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A40D-D4B5-4371-BCB7-E9D82E809992}" type="datetimeFigureOut">
              <a:rPr lang="en-US" smtClean="0"/>
              <a:t>2017-07-19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1813-BEC9-4076-BF06-EF34862CD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row combination and finding U N </a:t>
            </a:r>
            <a:r>
              <a:rPr lang="en-US" dirty="0" err="1" smtClean="0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combination of row at 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8176"/>
                <a:ext cx="6915912" cy="476878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if we have the next data, we will have long arrow that represent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another arrow to be a combination of a row at 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A row arrow will match the criteria - </a:t>
                </a:r>
                <a:r>
                  <a:rPr lang="en-US" b="1" dirty="0"/>
                  <a:t>(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b="1" dirty="0" smtClean="0"/>
                  <a:t>))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Ax,Ay</a:t>
                </a:r>
                <a:r>
                  <a:rPr lang="en-US" b="1" dirty="0"/>
                  <a:t>)^T&lt;modulo  </a:t>
                </a:r>
                <a:r>
                  <a:rPr lang="en-US" dirty="0"/>
                  <a:t>because they are orthogonal, so we can say that we have found a combination of row at 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but because we have a long arrow for the combination, we will get error at data that is not on the (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)) </a:t>
                </a:r>
                <a:r>
                  <a:rPr lang="en-US" dirty="0" smtClean="0"/>
                  <a:t>axis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 actually we need to find row at A that match all the data, not only the variance axis, so we cannot look for single row combination, but we need to find whole A matrix that transform the 2D gaussian into round 2D spread with diameter inside the modulo </a:t>
                </a:r>
                <a:r>
                  <a:rPr lang="en-US" dirty="0" smtClean="0"/>
                  <a:t>size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8176"/>
                <a:ext cx="6915912" cy="4768787"/>
              </a:xfrm>
              <a:blipFill rotWithShape="0">
                <a:blip r:embed="rId2"/>
                <a:stretch>
                  <a:fillRect l="-794" t="-63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380" y="2204321"/>
            <a:ext cx="4389500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1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kurtosis to find if channel output is U or N </a:t>
            </a:r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though of 2 ways for finding if our output is uniform or normal distributed, so we will have criteria if we don’t have big errors at the channel</a:t>
            </a:r>
          </a:p>
          <a:p>
            <a:r>
              <a:rPr lang="en-US" dirty="0" smtClean="0"/>
              <a:t>probably there are more ways…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1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kurtosis output for uniform is -1.2 and for normal is 0</a:t>
            </a:r>
          </a:p>
          <a:p>
            <a:r>
              <a:rPr lang="en-US" dirty="0" smtClean="0"/>
              <a:t>the problem with this method is that we need a lot of samples so the kurtosis will be reliable</a:t>
            </a:r>
          </a:p>
          <a:p>
            <a:r>
              <a:rPr lang="en-US" dirty="0" smtClean="0"/>
              <a:t>I tried to run a lot of simulations per different number of samples and it seems (not surprisingly) that we need about 50 samples to decide if it’s U 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82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each simulation I random 50 samples of uniform and 50 of normal </a:t>
            </a:r>
          </a:p>
          <a:p>
            <a:r>
              <a:rPr lang="en-US" dirty="0" smtClean="0"/>
              <a:t>each simulation output gave we kurtosis of what I random for N and for U</a:t>
            </a:r>
          </a:p>
          <a:p>
            <a:r>
              <a:rPr lang="en-US" dirty="0" smtClean="0"/>
              <a:t>I ran about 500 simulations and did histogram on it</a:t>
            </a:r>
          </a:p>
          <a:p>
            <a:r>
              <a:rPr lang="en-US" dirty="0" smtClean="0"/>
              <a:t>we can see that uniform is about -1.2 but sometimes it goes above -1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90" y="2035163"/>
            <a:ext cx="548687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36" y="671912"/>
            <a:ext cx="11500098" cy="6053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56" y="87648"/>
            <a:ext cx="10515600" cy="584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kurtosis at different number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– look at the edge of the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just look at the inner edge of the modulo and if I have a sample at that area, I’ll decide that it’s likely to be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finding A row combination and finding U N dist</vt:lpstr>
      <vt:lpstr>finding combination of row at A</vt:lpstr>
      <vt:lpstr>using kurtosis to find if channel output is U or N dist</vt:lpstr>
      <vt:lpstr>using kurtosis</vt:lpstr>
      <vt:lpstr>example</vt:lpstr>
      <vt:lpstr>kurtosis at different number of samples</vt:lpstr>
      <vt:lpstr>another approach – look at the edge of the modulo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row combination and finding U N dist</dc:title>
  <dc:creator>Israeli, Lior</dc:creator>
  <cp:lastModifiedBy>Israeli, Lior</cp:lastModifiedBy>
  <cp:revision>9</cp:revision>
  <dcterms:created xsi:type="dcterms:W3CDTF">2017-07-19T20:53:08Z</dcterms:created>
  <dcterms:modified xsi:type="dcterms:W3CDTF">2017-07-19T21:12:00Z</dcterms:modified>
</cp:coreProperties>
</file>