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6" r:id="rId16"/>
    <p:sldId id="270" r:id="rId17"/>
    <p:sldId id="271" r:id="rId18"/>
    <p:sldId id="272" r:id="rId19"/>
    <p:sldId id="275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8B64-F3B2-4A65-AC87-5E769471B176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tail odds at U vs 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detecting if </a:t>
            </a:r>
            <a:r>
              <a:rPr lang="en-US" dirty="0" err="1" smtClean="0"/>
              <a:t>dist</a:t>
            </a:r>
            <a:r>
              <a:rPr lang="en-US" dirty="0" smtClean="0"/>
              <a:t> is U or N by checking samples at the 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545" y="1825625"/>
            <a:ext cx="5272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9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443" y="1825625"/>
            <a:ext cx="5313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samples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23" y="1805559"/>
            <a:ext cx="5457825" cy="43624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002" y="1816671"/>
            <a:ext cx="528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10" y="1690688"/>
            <a:ext cx="514249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10" y="1824609"/>
            <a:ext cx="52959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3511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06" y="1577615"/>
            <a:ext cx="53816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vs threshold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different sigma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2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per sigma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5" y="1690688"/>
            <a:ext cx="6200204" cy="4097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08" y="3035808"/>
            <a:ext cx="5106419" cy="3282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1334548"/>
            <a:ext cx="4305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allow 3 time more error on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87" y="1673225"/>
            <a:ext cx="2275937" cy="411816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 have a lot of cases of U but few of 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can take error at N – meaning saying it’s U while it’s N, but we don’t want error at U – it’s U and we tell it’s 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 we want 3 times more confident at U – less error at 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93" y="1574102"/>
            <a:ext cx="5695950" cy="433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" y="5791390"/>
            <a:ext cx="4362450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2095500"/>
            <a:ext cx="3260407" cy="18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take smaller module…</a:t>
            </a:r>
            <a:br>
              <a:rPr lang="en-US" dirty="0" smtClean="0"/>
            </a:br>
            <a:r>
              <a:rPr lang="en-US" dirty="0" smtClean="0"/>
              <a:t>module edge to edge = 6.2 instead of 8.8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969" y="1825625"/>
            <a:ext cx="5640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88792" y="594359"/>
            <a:ext cx="8250936" cy="5847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matplotlib.patches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sympy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simplify,nsolve,Symbol,pprint,lambdify,symbols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sympy.stats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Normal,P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sympy.abc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eqation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print("hi")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samples = symbols("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samples")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nor = Normal(x, 0,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# print(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find_best_threshold_and_error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(8.8,1,10))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simplify("(x * 2.0 /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** samples")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simplify("1 - (1 - 2*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** samples")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eqtn.subs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(Symbol("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"), P(nor &gt; x))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f=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lambdify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u_size,n_std,samples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eqtn,modules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=['numpy', '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sympy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print(f(8.8, 0.3483, 3))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exit()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 return f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eqation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print(f(8.8,0.3483,3))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exit()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7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try to use </a:t>
            </a:r>
            <a:r>
              <a:rPr kumimoji="0" lang="en-US" altLang="en-US" sz="700" b="1" i="1" u="none" strike="noStrike" cap="none" normalizeH="0" baseline="0" dirty="0" err="1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lambdify</a:t>
            </a:r>
            <a:r>
              <a:rPr kumimoji="0" lang="en-US" altLang="en-US" sz="7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no much help because we need to solve equation with x</a:t>
            </a:r>
            <a:br>
              <a:rPr kumimoji="0" lang="en-US" altLang="en-US" sz="7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find_best_threshold_and_error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u_size,n_std,samples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when we detect uniform as normal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print(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find_best_threshold_and_error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(8.8,1,10))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u_n_error_ratio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much faster way...: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simplify(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u_n_error_ratio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*((x * 2.0 /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)^samples)"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.replace(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u_n_error_ratio"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,str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u_n_error_ratio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"(0.5 + 0.5*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(-x/(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(2)*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)))"</a:t>
            </a:r>
            <a:b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simplify(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"1 - (1-2*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)^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.replace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nor = Normal(x,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simplify(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"(x * 2.0 /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)^samples"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simplify(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"1 - (1-2*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)^samples"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n_error.subs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(Symbol(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),P(nor&gt;x))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n_error-u_error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subs=[(Symbol(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"samples"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),samples),(Symbol(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),(Symbol(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eqtn.subs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(subs)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threshold=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nsolve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eqtn,x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n_std,u_size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rational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solution_dict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error=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u_error.subs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x,threshold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).subs(subs).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print("u size: %g, n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%6.04g, samples: %2d, threshold: %6.04g, error: %6.04g"%(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u_size,n_std,samples,threshold,error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float(threshold),float(error)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plot_single_U_N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modulo,threshold,sigma,samples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u_error,n_error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=errors(modulo, threshold, sigma, samples)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 samples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%.02g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%.02g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edge: %.02g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probability to detect as normal : %.02g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probability to detect as uniform : %.02g"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samples,threshold,sigma,modulo,u_error,n_error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fig1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ax 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plt.gca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st.norm.pdf(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sigma),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"normal"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ax.add_patch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patches.Rectangle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((-modulo /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modulo,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"uniform"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ax.add_patch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patches.Rectangle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((-threshold,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*threshold,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.07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"threshold"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plot:"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,U_N_errors)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modulo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8.8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sigma_samples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"generating cases"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pd.MultiIndex.from_product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,sigma_samples),[modulo]],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samples'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'sigma'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'modulo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 generating cases"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reset_index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 have %d cases"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df.index.size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df[[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threshold'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x:pd.Series(find_best_threshold_and_error(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=x.modulo,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x.sigma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x.samples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errors"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df.pivot_table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sigma'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samples'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pt.plot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"probability to get wrong per sigma at different number of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‘x’ samples, and we need to decide if it’s uniform on ‘</a:t>
            </a:r>
            <a:r>
              <a:rPr lang="en-US" dirty="0" err="1" smtClean="0"/>
              <a:t>u_size</a:t>
            </a:r>
            <a:r>
              <a:rPr lang="en-US" dirty="0" smtClean="0"/>
              <a:t>’ or it’s normal </a:t>
            </a:r>
            <a:r>
              <a:rPr lang="en-US" dirty="0" err="1" smtClean="0"/>
              <a:t>dist</a:t>
            </a:r>
            <a:r>
              <a:rPr lang="en-US" dirty="0" smtClean="0"/>
              <a:t> with </a:t>
            </a:r>
            <a:r>
              <a:rPr lang="en-US" dirty="0" err="1" smtClean="0"/>
              <a:t>std</a:t>
            </a:r>
            <a:r>
              <a:rPr lang="en-US" dirty="0" smtClean="0"/>
              <a:t> of ‘</a:t>
            </a:r>
            <a:r>
              <a:rPr lang="en-US" dirty="0" err="1" smtClean="0"/>
              <a:t>n_std</a:t>
            </a:r>
            <a:r>
              <a:rPr lang="en-US" dirty="0" smtClean="0"/>
              <a:t>’. both </a:t>
            </a:r>
            <a:r>
              <a:rPr lang="en-US" dirty="0" err="1" smtClean="0"/>
              <a:t>dists</a:t>
            </a:r>
            <a:r>
              <a:rPr lang="en-US" dirty="0" smtClean="0"/>
              <a:t> with </a:t>
            </a:r>
            <a:r>
              <a:rPr lang="en-US" dirty="0" err="1" smtClean="0"/>
              <a:t>evg</a:t>
            </a:r>
            <a:r>
              <a:rPr lang="en-US" dirty="0" smtClean="0"/>
              <a:t> of 0</a:t>
            </a:r>
          </a:p>
          <a:p>
            <a:r>
              <a:rPr lang="en-US" dirty="0" smtClean="0"/>
              <a:t>we can absorb detection of normal </a:t>
            </a:r>
            <a:r>
              <a:rPr lang="en-US" dirty="0" err="1" smtClean="0"/>
              <a:t>dist</a:t>
            </a:r>
            <a:r>
              <a:rPr lang="en-US" dirty="0" smtClean="0"/>
              <a:t> as uniform, but we don’t want detection of uniform as normal</a:t>
            </a:r>
          </a:p>
          <a:p>
            <a:r>
              <a:rPr lang="en-US" dirty="0" smtClean="0"/>
              <a:t>how we decide?</a:t>
            </a:r>
          </a:p>
          <a:p>
            <a:pPr lvl="1"/>
            <a:r>
              <a:rPr lang="en-US" dirty="0" smtClean="0"/>
              <a:t>we will look at the edges of the </a:t>
            </a:r>
            <a:r>
              <a:rPr lang="en-US" dirty="0" err="1" smtClean="0"/>
              <a:t>u_size</a:t>
            </a:r>
            <a:r>
              <a:rPr lang="en-US" dirty="0"/>
              <a:t> </a:t>
            </a:r>
            <a:r>
              <a:rPr lang="en-US" dirty="0" smtClean="0"/>
              <a:t>– some threshold, if we have </a:t>
            </a:r>
            <a:r>
              <a:rPr lang="en-US" dirty="0" smtClean="0"/>
              <a:t>even </a:t>
            </a:r>
            <a:r>
              <a:rPr lang="en-US" b="1" dirty="0" smtClean="0"/>
              <a:t>one</a:t>
            </a:r>
            <a:r>
              <a:rPr lang="en-US" dirty="0" smtClean="0"/>
              <a:t> </a:t>
            </a:r>
            <a:r>
              <a:rPr lang="en-US" dirty="0" smtClean="0"/>
              <a:t>sample there, it’s uniform, and if not, it’s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estimated STD at U and 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the next ppt…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905" y="2397145"/>
            <a:ext cx="449619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detecting uniform as normal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𝑠𝑖𝑧𝑒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detecting normal as uniform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−~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𝑠𝑡𝑑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𝑐𝑑𝑓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𝑠𝑡𝑑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sup>
                      </m:sSup>
                    </m:oMath>
                  </m:oMathPara>
                </a14:m>
                <a:endParaRPr lang="en-US" sz="1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 size 8.8 edge to edge (best for ~N(0,1) with more than 5 bins quantizer)</a:t>
            </a:r>
          </a:p>
          <a:p>
            <a:r>
              <a:rPr lang="en-US" dirty="0" smtClean="0"/>
              <a:t>when A not fixing the data we will get U </a:t>
            </a:r>
            <a:r>
              <a:rPr lang="en-US" dirty="0" err="1" smtClean="0"/>
              <a:t>dist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use kurtosis or check estimated STD, but here we look only on the 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1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the tails of 10% of the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modulo of 8.8 edge to edge:</a:t>
            </a:r>
          </a:p>
          <a:p>
            <a:pPr lvl="1"/>
            <a:r>
              <a:rPr lang="en-US" dirty="0" smtClean="0"/>
              <a:t>the odds for U to get </a:t>
            </a:r>
            <a:r>
              <a:rPr lang="en-US" dirty="0" smtClean="0"/>
              <a:t>one </a:t>
            </a:r>
            <a:r>
              <a:rPr lang="en-US" dirty="0" smtClean="0"/>
              <a:t>sample, out of 1, at </a:t>
            </a:r>
            <a:r>
              <a:rPr lang="en-US" dirty="0" smtClean="0"/>
              <a:t>the tails is 20%</a:t>
            </a:r>
          </a:p>
          <a:p>
            <a:pPr lvl="1"/>
            <a:r>
              <a:rPr lang="en-US" dirty="0" smtClean="0"/>
              <a:t>the odds for N is </a:t>
            </a:r>
            <a:r>
              <a:rPr lang="en-US" dirty="0" smtClean="0"/>
              <a:t>x&lt;-3.96 (X2 because we have 2 tails) </a:t>
            </a:r>
            <a:r>
              <a:rPr lang="en-US" dirty="0"/>
              <a:t>is </a:t>
            </a:r>
            <a:r>
              <a:rPr lang="en-US" dirty="0" smtClean="0"/>
              <a:t>7.4e-5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5 samples:</a:t>
            </a:r>
          </a:p>
          <a:p>
            <a:pPr lvl="1"/>
            <a:r>
              <a:rPr lang="en-US" dirty="0" smtClean="0"/>
              <a:t>U: 1-0.8^5=0.672</a:t>
            </a:r>
          </a:p>
          <a:p>
            <a:pPr lvl="1"/>
            <a:r>
              <a:rPr lang="en-US" dirty="0" smtClean="0"/>
              <a:t>N: </a:t>
            </a:r>
            <a:r>
              <a:rPr lang="en-US" dirty="0" smtClean="0"/>
              <a:t>1-(1-7.4e-5)^</a:t>
            </a:r>
            <a:r>
              <a:rPr lang="en-US" dirty="0"/>
              <a:t>5= 0.000369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error detecting N when it’s U:</a:t>
            </a:r>
          </a:p>
          <a:p>
            <a:pPr lvl="1"/>
            <a:r>
              <a:rPr lang="en-US" dirty="0" smtClean="0"/>
              <a:t>all U are under threshold: 67%</a:t>
            </a:r>
          </a:p>
          <a:p>
            <a:r>
              <a:rPr lang="en-US" dirty="0" smtClean="0"/>
              <a:t>error detecting U when it’s N:</a:t>
            </a:r>
          </a:p>
          <a:p>
            <a:pPr lvl="1"/>
            <a:r>
              <a:rPr lang="en-US" dirty="0" smtClean="0"/>
              <a:t>at least 1 sample of 5 is outside threshold: </a:t>
            </a:r>
            <a:r>
              <a:rPr lang="en-US" dirty="0" smtClean="0"/>
              <a:t>0.037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 smtClean="0"/>
              <a:t>very bad odds to say it’s N when it’s U…</a:t>
            </a:r>
          </a:p>
        </p:txBody>
      </p:sp>
    </p:spTree>
    <p:extLst>
      <p:ext uri="{BB962C8B-B14F-4D97-AF65-F5344CB8AC3E}">
        <p14:creationId xmlns:p14="http://schemas.microsoft.com/office/powerpoint/2010/main" val="30954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 of 10, threshold at 20%</a:t>
            </a:r>
            <a:br>
              <a:rPr lang="en-US" sz="3600" dirty="0" smtClean="0"/>
            </a:br>
            <a:r>
              <a:rPr lang="en-US" sz="3600" dirty="0" smtClean="0"/>
              <a:t>with 10 samples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34" y="1690688"/>
            <a:ext cx="6112419" cy="435133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57287" y="594556"/>
            <a:ext cx="483108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matplotlib.patches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threshold,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samples):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when you have inside threshold, you point N and outside you point U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means that you have u and you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have samples outsize the threshold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(threshold *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** samples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means that you have n and you have samples outsize the threshold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n_to_be_outsize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st.norm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(threshold)) *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n_to_be_outsize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** samples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modulo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u_error,n_error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=errors(modulo, threshold, sigma, samples)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 samples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edge: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probability to detect as normal 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probability to detect as uniform : %.02g"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samples,threshold,sigma,modulo,u_error,n_error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fig1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plt.gca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st.norm.pdf(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sigma),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"normal"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ax.add_patch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patches.Rectangle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((-modulo /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modulo,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"uniform"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ax.add_patch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patches.Rectangle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((-threshold,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*threshold,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.07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"threshold"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plot:"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,U_N_errors)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1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52" y="2045811"/>
            <a:ext cx="6781800" cy="473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samples at the same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take more samples, we will be better at U but worse at N</a:t>
            </a:r>
          </a:p>
          <a:p>
            <a:r>
              <a:rPr lang="en-US" dirty="0" smtClean="0"/>
              <a:t>to compensate this, we will take larger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module - </a:t>
            </a:r>
            <a:r>
              <a:rPr lang="en-US" dirty="0" err="1" smtClean="0"/>
              <a:t>std</a:t>
            </a:r>
            <a:r>
              <a:rPr lang="en-US" dirty="0" smtClean="0"/>
              <a:t> ratio is 8.8: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08" y="1690688"/>
            <a:ext cx="3796920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41" y="1511999"/>
            <a:ext cx="4095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vs threshold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find our best threshold, at module 8.8, sigma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7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466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tail odds at U vs N</vt:lpstr>
      <vt:lpstr>what we’re checking</vt:lpstr>
      <vt:lpstr>error calculation</vt:lpstr>
      <vt:lpstr>case</vt:lpstr>
      <vt:lpstr>lets look at the tails of 10% of the modulo</vt:lpstr>
      <vt:lpstr>module of 10, threshold at 20% with 10 samples</vt:lpstr>
      <vt:lpstr>more samples at the same threshold</vt:lpstr>
      <vt:lpstr>our module - std ratio is 8.8:</vt:lpstr>
      <vt:lpstr>errors vs threshold</vt:lpstr>
      <vt:lpstr>3 samples</vt:lpstr>
      <vt:lpstr>5 samples</vt:lpstr>
      <vt:lpstr>10 samples</vt:lpstr>
      <vt:lpstr>20 samples</vt:lpstr>
      <vt:lpstr>100 samples</vt:lpstr>
      <vt:lpstr>errors vs threshold</vt:lpstr>
      <vt:lpstr>error per sigma</vt:lpstr>
      <vt:lpstr>when we allow 3 time more error on N</vt:lpstr>
      <vt:lpstr>what if we take smaller module… module edge to edge = 6.2 instead of 8.8</vt:lpstr>
      <vt:lpstr>python</vt:lpstr>
      <vt:lpstr>variance of estimated STD at U and N</vt:lpstr>
      <vt:lpstr>at N: ((n-1) s^2)/σ^2 ∼χ_(n-1)^2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odds at U vs N</dc:title>
  <dc:creator>Israeli, Lior</dc:creator>
  <cp:keywords>CTPClassification=CTP_NWR:VisualMarkings=</cp:keywords>
  <cp:lastModifiedBy>Israeli, Lior</cp:lastModifiedBy>
  <cp:revision>46</cp:revision>
  <dcterms:created xsi:type="dcterms:W3CDTF">2017-11-12T07:29:33Z</dcterms:created>
  <dcterms:modified xsi:type="dcterms:W3CDTF">2017-11-19T19:54:03Z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e8ac921f-4cb3-4e79-9a0e-1ae38fd1bea4</vt:lpwstr>
  </property>
  <property fmtid="{D5CDD505-2E9C-101B-9397-08002B2CF9AE}" pid="3" name="CTP_TimeStamp">
    <vt:lpwstr>2017-11-19 19:54:03Z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