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8B64-F3B2-4A65-AC87-5E769471B17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4450-E05E-48A3-8978-67296004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tail odds at U vs 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samples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23" y="1805559"/>
            <a:ext cx="5457825" cy="43624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002" y="1816671"/>
            <a:ext cx="528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10" y="1690688"/>
            <a:ext cx="514249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10" y="1824609"/>
            <a:ext cx="52959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3511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06" y="1577615"/>
            <a:ext cx="53816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2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estimated STD at U and 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" i="1"/>
                        </m:ctrlPr>
                      </m:fPr>
                      <m:num>
                        <m:d>
                          <m:dPr>
                            <m:ctrlPr>
                              <a:rPr lang="" i="1"/>
                            </m:ctrlPr>
                          </m:dPr>
                          <m:e>
                            <m:r>
                              <a:rPr lang=""/>
                              <m:t>𝑛</m:t>
                            </m:r>
                            <m:r>
                              <a:rPr lang=""/>
                              <m:t>−</m:t>
                            </m:r>
                            <m:r>
                              <a:rPr lang=""/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" i="1"/>
                            </m:ctrlPr>
                          </m:sSupPr>
                          <m:e>
                            <m:r>
                              <a:rPr lang=""/>
                              <m:t>𝑠</m:t>
                            </m:r>
                          </m:e>
                          <m:sup>
                            <m:r>
                              <a:rPr lang=""/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" i="1"/>
                            </m:ctrlPr>
                          </m:sSupPr>
                          <m:e>
                            <m:r>
                              <a:rPr lang=""/>
                              <m:t>𝜎</m:t>
                            </m:r>
                          </m:e>
                          <m:sup>
                            <m:r>
                              <a:rPr lang=""/>
                              <m:t>2</m:t>
                            </m:r>
                          </m:sup>
                        </m:sSup>
                      </m:den>
                    </m:f>
                    <m:r>
                      <a:rPr lang=""/>
                      <m:t>∼</m:t>
                    </m:r>
                    <m:sSubSup>
                      <m:sSubSupPr>
                        <m:ctrlPr>
                          <a:rPr lang="" i="1"/>
                        </m:ctrlPr>
                      </m:sSubSupPr>
                      <m:e>
                        <m:r>
                          <a:rPr lang=""/>
                          <m:t>𝜒</m:t>
                        </m:r>
                      </m:e>
                      <m:sub>
                        <m:r>
                          <a:rPr lang=""/>
                          <m:t>𝑛</m:t>
                        </m:r>
                        <m:r>
                          <a:rPr lang=""/>
                          <m:t>−</m:t>
                        </m:r>
                        <m:r>
                          <a:rPr lang=""/>
                          <m:t>1</m:t>
                        </m:r>
                      </m:sub>
                      <m:sup>
                        <m:r>
                          <a:rPr lang=""/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905" y="2397145"/>
            <a:ext cx="449619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 size 4.4 edge to edge for ~N(0,1)</a:t>
            </a:r>
          </a:p>
          <a:p>
            <a:r>
              <a:rPr lang="en-US" dirty="0" smtClean="0"/>
              <a:t>when A not fixing the data we will get U </a:t>
            </a:r>
            <a:r>
              <a:rPr lang="en-US" dirty="0" err="1" smtClean="0"/>
              <a:t>dist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use kurtosis or check estimated STD, but here we look only on the 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the tails of 10% of the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modulo of 8.8 edge to edge:</a:t>
            </a:r>
          </a:p>
          <a:p>
            <a:pPr lvl="1"/>
            <a:r>
              <a:rPr lang="en-US" dirty="0" smtClean="0"/>
              <a:t>the odds for U to get samples at the tails is 20%</a:t>
            </a:r>
          </a:p>
          <a:p>
            <a:pPr lvl="1"/>
            <a:r>
              <a:rPr lang="en-US" dirty="0" smtClean="0"/>
              <a:t>the odds for N is x&gt;3.96 is </a:t>
            </a:r>
          </a:p>
          <a:p>
            <a:endParaRPr lang="en-US" dirty="0"/>
          </a:p>
          <a:p>
            <a:r>
              <a:rPr lang="en-US" dirty="0" smtClean="0"/>
              <a:t>for 5 samples:</a:t>
            </a:r>
          </a:p>
          <a:p>
            <a:pPr lvl="1"/>
            <a:r>
              <a:rPr lang="en-US" dirty="0" smtClean="0"/>
              <a:t>U: 1-0.8^5=0.672</a:t>
            </a:r>
          </a:p>
          <a:p>
            <a:pPr lvl="1"/>
            <a:r>
              <a:rPr lang="en-US" dirty="0" smtClean="0"/>
              <a:t>N: 1-0.956^5=0.878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error detecting N when it’s U:</a:t>
            </a:r>
          </a:p>
          <a:p>
            <a:pPr lvl="1"/>
            <a:r>
              <a:rPr lang="en-US" dirty="0" smtClean="0"/>
              <a:t>all U are under threshold: 67%</a:t>
            </a:r>
          </a:p>
          <a:p>
            <a:r>
              <a:rPr lang="en-US" dirty="0" smtClean="0"/>
              <a:t>error detecting U when it’s N:</a:t>
            </a:r>
          </a:p>
          <a:p>
            <a:pPr lvl="1"/>
            <a:r>
              <a:rPr lang="en-US" dirty="0" smtClean="0"/>
              <a:t>at least 1 sample of 5 is outside threshold: 88%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5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20% with 10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34" y="1690688"/>
            <a:ext cx="6112419" cy="435133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57287" y="594556"/>
            <a:ext cx="483108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matplotlib.patches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threshold,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samples):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when you have inside threshold, you point N and outside you point U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means that you have u and you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have samples outsize the threshold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(threshold *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** samples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means that you have n and you have samples outsize the threshold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n_to_be_outsize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st.norm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(threshold)) *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n_to_be_outsize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** samples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modulo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u_error,n_error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=errors(modulo, threshold, sigma, samples)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 samples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edge: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probability to detect as normal : %.02g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probability to detect as uniform : %.02g"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samples,threshold,sigma,modulo,u_error,n_error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U_N_errors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fig1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plt.gca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st.norm.pdf(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sigma),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"normal"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ax.add_patch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patches.Rectangle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((-modulo /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modulo,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"uniform"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ax.add_patch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patches.Rectangle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((-threshold,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*threshold,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.07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"threshold"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plot:"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sigma,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,U_N_errors)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52" y="2045811"/>
            <a:ext cx="6781800" cy="473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take more samples, we will be better at U but worse at N</a:t>
            </a:r>
          </a:p>
          <a:p>
            <a:r>
              <a:rPr lang="en-US" dirty="0" smtClean="0"/>
              <a:t>to compensate this, we will take larger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6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module </a:t>
            </a:r>
            <a:r>
              <a:rPr lang="en-US" dirty="0" err="1" smtClean="0"/>
              <a:t>std</a:t>
            </a:r>
            <a:r>
              <a:rPr lang="en-US" dirty="0" smtClean="0"/>
              <a:t> ratio is 8.8: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08" y="1690688"/>
            <a:ext cx="3796920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41" y="1511999"/>
            <a:ext cx="4095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vs threshold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545" y="1825625"/>
            <a:ext cx="5272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9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443" y="1825625"/>
            <a:ext cx="5313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196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tail odds at U vs N</vt:lpstr>
      <vt:lpstr>case</vt:lpstr>
      <vt:lpstr>lets look at the tails of 10% of the modulo</vt:lpstr>
      <vt:lpstr>and 20% with 10 samples</vt:lpstr>
      <vt:lpstr>more samples</vt:lpstr>
      <vt:lpstr>our module std ratio is 8.8:</vt:lpstr>
      <vt:lpstr>errors vs threshold</vt:lpstr>
      <vt:lpstr>3 samples</vt:lpstr>
      <vt:lpstr>5 samples</vt:lpstr>
      <vt:lpstr>10 samples</vt:lpstr>
      <vt:lpstr>20 samples</vt:lpstr>
      <vt:lpstr>100 samples</vt:lpstr>
      <vt:lpstr>variance of estimated STD at U and N</vt:lpstr>
      <vt:lpstr>at N: ((n-1) s^2)/σ^2 ∼χ_(n-1)^2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odds at U vs N</dc:title>
  <dc:creator>Israeli, Lior</dc:creator>
  <cp:keywords>CTPClassification=CTP_NWR:VisualMarkings=</cp:keywords>
  <cp:lastModifiedBy>Israeli, Lior</cp:lastModifiedBy>
  <cp:revision>14</cp:revision>
  <dcterms:created xsi:type="dcterms:W3CDTF">2017-11-12T07:29:33Z</dcterms:created>
  <dcterms:modified xsi:type="dcterms:W3CDTF">2017-11-13T13:30:00Z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e8ac921f-4cb3-4e79-9a0e-1ae38fd1bea4</vt:lpwstr>
  </property>
  <property fmtid="{D5CDD505-2E9C-101B-9397-08002B2CF9AE}" pid="3" name="CTP_TimeStamp">
    <vt:lpwstr>2017-11-13 13:30:00Z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