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F162-CAE4-476C-BDB7-B9DEFA46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08095-0524-49C9-B5A9-91CCB9C83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58D30-158F-4575-9D46-5EFB09A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6FCC8-7938-4AC6-8D52-594BABA9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54BE3-55F4-434D-9FB1-77BAAD83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47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28F9B-EFFB-4C68-A883-F964DE5E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4F628-E470-49F7-887B-D1F6827E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44EC5-2E05-4D5D-8F9F-292F7B6F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73CC7-5A51-4CF1-BDCD-3BBA4F9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E05E9-794F-42B1-A95B-CD805370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4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01D64-DB09-4824-818D-C1C9B3303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AE5A85-9691-43F4-B795-9523FF6B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62FEB-CB5B-42C4-876B-5281147E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5CFDC-5E11-4804-A4D3-F1985194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56E6C-DF8D-43C5-A21E-CE1C7A7F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8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0A02-FFE3-42A2-B444-7DC8290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46E16-EEE1-464E-BC22-D19DB82F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25D72-0299-47F2-A640-37B906EC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1E103-C3B4-4F1A-86E6-D2A7C350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5E874-7D5D-45D1-8F49-F00F03DB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1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F5A08-6994-49A8-91BC-FF9CEA55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8EF2B-4840-4EBF-B79D-CB92B0B7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2D859-F165-4993-8BDF-B3F394A5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63978-169C-4EE7-B887-7BD7D50F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0609E-6E80-4600-848C-EA3DAE70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0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038C5-256B-4BD4-9690-92AF3535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31F6-7AE1-4693-97E3-6E5BF51C9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B570E2-2E44-4F0D-8B68-A11257FA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84D55B-5546-470B-A1E6-2135C0F9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72F28-6C24-4708-860C-498C55E4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218DDA-5921-4F1E-A40D-AFF7CF90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5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B7487-FF54-4F70-AD87-337C786C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C43380-C341-449D-936F-CB0E0505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F6CC38-7A41-4DC8-BBFC-43451BD0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BE71E9-4B85-4B5B-B8AB-336D76343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2030DE-914D-490A-9EB7-E5A54C758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1026EF-3EF4-4B89-869F-364B50ED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CC862-C29A-4A63-8431-E07BD3DA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E417AF-4ABF-435B-99C1-402D697B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7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5B931-A294-4D66-BD31-36C44FD7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380827-F88D-4912-BF54-1381628E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4D1E9D-78BC-4AAB-B3EC-B9CD9802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5D731A-85B5-4420-BF3C-71BD58CD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7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459EBC-DF59-48A5-A23A-36E2EE41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7AC65-EF6D-44E5-810A-A42231C8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BA46D-0450-4191-A67E-05AAA8BA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9D61F-B4C4-40E0-AF1D-3637CBDB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21735-EB44-4CC4-B2D1-DA4ED2FA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776EAE-7E4C-4670-9BAC-BE3D54B3C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D57E4-E339-4E16-A70E-0B178BC1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5FC380-9273-42A3-9926-B9689139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0BC04-DBDC-4D7C-BDFB-A95D079F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5403-EFBA-47FE-9CF3-F8767064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A3DE39-7C24-442E-9F75-E5886EDD1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EE0A90-B436-44CD-A745-DA7D2877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62153-6D08-43DF-9250-85C638C4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8CCAF3-DB24-4CCE-96F3-8621A61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3D36D-1264-4BF1-A3B1-6027E306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8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3FA16C-C232-40BF-A399-9ECCF0E5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4B65B3-E7B6-45A2-8D77-9A979A45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BFA75D-75CE-4660-9316-0CF96CAD4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C097-00B5-4228-AD26-7BA0FFDD0B2F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8C5D3-37DA-4E98-94CD-74339AD25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75288-291C-487D-8321-768B7273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00F8-6B6A-4B1D-BAD8-F19E89BC4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98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68B6D5E-C91E-4C14-B583-E1B27E794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FFEB21-A885-4C06-909A-A8BC2E99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8" y="162789"/>
            <a:ext cx="8250365" cy="6785722"/>
          </a:xfrm>
          <a:prstGeom prst="rect">
            <a:avLst/>
          </a:prstGeom>
        </p:spPr>
      </p:pic>
      <p:pic>
        <p:nvPicPr>
          <p:cNvPr id="2" name="Talkie-chat">
            <a:hlinkClick r:id="" action="ppaction://media"/>
            <a:extLst>
              <a:ext uri="{FF2B5EF4-FFF2-40B4-BE49-F238E27FC236}">
                <a16:creationId xmlns:a16="http://schemas.microsoft.com/office/drawing/2014/main" id="{FD5F808D-C1A8-42D0-87C8-7D906D3160C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38725" y="467747"/>
            <a:ext cx="7682515" cy="43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Lih Sonoda</dc:creator>
  <cp:lastModifiedBy>Lih Sonoda</cp:lastModifiedBy>
  <cp:revision>3</cp:revision>
  <dcterms:created xsi:type="dcterms:W3CDTF">2021-11-22T10:08:23Z</dcterms:created>
  <dcterms:modified xsi:type="dcterms:W3CDTF">2021-11-22T19:19:29Z</dcterms:modified>
</cp:coreProperties>
</file>