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6FA99-2483-A385-AC89-0F7E7F7D0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E07DB-9D89-D344-DAEA-7BD9DE38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5E287-E027-807A-0EEA-34F6B166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B61AD-B3EA-EB94-C7FE-0B175B4B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596B-728F-561C-BB2C-890D4153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0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B9E87-1169-B65B-141E-FA295A40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CF2AEA-26E6-BC4B-D76A-2B6A003A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592FD2-E764-89FA-3F5D-E14E9FA0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02A93-02E8-F10D-DF32-8B715941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5C312-76B6-68A7-B7AA-314E33EA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E797E5-7062-155F-BF33-93AA4EF1D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FB7AC7-B609-1E7B-A5B0-9F17547B3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283D87-F47E-BEED-BBA6-D130AC2B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462AD8-ABC4-BB50-EB64-4FEB5062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9D726-FD92-751D-E26D-6CED285E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58CF8-6B4D-244E-987F-C21E8F3D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E848C-8C9D-1F2C-15E1-92956748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2C831-67BD-16C9-FE0D-9E4E59EC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91DCD-B7BD-282C-5505-1BE127A0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FBDCF-B1C4-BE6E-A32C-6BD1B66C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6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B621D-EDF6-3869-9A20-A751AB4D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4E0FD1-5AF4-6FBB-B830-EA2B4E16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85C85-665F-9523-3A7C-D3CC8D59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468DC-9685-0DF3-6C59-4B62C6BA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93632-6521-C975-D19F-A0F26715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2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0AD62-937C-46F7-F461-23AA8523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C9F69-6517-51F5-CB62-80B1C7C62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C574D-9C85-D206-C759-3F927652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D63368-B112-631D-0077-7B0F6741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82585-C595-3A4B-2A12-B885FED6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AD990-E282-389A-7F88-0B4FE3EF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E4A6-8715-99A1-0B49-1A4B04DF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3D9B0-A6C4-143E-9AF4-D54291A2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4EA968-9B71-5541-5D12-CAA7743E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D5BD66-F8B9-6683-BE3A-FF76552D6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05AA85-251D-35A1-0E91-D4F893289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33D93D-3BA4-EE51-3A9C-914D7E41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3207C0-B237-11CC-BD8B-562FB2FB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6F3F4D-DBCD-017A-8F3B-9B419232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0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847B0-B7E2-D925-949E-34D17D3E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10A903-3421-BFDE-43C5-76701ADC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44E692-050D-1789-2A57-5D366E7B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31070-13F6-DC8B-9333-8A813BE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1B2641-60A9-CD94-2083-397A3078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6443BD-DFAC-2C8D-31B7-8F20CA1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3A9284-29CD-24EF-CA91-2F0B4BAA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8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EB8E6-B7A8-1F2D-5B6D-930D109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34780-FB91-BD87-FEDE-D8E0B72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4E408-A65C-6357-D665-FDAD5319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AA8B1-6BD5-BFAD-879B-109C7BB5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8F004D-0F7E-9DBE-5FC2-77A12343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3325F-760E-FCD7-9CDD-0BA83A6F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7D0B9-958D-178D-ABAD-2A4D78F1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6EED6E-A131-9BFB-6099-00C4B1E48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EAFFD-31F2-2370-5C5A-94A96CAE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F418E-4242-8B62-3328-61CACAE1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44B8A8-749A-716D-7F91-3046A4C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2EA340-7997-19B2-4BC6-14F8863B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2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E76A35-A6C7-FD5B-7F4A-A609B2E0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EE303-4E65-51FC-32B8-13EFBE47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3BDEDF-C2E3-B0AC-A961-1C4FADC2E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B75F-3B26-4CC5-9938-A3E507EE87D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EBED9-93E9-F43D-15B3-BFBACFDF7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0247C-4BEC-08C9-F12A-0E7F7F67B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F376-4527-4CB6-9AE3-548377942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861E6F3E-13D4-EAC3-281B-4FD5910B64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5508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861E6F3E-13D4-EAC3-281B-4FD5910B64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1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1B462574-3F95-6E66-6C1E-F71FCE33A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00390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1B462574-3F95-6E66-6C1E-F71FCE33A6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16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D58C4C1-CD42-C747-CA09-086AB49A91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92903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D58C4C1-CD42-C747-CA09-086AB49A91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227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F0CCD21-604B-4A4A-9FF2-31AA352A8113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50dd7888-0416-454c-8ef7-72394b77451b/ReportSection?bookmarkGuid=b112f0cc-000e-4074-82a2-fc956e030aea&amp;bookmarkUsage=1&amp;ctid=a9c7a858-fb87-4241-a5ae-edbfbe431253&amp;fromEntryPoint=export&quot;"/>
    <we:property name="reportName" value="&quot;Desafio_DIO-Analisando_Dados_SQL_PBI&quot;"/>
    <we:property name="reportState" value="&quot;CONNECTED&quot;"/>
    <we:property name="embedUrl" value="&quot;/reportEmbed?reportId=50dd7888-0416-454c-8ef7-72394b77451b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873366cd-5c60-4d6c-afe4-946efe26d80e&quot;"/>
    <we:property name="backgroundColor" value="&quot;#FFFFFF&quot;"/>
    <we:property name="bookmark" value="&quot;H4sIAAAAAAAAA+1YUW/bNhD+K4Ze+uIYki1bVt9SN8OGZYNRB3kpjOJEnhwWDKmSVBYv8B/q3+gf65GS3Dpx4yJt1y2Ln6i70/G743eno28iLmwlYf0nXGL0PPpNccGAa9NLon6kGiHPWZmMRmwaT+Ii5kk2yaek1ZUTWtno+U3kwKzQnQtbg/SeSPh62Y9Ayjms/FMJ0mI/qtBYrUCKv7ExJpUzNW76EV5XUhvwLhcOHHq3V2ROzwQhGYxoR2BOXOECmWukr7DSxnXP/cg2qwBpV+edhQ1nWjkQihx7GaS8ZLyMYxYnRZGmEOfcy0shXWtSrE+uK0PxUJTryqdjRuhW2lCeZBRwG7S23WSmZX0ZVic78oWuDcNXWAaVcsKtyVMpFCgmfBo2lIK50ZSgoKElr5kL4gv918wgbUrQ4k1/i+OYX9HbJL0N4ni1MriCLvCTH4KwtwCJjfSXWrVZju/iXZLECrWS7Yl/OoqzJoxK4OwCjPOMKt7Sefm000vacDQv1iHzL4XpDnLYvwX8p0a7WXasJOO3n9GvJUkD//uzYrnxKp7nWTGZ4ghGmE8SlsfZ+Im+X4XQn2dvTlnAW4eaPIDCQLb/fg7fF/LP5TGUwylAVowhhyGbZlmG6UEe/zfaX/8frbsFri5RPbDufhVowLCL9SleobwLZqu/q+ognIMRzSc8AH9gQO0ssnUW7cT40g8H3uwzPO36XS2gx7HHwUHjqg0lOlb63qTcdziPOS9/fHhv9yTmYMdjsrZUmsgb5u5tfof7yWPObMu4xx1kS5+mi08QYj7MhtmYTzhPEIfs8DD91I2eutE3dyMraagxO/0nukS6kvqF3yYwrmrQCWz0mgc1BkLeRKeCSNr4PgdZe7fPXoAV7Bkh2gSOf6GlBXP7P2loy+aqDsp2F/UmcqNlWHXZoHlS+hcb7bsazZogB4tPUAceyGALcrAHwsBvS86EpS+NhMp6Svi/DEjEMUT/O67tA8bTU03l5QGcQSHxTT7BeByP8Qh4MjpKS5YeTSdDPOIc0nQMxShPstvjVpsSj24ulOqg+Ur+hohDFXwh5N19yMho7XxYXTI6Mqpaypa043Q8LFKcptNwX+SYQ5iu7y0ph9eu0Ne73/Tw219luna2AoZzULin2gJlOPIDFRf+JtrW22bzETQfimyfEgAA&quot;"/>
    <we:property name="initialStateBookmark" value="&quot;H4sIAAAAAAAAA+1YzW7bOBB+FUOXXhxDtmXL6s1xs2iRpDXiIpfCKEbi2GHBkCpJZeMN/EL7GvtiHZKSWyduXKR/u9n4RM2MZr4ZfjMifRMxbkoBq9dwidHz6JVkvACmdKsbtSMZhIdv3hyfjs+O378enx6RWJWWK2mi5zeRBb1Ee85NBcK5IOG7eTsCIaawdE8LEAbbUYnaKAmC/4XBmFRWV7huR3hdCqXBuZxZsOjcXpE5PVPsbqdPEaGw/ApnWNggPcNSads8tyMTVh7Sts458wEnSlrgkhw7GSRsUbBFHBdxN8+TBOKMOfmCC1ub5Kuj61JTPpTlqnR1mBC6pdJUIBF53BqNqYNMlKgu/epoSz5TlS7wDBdeJS23K/K04BJkwV0Z1lSCqVZUIK+hJasK68UX6s+JRgpK0OJ1e4NjzK7obZLeBjFeLjUuoUn86KcgbM1AYJD+Ucm6yvFdvHOSGC6Xot7xz1vxNqRRcpxcgLaOUfkH2i9XdnpJaYb6cOUr/4LrZiN77VvAf2u263nDSjL+8AX9apIE+D+eFfO1U7EsS/PhCPvQx2zYLbI4HTzR95sQuv1sTakKeGtTuw+gMJDtv5/D96X8e3kMi94IIM0HkEGvGKVpisleHv83xl/7l/bdDJeXKB/Ydy85atDFxeoEr1DcBbPR31U1EM5B8/AJ98AfmFB9CNk4i7ZyfOEOB87sCzz1+mPFocWwxcBCcFWnEo2lurco923OY67L6T9/mx2F2TvxClEZak1kgbk7h9/+efKYK1sz7nEnWdMnTPEhQsx6aS8dsCFjXcResf8w/TSNnqbRd08jI+hQo7fmT3SJdCV1CxfGM64M6DgGvWJejZ6QN9EJJ5IG3+cgKuf22SEYXjwjRGvP8a+MNG9u/icDbR6u6iBNc1EPmWsl/KqpBp0nhXsxaD9WqFcE2Vt8htpxQDobkJ0dEDouLDnjhr40AkrjKOH+MiARQ5/9Ma7MA46nJ4raywF4C7nA99kQ40E8wANg3f5BsiiSg9GwhweMQZIMIO9n3fT2casuiUM35VI20Fwnf0fGvgu+kvJ2HDLSSlmXVlOMhoyyEqIm7SAZ9PIER8nI3xcZZuBP1/e2lMVrm6vr7W+6/+3uMlVZU0KBU5C4o9s8ZRiyPR3n/yaKfBBCw2lf9rzgyrDpz/X6Exrrrh3IEgAA&quot;"/>
    <we:property name="isFiltersActionButtonVisible" value="false"/>
    <we:property name="isVisualContainerHeaderHidden" value="false"/>
    <we:property name="reportEmbeddedTime" value="&quot;2024-09-11T10:40:39.243Z&quot;"/>
    <we:property name="creatorTenantId" value="&quot;a9c7a858-fb87-4241-a5ae-edbfbe431253&quot;"/>
    <we:property name="creatorUserId" value="&quot;100320038850E46C&quot;"/>
    <we:property name="creatorSessionId" value="&quot;379872d4-9298-4783-aac1-746c895bc72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20F45F8-B01D-4FF5-AC61-29A111D0EDE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50dd7888-0416-454c-8ef7-72394b77451b/ReportSection94cd32de8ee5b036b71a?bookmarkGuid=e2f40a79-4e30-4824-b7e6-495dbbebb881&amp;bookmarkUsage=1&amp;ctid=a9c7a858-fb87-4241-a5ae-edbfbe431253&amp;fromEntryPoint=export&quot;"/>
    <we:property name="reportName" value="&quot;Desafio_DIO-Analisando_Dados_SQL_PBI&quot;"/>
    <we:property name="reportState" value="&quot;CONNECTED&quot;"/>
    <we:property name="embedUrl" value="&quot;/reportEmbed?reportId=50dd7888-0416-454c-8ef7-72394b77451b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94cd32de8ee5b036b71a&quot;"/>
    <we:property name="pageDisplayName" value="&quot;Página 2&quot;"/>
    <we:property name="datasetId" value="&quot;873366cd-5c60-4d6c-afe4-946efe26d80e&quot;"/>
    <we:property name="backgroundColor" value="&quot;#FFFFFF&quot;"/>
    <we:property name="bookmark" value="&quot;H4sIAAAAAAAAA+1X224TMRD9lcjPEdpLNpvlraRFIBVUNdAXlIdZe5K6cu3F6w0JVX+I3+DHGK+3N9ImFapoVHhae8Y7l3PG9viCCVlXClYf4RzZa/ZeC8lBGNuLWZ/pIMwQkrjAnPNhmWciS5N4QFpTOWl0zV5fMAd2ju5E1g0ob4mEX6Z9BkodwdzPZqBq7LMKbW00KPkdw2JSOdvgZZ/hslLGgjc5ceDQm13QcppTCPGrlDwCd3KBE+QuSI+xMtZ182LARZoIHCFmZZRSqDHQP3XQtmFuX++dtoGNjXYgNQXgZTiCaJCkIyHSPOEcYpHkXl5LPVddKjf/flpVHjaHS1eapUeqPCOf3tLlJaU6zFCMoiIb5SNIMBIQwdD/PZPKdQ7L1cGysoQiYRus7YkFaI6CtVBZrAMyF2xvPrc4B9dND+4ox0Y15/fIJ6axHI9x1qq0k25FPmZSkw/pafFxHllDhLWa3gQUBunbRnf4R356ar6NLRJhwgumJNkICgcr7iJCEyvQvlm12e5Le0Vv0v8t6GfNlFIjUVSmg4R2AE85DkuEqIziHafus5au7k2MEv8CfZuyDRSWQhTpYDYqYy4GRZkmOS+3UjgmhObG0tmo1lh8qtDHptHOrtg6Lf0dKSUazqR7gjKqJI5PwbqdLqWHsr2cXt1EtOLs1vXSFUkI/+mrYtpeHog8zwoR5VFciBxSMcr5jp9Ajy2bR5T5O4kWLD9dHeIC1Xpo1/p11VVAJ2BlaDPaNP4wva5fujbG7mS87xsYv+xWPN34ayOhJ7AnwEEw1aXC9rTZuPc3nUEvGZcPP3/U9wCz/a5STU1bAkWo43sPnO37+CUj21Xcy06yK59weg6GArIcI+q+4zxJyzQq4P/l/5efAI/YlzvVCDz8JHi+RqCt5hvI2DnSC9wPTOPqCjgegcbWfxVMSAwv2WUFWnim2rH130NJdASiTkA1nqP2vc5aN623X1lfn1QoEAAA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isVisualContainerHeaderHidden" value="false"/>
    <we:property name="reportEmbeddedTime" value="&quot;2024-09-11T10:46:03.574Z&quot;"/>
    <we:property name="creatorTenantId" value="&quot;a9c7a858-fb87-4241-a5ae-edbfbe431253&quot;"/>
    <we:property name="creatorUserId" value="&quot;100320038850E46C&quot;"/>
    <we:property name="creatorSessionId" value="&quot;165d0d4b-109b-4e2c-a022-afae5804bd0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ACEC479-24D4-4124-A45E-F19A71C51FEC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50dd7888-0416-454c-8ef7-72394b77451b/ReportSectionfec5356641e0bc8aa333?bookmarkGuid=8093ad70-9c14-4d45-8d2a-cf7d3986f8a0&amp;bookmarkUsage=1&amp;ctid=a9c7a858-fb87-4241-a5ae-edbfbe431253&amp;fromEntryPoint=export&quot;"/>
    <we:property name="reportName" value="&quot;Desafio_DIO-Analisando_Dados_SQL_PBI&quot;"/>
    <we:property name="reportState" value="&quot;CONNECTED&quot;"/>
    <we:property name="embedUrl" value="&quot;/reportEmbed?reportId=50dd7888-0416-454c-8ef7-72394b77451b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fec5356641e0bc8aa333&quot;"/>
    <we:property name="pageDisplayName" value="&quot;Página 3&quot;"/>
    <we:property name="datasetId" value="&quot;873366cd-5c60-4d6c-afe4-946efe26d80e&quot;"/>
    <we:property name="backgroundColor" value="&quot;#FFFFFF&quot;"/>
    <we:property name="bookmark" value="&quot;H4sIAAAAAAAAA+1WTW8TMRD9K5HPEfJmsx/JrYSAkBCqGugF5TBrz25dOfbK6y0JUf47Y29KaZEoh7ZEgtPaM+OZ98bPa++ZVF2rYfcRNsjm7L2RSoC0bpSwMTODscwlT0tIoUgn5UykkGUleW3rlTUdm++ZB9egv1RdDzpkIuOX9ZiB1ufQhFkNusMxa9F11oBW33AIJpd3PR7GDLettg5CypUHjyHtDYXTnCAkr1KqCMKrG1yh8IP1Alvr/HFeo8jSLM+nCfJKlABpGtZ0gzfCfDw+FI3AFtZ4UIYABNu0yKZpWcNMlrMiTyZ5mlbBXivtjyHVbrltHfGmbuza0LYFsWiso35qFvk57AY6e7awut/E0fKefWV7J/AC6+gyXvkdZaqVASNUaNeBWnXuLDUyelbYbND4aL6yXxcOqahkc34Y/8BxJm9oNVkfgjhrGocN+ON0+SwIaVirAeDb3hx3jv+Kd02WTplGH5VxtxWfBhqtwsUVOB+UV13THoa20yLrJLrXu9j5N8rdimMyfgD8r7I9rG/VSxHXP0nyKJIB/tOrYn0IrjpJeA51gZxXpcgnmeT8JOS7sL3xRP505TtagcbucfmeCt7PRvlutLJaPsGR20D78LS9nIjvtDGIeJIXkORTXnAOFUiOJYr/In7Zf/BJCaJOhRSlmHIheVJN88kM4qvhtww8bn1lt/dZhGxlJouKnjiQ8AKrapZkACchr3/oivcO8U8l9s7Zvn3GWzOK4g4G2yA9ccPA9r5rQeA5GIz12yGFwhhH/QcjA+E4duH7QZGEBr6XoPtANT6IWSwTq30HrDUC3IkLAAA=&quot;"/>
    <we:property name="initialStateBookmark" value="&quot;H4sIAAAAAAAAA+1WUW/TMBD+K5OfK+Q0bZLurSsFobExrbAXVKGLfck8uXbkOKNl6n/n7HSMDYnxsI1K8BT78/nu+85fEt8wqdpGw+YUVsgO2TsjlQBp3UHCBsz04NGHD8cn0/PjL6fTkznBtvHKmpYd3jAPrkZ/odoOdEhB4OflgIHWZ1CHWQW6xQFr0LXWgFbfsA+mJe863A4YrhttHYSUCw8eQ9prCqc51U5epVQRhFfXuEDhe/QcG+v8bl6hGKfjLBslyEtRAKRp2NP2q5Hm4/GhaCQ2s8aDMkQgYKN8PEqLCiaymORZMszStAx4pbTfhZSb+bpxpJu6sWlCv2akoraOGqlZ1Oew7eXcsJnV3SqO5vfwhe2cwHOs4pLxym8oU6UMGKFCu7bUqjNnqZFxZYH1Co2P8KX9OnNIRSU75NvBDx5TeU27CX1IYlrXDmvwu+n8WRjSsFI9wTed2Z0c/5XvkpBWmVrvnHF3FB97GY3C2SU4H5xXXtEZhrbTJuskuqNN7Pxr5W7NMRw8IP5X1W6Xt+6liKufLLkzSU//6V2x3IalKkl4BlWOnJeFyIZjyfle2HdmO+NJ/P7a92ABGtvH7bsvfD8Z5duDhdXyCV65FTQP37aXM/GdN3oTD7MckmzEc86hBMmxQPHfxC/7Dd4rQ1SpkKIQIy4kT8pRNpxAvDX8VoHHtS/t+r6KkK0Yy7xMgTzGcyzLSTIG2At7/UO/eO8Q/9Rib53tmmf8a0ZT3NFgK6QrbhjYzrcNCDwDg7F+06dQGOOo/2BkEBzHLjzfK7JQr/cCdBekxgsxi0WoBarU+MiGcE1mkVZk9x0BVzK8sgsAAA==&quot;"/>
    <we:property name="isFiltersActionButtonVisible" value="false"/>
    <we:property name="isVisualContainerHeaderHidden" value="false"/>
    <we:property name="reportEmbeddedTime" value="&quot;2024-09-11T10:47:02.267Z&quot;"/>
    <we:property name="creatorTenantId" value="&quot;a9c7a858-fb87-4241-a5ae-edbfbe431253&quot;"/>
    <we:property name="creatorUserId" value="&quot;100320038850E46C&quot;"/>
    <we:property name="creatorSessionId" value="&quot;ef5b6479-f4ed-441d-90ed-6daab01420c4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posproducao Sala de Video do Plenario</dc:creator>
  <cp:lastModifiedBy>posproducao Sala de Video do Plenario</cp:lastModifiedBy>
  <cp:revision>1</cp:revision>
  <dcterms:created xsi:type="dcterms:W3CDTF">2024-09-11T10:47:25Z</dcterms:created>
  <dcterms:modified xsi:type="dcterms:W3CDTF">2024-09-11T10:48:00Z</dcterms:modified>
</cp:coreProperties>
</file>