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32" r:id="rId1"/>
    <p:sldMasterId id="2147483849" r:id="rId2"/>
  </p:sldMasterIdLst>
  <p:notesMasterIdLst>
    <p:notesMasterId r:id="rId45"/>
  </p:notesMasterIdLst>
  <p:sldIdLst>
    <p:sldId id="256" r:id="rId3"/>
    <p:sldId id="287" r:id="rId4"/>
    <p:sldId id="258" r:id="rId5"/>
    <p:sldId id="266" r:id="rId6"/>
    <p:sldId id="286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7" r:id="rId15"/>
    <p:sldId id="268" r:id="rId16"/>
    <p:sldId id="270" r:id="rId17"/>
    <p:sldId id="274" r:id="rId18"/>
    <p:sldId id="269" r:id="rId19"/>
    <p:sldId id="289" r:id="rId20"/>
    <p:sldId id="271" r:id="rId21"/>
    <p:sldId id="273" r:id="rId22"/>
    <p:sldId id="276" r:id="rId23"/>
    <p:sldId id="275" r:id="rId24"/>
    <p:sldId id="277" r:id="rId25"/>
    <p:sldId id="284" r:id="rId26"/>
    <p:sldId id="285" r:id="rId27"/>
    <p:sldId id="278" r:id="rId28"/>
    <p:sldId id="290" r:id="rId29"/>
    <p:sldId id="291" r:id="rId30"/>
    <p:sldId id="282" r:id="rId31"/>
    <p:sldId id="279" r:id="rId32"/>
    <p:sldId id="280" r:id="rId33"/>
    <p:sldId id="281" r:id="rId34"/>
    <p:sldId id="298" r:id="rId35"/>
    <p:sldId id="297" r:id="rId36"/>
    <p:sldId id="292" r:id="rId37"/>
    <p:sldId id="288" r:id="rId38"/>
    <p:sldId id="283" r:id="rId39"/>
    <p:sldId id="299" r:id="rId40"/>
    <p:sldId id="294" r:id="rId41"/>
    <p:sldId id="293" r:id="rId42"/>
    <p:sldId id="295" r:id="rId43"/>
    <p:sldId id="296" r:id="rId4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3" autoAdjust="0"/>
    <p:restoredTop sz="96866" autoAdjust="0"/>
  </p:normalViewPr>
  <p:slideViewPr>
    <p:cSldViewPr snapToGrid="0">
      <p:cViewPr varScale="1">
        <p:scale>
          <a:sx n="96" d="100"/>
          <a:sy n="96" d="100"/>
        </p:scale>
        <p:origin x="96" y="918"/>
      </p:cViewPr>
      <p:guideLst/>
    </p:cSldViewPr>
  </p:slideViewPr>
  <p:outlineViewPr>
    <p:cViewPr>
      <p:scale>
        <a:sx n="33" d="100"/>
        <a:sy n="33" d="100"/>
      </p:scale>
      <p:origin x="0" y="-6438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E022AD0-58D6-4ACB-B792-05BFB1ABF05D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ACBE582-7D4B-4AFE-B0E7-467A8C115FB0}">
      <dgm:prSet phldrT="[Text]"/>
      <dgm:spPr/>
      <dgm:t>
        <a:bodyPr/>
        <a:lstStyle/>
        <a:p>
          <a:r>
            <a:rPr lang="en-US" b="1" dirty="0" smtClean="0"/>
            <a:t>expression</a:t>
          </a:r>
          <a:endParaRPr lang="en-US" b="1" dirty="0"/>
        </a:p>
      </dgm:t>
    </dgm:pt>
    <dgm:pt modelId="{A082484E-4B4F-4E9F-8003-DE38B9BC4B69}" type="parTrans" cxnId="{FF6F8261-1614-4E0F-8DF8-3039C1E44E87}">
      <dgm:prSet/>
      <dgm:spPr/>
      <dgm:t>
        <a:bodyPr/>
        <a:lstStyle/>
        <a:p>
          <a:endParaRPr lang="en-US"/>
        </a:p>
      </dgm:t>
    </dgm:pt>
    <dgm:pt modelId="{0ECB8644-5CC9-409D-AAB8-054778AFBB8B}" type="sibTrans" cxnId="{FF6F8261-1614-4E0F-8DF8-3039C1E44E87}">
      <dgm:prSet/>
      <dgm:spPr/>
      <dgm:t>
        <a:bodyPr/>
        <a:lstStyle/>
        <a:p>
          <a:endParaRPr lang="en-US"/>
        </a:p>
      </dgm:t>
    </dgm:pt>
    <dgm:pt modelId="{655FFB1A-2793-4A51-9DE3-11D66EC87C57}">
      <dgm:prSet phldrT="[Text]"/>
      <dgm:spPr/>
      <dgm:t>
        <a:bodyPr/>
        <a:lstStyle/>
        <a:p>
          <a:r>
            <a:rPr lang="en-US" b="1" dirty="0" smtClean="0"/>
            <a:t>glvalue</a:t>
          </a:r>
          <a:endParaRPr lang="en-US" b="1" dirty="0"/>
        </a:p>
      </dgm:t>
    </dgm:pt>
    <dgm:pt modelId="{3257901E-4BEF-4C82-9798-5ADEC79CF570}" type="parTrans" cxnId="{4BF2AEED-B3D8-423C-A17D-D0796E9C233F}">
      <dgm:prSet/>
      <dgm:spPr/>
      <dgm:t>
        <a:bodyPr/>
        <a:lstStyle/>
        <a:p>
          <a:endParaRPr lang="en-US"/>
        </a:p>
      </dgm:t>
    </dgm:pt>
    <dgm:pt modelId="{4E75AA4F-C77B-4105-96B1-1219744DF9D7}" type="sibTrans" cxnId="{4BF2AEED-B3D8-423C-A17D-D0796E9C233F}">
      <dgm:prSet/>
      <dgm:spPr/>
      <dgm:t>
        <a:bodyPr/>
        <a:lstStyle/>
        <a:p>
          <a:endParaRPr lang="en-US"/>
        </a:p>
      </dgm:t>
    </dgm:pt>
    <dgm:pt modelId="{BA8C7A12-475D-4D93-9A3A-76AC74A61F76}">
      <dgm:prSet phldrT="[Text]"/>
      <dgm:spPr/>
      <dgm:t>
        <a:bodyPr/>
        <a:lstStyle/>
        <a:p>
          <a:r>
            <a:rPr lang="en-US" b="1" dirty="0" smtClean="0"/>
            <a:t>lvalue</a:t>
          </a:r>
          <a:endParaRPr lang="en-US" b="1" dirty="0"/>
        </a:p>
      </dgm:t>
    </dgm:pt>
    <dgm:pt modelId="{BB187BAD-AB5C-45FF-971A-E278DFF7C3E7}" type="parTrans" cxnId="{469FD10A-E820-45BA-BD71-53F682EFF3F2}">
      <dgm:prSet/>
      <dgm:spPr/>
      <dgm:t>
        <a:bodyPr/>
        <a:lstStyle/>
        <a:p>
          <a:endParaRPr lang="en-US"/>
        </a:p>
      </dgm:t>
    </dgm:pt>
    <dgm:pt modelId="{FEEF9D78-9D47-45D3-A8A0-683E3BDB1308}" type="sibTrans" cxnId="{469FD10A-E820-45BA-BD71-53F682EFF3F2}">
      <dgm:prSet/>
      <dgm:spPr/>
      <dgm:t>
        <a:bodyPr/>
        <a:lstStyle/>
        <a:p>
          <a:endParaRPr lang="en-US"/>
        </a:p>
      </dgm:t>
    </dgm:pt>
    <dgm:pt modelId="{FDA9CF58-F58D-4D6D-8964-B90B48FAD65A}">
      <dgm:prSet phldrT="[Text]"/>
      <dgm:spPr/>
      <dgm:t>
        <a:bodyPr/>
        <a:lstStyle/>
        <a:p>
          <a:r>
            <a:rPr lang="en-US" dirty="0" smtClean="0"/>
            <a:t>xvalue</a:t>
          </a:r>
          <a:endParaRPr lang="en-US" dirty="0"/>
        </a:p>
      </dgm:t>
    </dgm:pt>
    <dgm:pt modelId="{D59647E6-54A6-4493-A59A-C702864030A0}" type="parTrans" cxnId="{D7F7D9CE-7606-4AB3-82D0-DA270450CACF}">
      <dgm:prSet/>
      <dgm:spPr/>
      <dgm:t>
        <a:bodyPr/>
        <a:lstStyle/>
        <a:p>
          <a:endParaRPr lang="en-US"/>
        </a:p>
      </dgm:t>
    </dgm:pt>
    <dgm:pt modelId="{0AF0115D-102D-4244-9B2E-AE9F3508FC0C}" type="sibTrans" cxnId="{D7F7D9CE-7606-4AB3-82D0-DA270450CACF}">
      <dgm:prSet/>
      <dgm:spPr/>
      <dgm:t>
        <a:bodyPr/>
        <a:lstStyle/>
        <a:p>
          <a:endParaRPr lang="en-US"/>
        </a:p>
      </dgm:t>
    </dgm:pt>
    <dgm:pt modelId="{B4BBB2E6-CABE-4086-816A-01A852888889}">
      <dgm:prSet phldrT="[Text]"/>
      <dgm:spPr/>
      <dgm:t>
        <a:bodyPr/>
        <a:lstStyle/>
        <a:p>
          <a:r>
            <a:rPr lang="en-US" b="1" dirty="0" smtClean="0"/>
            <a:t>rvalue</a:t>
          </a:r>
          <a:endParaRPr lang="en-US" b="1" dirty="0"/>
        </a:p>
      </dgm:t>
    </dgm:pt>
    <dgm:pt modelId="{C76DF0FC-8D77-4C7E-863E-7442DEBF274D}" type="parTrans" cxnId="{2D051B5C-7CE2-41C3-8654-50BADC7BDFF4}">
      <dgm:prSet/>
      <dgm:spPr/>
      <dgm:t>
        <a:bodyPr/>
        <a:lstStyle/>
        <a:p>
          <a:endParaRPr lang="en-US"/>
        </a:p>
      </dgm:t>
    </dgm:pt>
    <dgm:pt modelId="{EC3F8F12-43FA-43BF-9F84-BE7D44699357}" type="sibTrans" cxnId="{2D051B5C-7CE2-41C3-8654-50BADC7BDFF4}">
      <dgm:prSet/>
      <dgm:spPr/>
      <dgm:t>
        <a:bodyPr/>
        <a:lstStyle/>
        <a:p>
          <a:endParaRPr lang="en-US"/>
        </a:p>
      </dgm:t>
    </dgm:pt>
    <dgm:pt modelId="{F4B21063-1AA4-4BF7-8AF3-A9880B58C646}">
      <dgm:prSet phldrT="[Text]"/>
      <dgm:spPr/>
      <dgm:t>
        <a:bodyPr/>
        <a:lstStyle/>
        <a:p>
          <a:r>
            <a:rPr lang="en-US" b="1" dirty="0" smtClean="0"/>
            <a:t>xvalue</a:t>
          </a:r>
        </a:p>
      </dgm:t>
    </dgm:pt>
    <dgm:pt modelId="{FFF1AAC6-046B-478D-B726-DD297EEF707D}" type="parTrans" cxnId="{7BD99D8F-6BA0-4B58-AB03-30765A92A3ED}">
      <dgm:prSet/>
      <dgm:spPr/>
      <dgm:t>
        <a:bodyPr/>
        <a:lstStyle/>
        <a:p>
          <a:endParaRPr lang="en-US"/>
        </a:p>
      </dgm:t>
    </dgm:pt>
    <dgm:pt modelId="{CBEB3E1C-6ED2-41F8-B73E-677B12437775}" type="sibTrans" cxnId="{7BD99D8F-6BA0-4B58-AB03-30765A92A3ED}">
      <dgm:prSet/>
      <dgm:spPr/>
      <dgm:t>
        <a:bodyPr/>
        <a:lstStyle/>
        <a:p>
          <a:endParaRPr lang="en-US"/>
        </a:p>
      </dgm:t>
    </dgm:pt>
    <dgm:pt modelId="{0928C199-D7F0-485A-88F6-B127C15F1589}">
      <dgm:prSet/>
      <dgm:spPr/>
      <dgm:t>
        <a:bodyPr/>
        <a:lstStyle/>
        <a:p>
          <a:r>
            <a:rPr lang="en-US" b="1" dirty="0" smtClean="0"/>
            <a:t>prvalue</a:t>
          </a:r>
          <a:endParaRPr lang="en-US" b="1" dirty="0"/>
        </a:p>
      </dgm:t>
    </dgm:pt>
    <dgm:pt modelId="{27B0BF6E-1FAA-4FF2-8C72-95C2C410C897}" type="parTrans" cxnId="{EF470CFC-9A61-4CC5-93F0-8CA402CA0DFB}">
      <dgm:prSet/>
      <dgm:spPr/>
      <dgm:t>
        <a:bodyPr/>
        <a:lstStyle/>
        <a:p>
          <a:endParaRPr lang="en-US"/>
        </a:p>
      </dgm:t>
    </dgm:pt>
    <dgm:pt modelId="{B983D0D9-A4DA-4287-BD5C-DB5479E6F6B1}" type="sibTrans" cxnId="{EF470CFC-9A61-4CC5-93F0-8CA402CA0DFB}">
      <dgm:prSet/>
      <dgm:spPr/>
      <dgm:t>
        <a:bodyPr/>
        <a:lstStyle/>
        <a:p>
          <a:endParaRPr lang="en-US"/>
        </a:p>
      </dgm:t>
    </dgm:pt>
    <dgm:pt modelId="{D5F8C388-16D1-41ED-95C6-1F5404F65EF8}" type="pres">
      <dgm:prSet presAssocID="{5E022AD0-58D6-4ACB-B792-05BFB1ABF05D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1F6B17F1-E8AA-4E21-9344-E468D80FFD61}" type="pres">
      <dgm:prSet presAssocID="{1ACBE582-7D4B-4AFE-B0E7-467A8C115FB0}" presName="hierRoot1" presStyleCnt="0"/>
      <dgm:spPr/>
    </dgm:pt>
    <dgm:pt modelId="{8C9A582D-0B18-4F1F-8334-691557FCD863}" type="pres">
      <dgm:prSet presAssocID="{1ACBE582-7D4B-4AFE-B0E7-467A8C115FB0}" presName="composite" presStyleCnt="0"/>
      <dgm:spPr/>
    </dgm:pt>
    <dgm:pt modelId="{2C2CE4DF-2303-4FA6-BA90-1F8DAD8976D1}" type="pres">
      <dgm:prSet presAssocID="{1ACBE582-7D4B-4AFE-B0E7-467A8C115FB0}" presName="background" presStyleLbl="node0" presStyleIdx="0" presStyleCnt="1"/>
      <dgm:spPr/>
    </dgm:pt>
    <dgm:pt modelId="{0326DC2D-1FE0-4C6A-BBA5-365A19A36EF0}" type="pres">
      <dgm:prSet presAssocID="{1ACBE582-7D4B-4AFE-B0E7-467A8C115FB0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864A3C4-297F-462B-8D14-7F0B309322DF}" type="pres">
      <dgm:prSet presAssocID="{1ACBE582-7D4B-4AFE-B0E7-467A8C115FB0}" presName="hierChild2" presStyleCnt="0"/>
      <dgm:spPr/>
    </dgm:pt>
    <dgm:pt modelId="{22BBA954-F470-40F6-9374-6E41B0E70309}" type="pres">
      <dgm:prSet presAssocID="{3257901E-4BEF-4C82-9798-5ADEC79CF570}" presName="Name10" presStyleLbl="parChTrans1D2" presStyleIdx="0" presStyleCnt="2"/>
      <dgm:spPr/>
      <dgm:t>
        <a:bodyPr/>
        <a:lstStyle/>
        <a:p>
          <a:endParaRPr lang="en-US"/>
        </a:p>
      </dgm:t>
    </dgm:pt>
    <dgm:pt modelId="{D9142FC6-2AF2-4E40-AD12-D98D1BCE7C11}" type="pres">
      <dgm:prSet presAssocID="{655FFB1A-2793-4A51-9DE3-11D66EC87C57}" presName="hierRoot2" presStyleCnt="0"/>
      <dgm:spPr/>
    </dgm:pt>
    <dgm:pt modelId="{B9FED583-32E8-45B3-AB38-52F28E861685}" type="pres">
      <dgm:prSet presAssocID="{655FFB1A-2793-4A51-9DE3-11D66EC87C57}" presName="composite2" presStyleCnt="0"/>
      <dgm:spPr/>
    </dgm:pt>
    <dgm:pt modelId="{CEA0815A-16B9-4F2F-9BC1-6846602696EA}" type="pres">
      <dgm:prSet presAssocID="{655FFB1A-2793-4A51-9DE3-11D66EC87C57}" presName="background2" presStyleLbl="node2" presStyleIdx="0" presStyleCnt="2"/>
      <dgm:spPr/>
    </dgm:pt>
    <dgm:pt modelId="{84E08EF4-5C10-496C-99B1-5CF944CE293D}" type="pres">
      <dgm:prSet presAssocID="{655FFB1A-2793-4A51-9DE3-11D66EC87C57}" presName="text2" presStyleLbl="fgAcc2" presStyleIdx="0" presStyleCnt="2" custLinFactNeighborX="19595" custLinFactNeighborY="-553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E1F008A-5DC5-4100-B789-FD7A62378D16}" type="pres">
      <dgm:prSet presAssocID="{655FFB1A-2793-4A51-9DE3-11D66EC87C57}" presName="hierChild3" presStyleCnt="0"/>
      <dgm:spPr/>
    </dgm:pt>
    <dgm:pt modelId="{C9B8B676-5231-44A6-970E-1CA72B8D73D7}" type="pres">
      <dgm:prSet presAssocID="{BB187BAD-AB5C-45FF-971A-E278DFF7C3E7}" presName="Name17" presStyleLbl="parChTrans1D3" presStyleIdx="0" presStyleCnt="4"/>
      <dgm:spPr/>
      <dgm:t>
        <a:bodyPr/>
        <a:lstStyle/>
        <a:p>
          <a:endParaRPr lang="en-US"/>
        </a:p>
      </dgm:t>
    </dgm:pt>
    <dgm:pt modelId="{80EC9A12-B84A-474F-9ECC-949265F63251}" type="pres">
      <dgm:prSet presAssocID="{BA8C7A12-475D-4D93-9A3A-76AC74A61F76}" presName="hierRoot3" presStyleCnt="0"/>
      <dgm:spPr/>
    </dgm:pt>
    <dgm:pt modelId="{D8C24151-34E5-4069-B18B-ED28530455C0}" type="pres">
      <dgm:prSet presAssocID="{BA8C7A12-475D-4D93-9A3A-76AC74A61F76}" presName="composite3" presStyleCnt="0"/>
      <dgm:spPr/>
    </dgm:pt>
    <dgm:pt modelId="{FD3A953E-2300-40F3-8AF9-3614B587F03E}" type="pres">
      <dgm:prSet presAssocID="{BA8C7A12-475D-4D93-9A3A-76AC74A61F76}" presName="background3" presStyleLbl="node3" presStyleIdx="0" presStyleCnt="4"/>
      <dgm:spPr/>
    </dgm:pt>
    <dgm:pt modelId="{170E3BC5-BB18-49C5-8522-3C53160ACA60}" type="pres">
      <dgm:prSet presAssocID="{BA8C7A12-475D-4D93-9A3A-76AC74A61F76}" presName="text3" presStyleLbl="fgAcc3" presStyleIdx="0" presStyleCnt="4" custLinFactNeighborX="9464" custLinFactNeighborY="357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15F6FA9-5AC3-40F5-97E6-45F161B8D706}" type="pres">
      <dgm:prSet presAssocID="{BA8C7A12-475D-4D93-9A3A-76AC74A61F76}" presName="hierChild4" presStyleCnt="0"/>
      <dgm:spPr/>
    </dgm:pt>
    <dgm:pt modelId="{F423A522-C362-42B5-BB3E-FC9BE00445F3}" type="pres">
      <dgm:prSet presAssocID="{D59647E6-54A6-4493-A59A-C702864030A0}" presName="Name17" presStyleLbl="parChTrans1D3" presStyleIdx="1" presStyleCnt="4"/>
      <dgm:spPr/>
      <dgm:t>
        <a:bodyPr/>
        <a:lstStyle/>
        <a:p>
          <a:endParaRPr lang="en-US"/>
        </a:p>
      </dgm:t>
    </dgm:pt>
    <dgm:pt modelId="{F38C808C-7495-4D6C-A9DB-78884FADBC9C}" type="pres">
      <dgm:prSet presAssocID="{FDA9CF58-F58D-4D6D-8964-B90B48FAD65A}" presName="hierRoot3" presStyleCnt="0"/>
      <dgm:spPr/>
    </dgm:pt>
    <dgm:pt modelId="{A3D095A1-A164-4924-B49E-112D21318C65}" type="pres">
      <dgm:prSet presAssocID="{FDA9CF58-F58D-4D6D-8964-B90B48FAD65A}" presName="composite3" presStyleCnt="0"/>
      <dgm:spPr/>
    </dgm:pt>
    <dgm:pt modelId="{7DE45BFF-A775-42F9-82E8-1418CC312549}" type="pres">
      <dgm:prSet presAssocID="{FDA9CF58-F58D-4D6D-8964-B90B48FAD65A}" presName="background3" presStyleLbl="node3" presStyleIdx="1" presStyleCnt="4"/>
      <dgm:spPr/>
    </dgm:pt>
    <dgm:pt modelId="{38F37E8F-E5E5-4406-9DE3-888A6E5EDEEA}" type="pres">
      <dgm:prSet presAssocID="{FDA9CF58-F58D-4D6D-8964-B90B48FAD65A}" presName="text3" presStyleLbl="fgAcc3" presStyleIdx="1" presStyleCnt="4" custLinFactNeighborX="59980" custLinFactNeighborY="357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C9861C2-98C2-4A94-ADF0-E02C93097130}" type="pres">
      <dgm:prSet presAssocID="{FDA9CF58-F58D-4D6D-8964-B90B48FAD65A}" presName="hierChild4" presStyleCnt="0"/>
      <dgm:spPr/>
    </dgm:pt>
    <dgm:pt modelId="{078E5FB6-9F67-4FBB-AD7A-D1505D4EBAEE}" type="pres">
      <dgm:prSet presAssocID="{C76DF0FC-8D77-4C7E-863E-7442DEBF274D}" presName="Name10" presStyleLbl="parChTrans1D2" presStyleIdx="1" presStyleCnt="2"/>
      <dgm:spPr/>
      <dgm:t>
        <a:bodyPr/>
        <a:lstStyle/>
        <a:p>
          <a:endParaRPr lang="en-US"/>
        </a:p>
      </dgm:t>
    </dgm:pt>
    <dgm:pt modelId="{F459A3FB-B752-4F24-B61E-41581BEB5BB9}" type="pres">
      <dgm:prSet presAssocID="{B4BBB2E6-CABE-4086-816A-01A852888889}" presName="hierRoot2" presStyleCnt="0"/>
      <dgm:spPr/>
    </dgm:pt>
    <dgm:pt modelId="{DF5AA199-1C4D-4F99-8A1C-465AC2097950}" type="pres">
      <dgm:prSet presAssocID="{B4BBB2E6-CABE-4086-816A-01A852888889}" presName="composite2" presStyleCnt="0"/>
      <dgm:spPr/>
    </dgm:pt>
    <dgm:pt modelId="{52A57DCA-4C4F-44EB-A6F6-7AE42C4EBAAF}" type="pres">
      <dgm:prSet presAssocID="{B4BBB2E6-CABE-4086-816A-01A852888889}" presName="background2" presStyleLbl="node2" presStyleIdx="1" presStyleCnt="2"/>
      <dgm:spPr/>
    </dgm:pt>
    <dgm:pt modelId="{A21D1FEC-CF58-4770-923C-0374BEBFF119}" type="pres">
      <dgm:prSet presAssocID="{B4BBB2E6-CABE-4086-816A-01A852888889}" presName="text2" presStyleLbl="fgAcc2" presStyleIdx="1" presStyleCnt="2" custLinFactNeighborX="-16195" custLinFactNeighborY="-553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A7F49CF-4E37-4B6A-9D92-519BF9702F64}" type="pres">
      <dgm:prSet presAssocID="{B4BBB2E6-CABE-4086-816A-01A852888889}" presName="hierChild3" presStyleCnt="0"/>
      <dgm:spPr/>
    </dgm:pt>
    <dgm:pt modelId="{E115B700-28F4-44F7-9651-B1770BF29A2C}" type="pres">
      <dgm:prSet presAssocID="{FFF1AAC6-046B-478D-B726-DD297EEF707D}" presName="Name17" presStyleLbl="parChTrans1D3" presStyleIdx="2" presStyleCnt="4"/>
      <dgm:spPr/>
      <dgm:t>
        <a:bodyPr/>
        <a:lstStyle/>
        <a:p>
          <a:endParaRPr lang="en-US"/>
        </a:p>
      </dgm:t>
    </dgm:pt>
    <dgm:pt modelId="{19886FA5-C05C-4138-BA75-01FD97BCC6F4}" type="pres">
      <dgm:prSet presAssocID="{F4B21063-1AA4-4BF7-8AF3-A9880B58C646}" presName="hierRoot3" presStyleCnt="0"/>
      <dgm:spPr/>
    </dgm:pt>
    <dgm:pt modelId="{801C7739-1F53-4DBA-B245-D557148E1000}" type="pres">
      <dgm:prSet presAssocID="{F4B21063-1AA4-4BF7-8AF3-A9880B58C646}" presName="composite3" presStyleCnt="0"/>
      <dgm:spPr/>
    </dgm:pt>
    <dgm:pt modelId="{F0F3D5DA-E279-45CC-B6D1-CE160B9E0F02}" type="pres">
      <dgm:prSet presAssocID="{F4B21063-1AA4-4BF7-8AF3-A9880B58C646}" presName="background3" presStyleLbl="node3" presStyleIdx="2" presStyleCnt="4"/>
      <dgm:spPr/>
    </dgm:pt>
    <dgm:pt modelId="{F1625205-F033-48BF-B15B-F731B665DF55}" type="pres">
      <dgm:prSet presAssocID="{F4B21063-1AA4-4BF7-8AF3-A9880B58C646}" presName="text3" presStyleLbl="fgAcc3" presStyleIdx="2" presStyleCnt="4" custLinFactNeighborX="-62363" custLinFactNeighborY="357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50A8FCD-01E9-4217-9C9A-085B78E1E41F}" type="pres">
      <dgm:prSet presAssocID="{F4B21063-1AA4-4BF7-8AF3-A9880B58C646}" presName="hierChild4" presStyleCnt="0"/>
      <dgm:spPr/>
    </dgm:pt>
    <dgm:pt modelId="{9F1D7DC5-3DBC-4495-BD01-9AC46A132063}" type="pres">
      <dgm:prSet presAssocID="{27B0BF6E-1FAA-4FF2-8C72-95C2C410C897}" presName="Name17" presStyleLbl="parChTrans1D3" presStyleIdx="3" presStyleCnt="4"/>
      <dgm:spPr/>
      <dgm:t>
        <a:bodyPr/>
        <a:lstStyle/>
        <a:p>
          <a:endParaRPr lang="en-US"/>
        </a:p>
      </dgm:t>
    </dgm:pt>
    <dgm:pt modelId="{97073111-A1EA-4B2B-A6FA-C8F435D0ED65}" type="pres">
      <dgm:prSet presAssocID="{0928C199-D7F0-485A-88F6-B127C15F1589}" presName="hierRoot3" presStyleCnt="0"/>
      <dgm:spPr/>
    </dgm:pt>
    <dgm:pt modelId="{C4340E1F-0CFF-4465-A6F2-43AD4BAD89EE}" type="pres">
      <dgm:prSet presAssocID="{0928C199-D7F0-485A-88F6-B127C15F1589}" presName="composite3" presStyleCnt="0"/>
      <dgm:spPr/>
    </dgm:pt>
    <dgm:pt modelId="{7FF270AF-052A-48CE-90C2-17D77980FB7D}" type="pres">
      <dgm:prSet presAssocID="{0928C199-D7F0-485A-88F6-B127C15F1589}" presName="background3" presStyleLbl="node3" presStyleIdx="3" presStyleCnt="4"/>
      <dgm:spPr/>
    </dgm:pt>
    <dgm:pt modelId="{506CBDC5-E159-49AA-8EC2-E4E4B37F9D04}" type="pres">
      <dgm:prSet presAssocID="{0928C199-D7F0-485A-88F6-B127C15F1589}" presName="text3" presStyleLbl="fgAcc3" presStyleIdx="3" presStyleCnt="4" custLinFactNeighborX="-11197" custLinFactNeighborY="357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D012561-3D35-4D5A-B1AC-7B99C7131070}" type="pres">
      <dgm:prSet presAssocID="{0928C199-D7F0-485A-88F6-B127C15F1589}" presName="hierChild4" presStyleCnt="0"/>
      <dgm:spPr/>
    </dgm:pt>
  </dgm:ptLst>
  <dgm:cxnLst>
    <dgm:cxn modelId="{203312B9-13F3-460D-9DC7-8FF1EA4249D4}" type="presOf" srcId="{FFF1AAC6-046B-478D-B726-DD297EEF707D}" destId="{E115B700-28F4-44F7-9651-B1770BF29A2C}" srcOrd="0" destOrd="0" presId="urn:microsoft.com/office/officeart/2005/8/layout/hierarchy1"/>
    <dgm:cxn modelId="{FFB3EC7F-6CF5-42C8-8A5C-B5A0E9AC4F70}" type="presOf" srcId="{5E022AD0-58D6-4ACB-B792-05BFB1ABF05D}" destId="{D5F8C388-16D1-41ED-95C6-1F5404F65EF8}" srcOrd="0" destOrd="0" presId="urn:microsoft.com/office/officeart/2005/8/layout/hierarchy1"/>
    <dgm:cxn modelId="{EF470CFC-9A61-4CC5-93F0-8CA402CA0DFB}" srcId="{B4BBB2E6-CABE-4086-816A-01A852888889}" destId="{0928C199-D7F0-485A-88F6-B127C15F1589}" srcOrd="1" destOrd="0" parTransId="{27B0BF6E-1FAA-4FF2-8C72-95C2C410C897}" sibTransId="{B983D0D9-A4DA-4287-BD5C-DB5479E6F6B1}"/>
    <dgm:cxn modelId="{553B4D62-36DA-469F-9004-D2E965DD8F39}" type="presOf" srcId="{27B0BF6E-1FAA-4FF2-8C72-95C2C410C897}" destId="{9F1D7DC5-3DBC-4495-BD01-9AC46A132063}" srcOrd="0" destOrd="0" presId="urn:microsoft.com/office/officeart/2005/8/layout/hierarchy1"/>
    <dgm:cxn modelId="{1261CE87-F19F-4DDA-80AE-6E8EA5F7F5AB}" type="presOf" srcId="{1ACBE582-7D4B-4AFE-B0E7-467A8C115FB0}" destId="{0326DC2D-1FE0-4C6A-BBA5-365A19A36EF0}" srcOrd="0" destOrd="0" presId="urn:microsoft.com/office/officeart/2005/8/layout/hierarchy1"/>
    <dgm:cxn modelId="{7BD99D8F-6BA0-4B58-AB03-30765A92A3ED}" srcId="{B4BBB2E6-CABE-4086-816A-01A852888889}" destId="{F4B21063-1AA4-4BF7-8AF3-A9880B58C646}" srcOrd="0" destOrd="0" parTransId="{FFF1AAC6-046B-478D-B726-DD297EEF707D}" sibTransId="{CBEB3E1C-6ED2-41F8-B73E-677B12437775}"/>
    <dgm:cxn modelId="{D7F7D9CE-7606-4AB3-82D0-DA270450CACF}" srcId="{655FFB1A-2793-4A51-9DE3-11D66EC87C57}" destId="{FDA9CF58-F58D-4D6D-8964-B90B48FAD65A}" srcOrd="1" destOrd="0" parTransId="{D59647E6-54A6-4493-A59A-C702864030A0}" sibTransId="{0AF0115D-102D-4244-9B2E-AE9F3508FC0C}"/>
    <dgm:cxn modelId="{4BF2AEED-B3D8-423C-A17D-D0796E9C233F}" srcId="{1ACBE582-7D4B-4AFE-B0E7-467A8C115FB0}" destId="{655FFB1A-2793-4A51-9DE3-11D66EC87C57}" srcOrd="0" destOrd="0" parTransId="{3257901E-4BEF-4C82-9798-5ADEC79CF570}" sibTransId="{4E75AA4F-C77B-4105-96B1-1219744DF9D7}"/>
    <dgm:cxn modelId="{45497A3B-960D-4749-89D3-8972C1019A30}" type="presOf" srcId="{F4B21063-1AA4-4BF7-8AF3-A9880B58C646}" destId="{F1625205-F033-48BF-B15B-F731B665DF55}" srcOrd="0" destOrd="0" presId="urn:microsoft.com/office/officeart/2005/8/layout/hierarchy1"/>
    <dgm:cxn modelId="{6B132FBB-C8B0-428C-9CE2-A03A4ED9F3C5}" type="presOf" srcId="{0928C199-D7F0-485A-88F6-B127C15F1589}" destId="{506CBDC5-E159-49AA-8EC2-E4E4B37F9D04}" srcOrd="0" destOrd="0" presId="urn:microsoft.com/office/officeart/2005/8/layout/hierarchy1"/>
    <dgm:cxn modelId="{FF6F8261-1614-4E0F-8DF8-3039C1E44E87}" srcId="{5E022AD0-58D6-4ACB-B792-05BFB1ABF05D}" destId="{1ACBE582-7D4B-4AFE-B0E7-467A8C115FB0}" srcOrd="0" destOrd="0" parTransId="{A082484E-4B4F-4E9F-8003-DE38B9BC4B69}" sibTransId="{0ECB8644-5CC9-409D-AAB8-054778AFBB8B}"/>
    <dgm:cxn modelId="{2D051B5C-7CE2-41C3-8654-50BADC7BDFF4}" srcId="{1ACBE582-7D4B-4AFE-B0E7-467A8C115FB0}" destId="{B4BBB2E6-CABE-4086-816A-01A852888889}" srcOrd="1" destOrd="0" parTransId="{C76DF0FC-8D77-4C7E-863E-7442DEBF274D}" sibTransId="{EC3F8F12-43FA-43BF-9F84-BE7D44699357}"/>
    <dgm:cxn modelId="{469FD10A-E820-45BA-BD71-53F682EFF3F2}" srcId="{655FFB1A-2793-4A51-9DE3-11D66EC87C57}" destId="{BA8C7A12-475D-4D93-9A3A-76AC74A61F76}" srcOrd="0" destOrd="0" parTransId="{BB187BAD-AB5C-45FF-971A-E278DFF7C3E7}" sibTransId="{FEEF9D78-9D47-45D3-A8A0-683E3BDB1308}"/>
    <dgm:cxn modelId="{81FD0470-E8FE-4E4A-B1B0-A8687F483827}" type="presOf" srcId="{FDA9CF58-F58D-4D6D-8964-B90B48FAD65A}" destId="{38F37E8F-E5E5-4406-9DE3-888A6E5EDEEA}" srcOrd="0" destOrd="0" presId="urn:microsoft.com/office/officeart/2005/8/layout/hierarchy1"/>
    <dgm:cxn modelId="{9D1C7B9E-B521-4F3E-BBFF-CBB2B328DA46}" type="presOf" srcId="{BB187BAD-AB5C-45FF-971A-E278DFF7C3E7}" destId="{C9B8B676-5231-44A6-970E-1CA72B8D73D7}" srcOrd="0" destOrd="0" presId="urn:microsoft.com/office/officeart/2005/8/layout/hierarchy1"/>
    <dgm:cxn modelId="{281C2A41-0FDE-4E92-8E62-C3AEFFC7180D}" type="presOf" srcId="{B4BBB2E6-CABE-4086-816A-01A852888889}" destId="{A21D1FEC-CF58-4770-923C-0374BEBFF119}" srcOrd="0" destOrd="0" presId="urn:microsoft.com/office/officeart/2005/8/layout/hierarchy1"/>
    <dgm:cxn modelId="{449AC5DB-1509-4683-8203-970AA937410F}" type="presOf" srcId="{3257901E-4BEF-4C82-9798-5ADEC79CF570}" destId="{22BBA954-F470-40F6-9374-6E41B0E70309}" srcOrd="0" destOrd="0" presId="urn:microsoft.com/office/officeart/2005/8/layout/hierarchy1"/>
    <dgm:cxn modelId="{E3564977-E218-42E1-A659-C11DC2B064B8}" type="presOf" srcId="{D59647E6-54A6-4493-A59A-C702864030A0}" destId="{F423A522-C362-42B5-BB3E-FC9BE00445F3}" srcOrd="0" destOrd="0" presId="urn:microsoft.com/office/officeart/2005/8/layout/hierarchy1"/>
    <dgm:cxn modelId="{1AA2D1E5-6C96-4173-9DBB-E58550540ABA}" type="presOf" srcId="{BA8C7A12-475D-4D93-9A3A-76AC74A61F76}" destId="{170E3BC5-BB18-49C5-8522-3C53160ACA60}" srcOrd="0" destOrd="0" presId="urn:microsoft.com/office/officeart/2005/8/layout/hierarchy1"/>
    <dgm:cxn modelId="{AFE507D8-0ED2-4D91-B3F0-93745851C261}" type="presOf" srcId="{655FFB1A-2793-4A51-9DE3-11D66EC87C57}" destId="{84E08EF4-5C10-496C-99B1-5CF944CE293D}" srcOrd="0" destOrd="0" presId="urn:microsoft.com/office/officeart/2005/8/layout/hierarchy1"/>
    <dgm:cxn modelId="{1FD15234-5356-47F8-9F25-E6952D6A5CCF}" type="presOf" srcId="{C76DF0FC-8D77-4C7E-863E-7442DEBF274D}" destId="{078E5FB6-9F67-4FBB-AD7A-D1505D4EBAEE}" srcOrd="0" destOrd="0" presId="urn:microsoft.com/office/officeart/2005/8/layout/hierarchy1"/>
    <dgm:cxn modelId="{41450766-2278-48E9-A33F-77C442380E02}" type="presParOf" srcId="{D5F8C388-16D1-41ED-95C6-1F5404F65EF8}" destId="{1F6B17F1-E8AA-4E21-9344-E468D80FFD61}" srcOrd="0" destOrd="0" presId="urn:microsoft.com/office/officeart/2005/8/layout/hierarchy1"/>
    <dgm:cxn modelId="{05E87731-AFA5-427A-A0B4-AA1306047AC0}" type="presParOf" srcId="{1F6B17F1-E8AA-4E21-9344-E468D80FFD61}" destId="{8C9A582D-0B18-4F1F-8334-691557FCD863}" srcOrd="0" destOrd="0" presId="urn:microsoft.com/office/officeart/2005/8/layout/hierarchy1"/>
    <dgm:cxn modelId="{2C97B7F9-9801-42E0-B1AF-19BC6FD2CFA2}" type="presParOf" srcId="{8C9A582D-0B18-4F1F-8334-691557FCD863}" destId="{2C2CE4DF-2303-4FA6-BA90-1F8DAD8976D1}" srcOrd="0" destOrd="0" presId="urn:microsoft.com/office/officeart/2005/8/layout/hierarchy1"/>
    <dgm:cxn modelId="{32E3E4EA-6078-45AC-AA17-4D3D04AEEFDF}" type="presParOf" srcId="{8C9A582D-0B18-4F1F-8334-691557FCD863}" destId="{0326DC2D-1FE0-4C6A-BBA5-365A19A36EF0}" srcOrd="1" destOrd="0" presId="urn:microsoft.com/office/officeart/2005/8/layout/hierarchy1"/>
    <dgm:cxn modelId="{50E1E6F1-BFB9-4180-9773-FE10AAE1A647}" type="presParOf" srcId="{1F6B17F1-E8AA-4E21-9344-E468D80FFD61}" destId="{1864A3C4-297F-462B-8D14-7F0B309322DF}" srcOrd="1" destOrd="0" presId="urn:microsoft.com/office/officeart/2005/8/layout/hierarchy1"/>
    <dgm:cxn modelId="{5FB09F27-B38C-42AF-993E-197DB32E4241}" type="presParOf" srcId="{1864A3C4-297F-462B-8D14-7F0B309322DF}" destId="{22BBA954-F470-40F6-9374-6E41B0E70309}" srcOrd="0" destOrd="0" presId="urn:microsoft.com/office/officeart/2005/8/layout/hierarchy1"/>
    <dgm:cxn modelId="{5F460A61-3F02-48C9-AC62-F7A52677758E}" type="presParOf" srcId="{1864A3C4-297F-462B-8D14-7F0B309322DF}" destId="{D9142FC6-2AF2-4E40-AD12-D98D1BCE7C11}" srcOrd="1" destOrd="0" presId="urn:microsoft.com/office/officeart/2005/8/layout/hierarchy1"/>
    <dgm:cxn modelId="{4EF670AF-A41C-479E-B968-0C7F11C4B903}" type="presParOf" srcId="{D9142FC6-2AF2-4E40-AD12-D98D1BCE7C11}" destId="{B9FED583-32E8-45B3-AB38-52F28E861685}" srcOrd="0" destOrd="0" presId="urn:microsoft.com/office/officeart/2005/8/layout/hierarchy1"/>
    <dgm:cxn modelId="{D6267F1F-70AA-4389-B7A4-214AA23B5025}" type="presParOf" srcId="{B9FED583-32E8-45B3-AB38-52F28E861685}" destId="{CEA0815A-16B9-4F2F-9BC1-6846602696EA}" srcOrd="0" destOrd="0" presId="urn:microsoft.com/office/officeart/2005/8/layout/hierarchy1"/>
    <dgm:cxn modelId="{E2685A56-5F26-4B7A-8EE4-ACAB16599004}" type="presParOf" srcId="{B9FED583-32E8-45B3-AB38-52F28E861685}" destId="{84E08EF4-5C10-496C-99B1-5CF944CE293D}" srcOrd="1" destOrd="0" presId="urn:microsoft.com/office/officeart/2005/8/layout/hierarchy1"/>
    <dgm:cxn modelId="{9EFEB412-EA78-4F72-80AD-77BB4131A2EB}" type="presParOf" srcId="{D9142FC6-2AF2-4E40-AD12-D98D1BCE7C11}" destId="{AE1F008A-5DC5-4100-B789-FD7A62378D16}" srcOrd="1" destOrd="0" presId="urn:microsoft.com/office/officeart/2005/8/layout/hierarchy1"/>
    <dgm:cxn modelId="{5EC58ACA-E8A8-4C46-B4F3-A74C319CA07D}" type="presParOf" srcId="{AE1F008A-5DC5-4100-B789-FD7A62378D16}" destId="{C9B8B676-5231-44A6-970E-1CA72B8D73D7}" srcOrd="0" destOrd="0" presId="urn:microsoft.com/office/officeart/2005/8/layout/hierarchy1"/>
    <dgm:cxn modelId="{1AB5FCD3-0404-4A5D-B285-72F9A24DFB2A}" type="presParOf" srcId="{AE1F008A-5DC5-4100-B789-FD7A62378D16}" destId="{80EC9A12-B84A-474F-9ECC-949265F63251}" srcOrd="1" destOrd="0" presId="urn:microsoft.com/office/officeart/2005/8/layout/hierarchy1"/>
    <dgm:cxn modelId="{821852DA-23C1-4F7F-9DEA-3BE5BF4358CE}" type="presParOf" srcId="{80EC9A12-B84A-474F-9ECC-949265F63251}" destId="{D8C24151-34E5-4069-B18B-ED28530455C0}" srcOrd="0" destOrd="0" presId="urn:microsoft.com/office/officeart/2005/8/layout/hierarchy1"/>
    <dgm:cxn modelId="{07EBCA7F-428A-415E-B4D8-1DBE9A04065F}" type="presParOf" srcId="{D8C24151-34E5-4069-B18B-ED28530455C0}" destId="{FD3A953E-2300-40F3-8AF9-3614B587F03E}" srcOrd="0" destOrd="0" presId="urn:microsoft.com/office/officeart/2005/8/layout/hierarchy1"/>
    <dgm:cxn modelId="{10E051A8-9021-4477-B956-58EA4F7881F0}" type="presParOf" srcId="{D8C24151-34E5-4069-B18B-ED28530455C0}" destId="{170E3BC5-BB18-49C5-8522-3C53160ACA60}" srcOrd="1" destOrd="0" presId="urn:microsoft.com/office/officeart/2005/8/layout/hierarchy1"/>
    <dgm:cxn modelId="{99364984-B896-4DF8-8D67-92CE157847D2}" type="presParOf" srcId="{80EC9A12-B84A-474F-9ECC-949265F63251}" destId="{615F6FA9-5AC3-40F5-97E6-45F161B8D706}" srcOrd="1" destOrd="0" presId="urn:microsoft.com/office/officeart/2005/8/layout/hierarchy1"/>
    <dgm:cxn modelId="{78C06B19-32F7-4602-91BF-672ABD0EEB86}" type="presParOf" srcId="{AE1F008A-5DC5-4100-B789-FD7A62378D16}" destId="{F423A522-C362-42B5-BB3E-FC9BE00445F3}" srcOrd="2" destOrd="0" presId="urn:microsoft.com/office/officeart/2005/8/layout/hierarchy1"/>
    <dgm:cxn modelId="{6FB45360-A9A8-49E9-B313-7EB2E5D27876}" type="presParOf" srcId="{AE1F008A-5DC5-4100-B789-FD7A62378D16}" destId="{F38C808C-7495-4D6C-A9DB-78884FADBC9C}" srcOrd="3" destOrd="0" presId="urn:microsoft.com/office/officeart/2005/8/layout/hierarchy1"/>
    <dgm:cxn modelId="{3D4CF5F9-2A90-47FD-B9DF-523886802783}" type="presParOf" srcId="{F38C808C-7495-4D6C-A9DB-78884FADBC9C}" destId="{A3D095A1-A164-4924-B49E-112D21318C65}" srcOrd="0" destOrd="0" presId="urn:microsoft.com/office/officeart/2005/8/layout/hierarchy1"/>
    <dgm:cxn modelId="{E6570582-0005-4A0E-9850-E0E31DBE15FC}" type="presParOf" srcId="{A3D095A1-A164-4924-B49E-112D21318C65}" destId="{7DE45BFF-A775-42F9-82E8-1418CC312549}" srcOrd="0" destOrd="0" presId="urn:microsoft.com/office/officeart/2005/8/layout/hierarchy1"/>
    <dgm:cxn modelId="{B6523FD9-841E-4711-8B57-18140D63C8B1}" type="presParOf" srcId="{A3D095A1-A164-4924-B49E-112D21318C65}" destId="{38F37E8F-E5E5-4406-9DE3-888A6E5EDEEA}" srcOrd="1" destOrd="0" presId="urn:microsoft.com/office/officeart/2005/8/layout/hierarchy1"/>
    <dgm:cxn modelId="{90A4DF29-F6AD-4F75-AC69-D66076737885}" type="presParOf" srcId="{F38C808C-7495-4D6C-A9DB-78884FADBC9C}" destId="{FC9861C2-98C2-4A94-ADF0-E02C93097130}" srcOrd="1" destOrd="0" presId="urn:microsoft.com/office/officeart/2005/8/layout/hierarchy1"/>
    <dgm:cxn modelId="{CC67380E-EFEE-4CC8-8733-4E3DF58C1035}" type="presParOf" srcId="{1864A3C4-297F-462B-8D14-7F0B309322DF}" destId="{078E5FB6-9F67-4FBB-AD7A-D1505D4EBAEE}" srcOrd="2" destOrd="0" presId="urn:microsoft.com/office/officeart/2005/8/layout/hierarchy1"/>
    <dgm:cxn modelId="{B2E4804C-5C25-49C0-A3B8-F97990D15DDB}" type="presParOf" srcId="{1864A3C4-297F-462B-8D14-7F0B309322DF}" destId="{F459A3FB-B752-4F24-B61E-41581BEB5BB9}" srcOrd="3" destOrd="0" presId="urn:microsoft.com/office/officeart/2005/8/layout/hierarchy1"/>
    <dgm:cxn modelId="{05899C81-55CD-4796-B923-9E1249D6EF7C}" type="presParOf" srcId="{F459A3FB-B752-4F24-B61E-41581BEB5BB9}" destId="{DF5AA199-1C4D-4F99-8A1C-465AC2097950}" srcOrd="0" destOrd="0" presId="urn:microsoft.com/office/officeart/2005/8/layout/hierarchy1"/>
    <dgm:cxn modelId="{0F1E952A-6EE8-410B-AB2D-E3FC81C00C0B}" type="presParOf" srcId="{DF5AA199-1C4D-4F99-8A1C-465AC2097950}" destId="{52A57DCA-4C4F-44EB-A6F6-7AE42C4EBAAF}" srcOrd="0" destOrd="0" presId="urn:microsoft.com/office/officeart/2005/8/layout/hierarchy1"/>
    <dgm:cxn modelId="{F5EDA61D-067D-41B5-B078-52598FB3AF69}" type="presParOf" srcId="{DF5AA199-1C4D-4F99-8A1C-465AC2097950}" destId="{A21D1FEC-CF58-4770-923C-0374BEBFF119}" srcOrd="1" destOrd="0" presId="urn:microsoft.com/office/officeart/2005/8/layout/hierarchy1"/>
    <dgm:cxn modelId="{11A3DC66-7197-4F76-8D54-91E922C7816A}" type="presParOf" srcId="{F459A3FB-B752-4F24-B61E-41581BEB5BB9}" destId="{DA7F49CF-4E37-4B6A-9D92-519BF9702F64}" srcOrd="1" destOrd="0" presId="urn:microsoft.com/office/officeart/2005/8/layout/hierarchy1"/>
    <dgm:cxn modelId="{EF10B1E6-233A-4524-833E-CE061D98C09F}" type="presParOf" srcId="{DA7F49CF-4E37-4B6A-9D92-519BF9702F64}" destId="{E115B700-28F4-44F7-9651-B1770BF29A2C}" srcOrd="0" destOrd="0" presId="urn:microsoft.com/office/officeart/2005/8/layout/hierarchy1"/>
    <dgm:cxn modelId="{83F29955-056E-4D8B-B8FE-63FC9F20D8B0}" type="presParOf" srcId="{DA7F49CF-4E37-4B6A-9D92-519BF9702F64}" destId="{19886FA5-C05C-4138-BA75-01FD97BCC6F4}" srcOrd="1" destOrd="0" presId="urn:microsoft.com/office/officeart/2005/8/layout/hierarchy1"/>
    <dgm:cxn modelId="{937B481F-4AC8-4EBD-BEDF-04AB946F91CB}" type="presParOf" srcId="{19886FA5-C05C-4138-BA75-01FD97BCC6F4}" destId="{801C7739-1F53-4DBA-B245-D557148E1000}" srcOrd="0" destOrd="0" presId="urn:microsoft.com/office/officeart/2005/8/layout/hierarchy1"/>
    <dgm:cxn modelId="{01A0F94B-FFCB-44C6-BD95-6B5A76890FD6}" type="presParOf" srcId="{801C7739-1F53-4DBA-B245-D557148E1000}" destId="{F0F3D5DA-E279-45CC-B6D1-CE160B9E0F02}" srcOrd="0" destOrd="0" presId="urn:microsoft.com/office/officeart/2005/8/layout/hierarchy1"/>
    <dgm:cxn modelId="{AD156D6D-343D-44A0-8BAA-95E0B05A0036}" type="presParOf" srcId="{801C7739-1F53-4DBA-B245-D557148E1000}" destId="{F1625205-F033-48BF-B15B-F731B665DF55}" srcOrd="1" destOrd="0" presId="urn:microsoft.com/office/officeart/2005/8/layout/hierarchy1"/>
    <dgm:cxn modelId="{1AA2B7F3-B115-4DD5-96CE-1047FEC0C01D}" type="presParOf" srcId="{19886FA5-C05C-4138-BA75-01FD97BCC6F4}" destId="{950A8FCD-01E9-4217-9C9A-085B78E1E41F}" srcOrd="1" destOrd="0" presId="urn:microsoft.com/office/officeart/2005/8/layout/hierarchy1"/>
    <dgm:cxn modelId="{3A06B7C4-9D55-4A00-919B-2A7B9916F26C}" type="presParOf" srcId="{DA7F49CF-4E37-4B6A-9D92-519BF9702F64}" destId="{9F1D7DC5-3DBC-4495-BD01-9AC46A132063}" srcOrd="2" destOrd="0" presId="urn:microsoft.com/office/officeart/2005/8/layout/hierarchy1"/>
    <dgm:cxn modelId="{E4730927-99BB-43BE-B124-BC2D307B689A}" type="presParOf" srcId="{DA7F49CF-4E37-4B6A-9D92-519BF9702F64}" destId="{97073111-A1EA-4B2B-A6FA-C8F435D0ED65}" srcOrd="3" destOrd="0" presId="urn:microsoft.com/office/officeart/2005/8/layout/hierarchy1"/>
    <dgm:cxn modelId="{19976E23-A6C9-4743-9E7A-9F15C3EE84DF}" type="presParOf" srcId="{97073111-A1EA-4B2B-A6FA-C8F435D0ED65}" destId="{C4340E1F-0CFF-4465-A6F2-43AD4BAD89EE}" srcOrd="0" destOrd="0" presId="urn:microsoft.com/office/officeart/2005/8/layout/hierarchy1"/>
    <dgm:cxn modelId="{0251E897-56D4-4687-AF0B-80E09DD9654A}" type="presParOf" srcId="{C4340E1F-0CFF-4465-A6F2-43AD4BAD89EE}" destId="{7FF270AF-052A-48CE-90C2-17D77980FB7D}" srcOrd="0" destOrd="0" presId="urn:microsoft.com/office/officeart/2005/8/layout/hierarchy1"/>
    <dgm:cxn modelId="{87F0FB61-00C5-4FBF-B12C-0484448EAA80}" type="presParOf" srcId="{C4340E1F-0CFF-4465-A6F2-43AD4BAD89EE}" destId="{506CBDC5-E159-49AA-8EC2-E4E4B37F9D04}" srcOrd="1" destOrd="0" presId="urn:microsoft.com/office/officeart/2005/8/layout/hierarchy1"/>
    <dgm:cxn modelId="{E84F18BC-02AF-40E1-A385-21C4B77F1319}" type="presParOf" srcId="{97073111-A1EA-4B2B-A6FA-C8F435D0ED65}" destId="{DD012561-3D35-4D5A-B1AC-7B99C713107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1D7DC5-3DBC-4495-BD01-9AC46A132063}">
      <dsp:nvSpPr>
        <dsp:cNvPr id="0" name=""/>
        <dsp:cNvSpPr/>
      </dsp:nvSpPr>
      <dsp:spPr>
        <a:xfrm>
          <a:off x="5600868" y="2610960"/>
          <a:ext cx="1090626" cy="5751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2340"/>
              </a:lnTo>
              <a:lnTo>
                <a:pt x="1090626" y="422340"/>
              </a:lnTo>
              <a:lnTo>
                <a:pt x="1090626" y="57517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15B700-28F4-44F7-9651-B1770BF29A2C}">
      <dsp:nvSpPr>
        <dsp:cNvPr id="0" name=""/>
        <dsp:cNvSpPr/>
      </dsp:nvSpPr>
      <dsp:spPr>
        <a:xfrm>
          <a:off x="3831045" y="2610960"/>
          <a:ext cx="1769823" cy="575160"/>
        </a:xfrm>
        <a:custGeom>
          <a:avLst/>
          <a:gdLst/>
          <a:ahLst/>
          <a:cxnLst/>
          <a:rect l="0" t="0" r="0" b="0"/>
          <a:pathLst>
            <a:path>
              <a:moveTo>
                <a:pt x="1769823" y="0"/>
              </a:moveTo>
              <a:lnTo>
                <a:pt x="1769823" y="422330"/>
              </a:lnTo>
              <a:lnTo>
                <a:pt x="0" y="422330"/>
              </a:lnTo>
              <a:lnTo>
                <a:pt x="0" y="57516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8E5FB6-9F67-4FBB-AD7A-D1505D4EBAEE}">
      <dsp:nvSpPr>
        <dsp:cNvPr id="0" name=""/>
        <dsp:cNvSpPr/>
      </dsp:nvSpPr>
      <dsp:spPr>
        <a:xfrm>
          <a:off x="3851697" y="1141509"/>
          <a:ext cx="1749170" cy="4218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9037"/>
              </a:lnTo>
              <a:lnTo>
                <a:pt x="1749170" y="269037"/>
              </a:lnTo>
              <a:lnTo>
                <a:pt x="1749170" y="42186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23A522-C362-42B5-BB3E-FC9BE00445F3}">
      <dsp:nvSpPr>
        <dsp:cNvPr id="0" name=""/>
        <dsp:cNvSpPr/>
      </dsp:nvSpPr>
      <dsp:spPr>
        <a:xfrm>
          <a:off x="2158618" y="2610960"/>
          <a:ext cx="1674419" cy="5751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2330"/>
              </a:lnTo>
              <a:lnTo>
                <a:pt x="1674419" y="422330"/>
              </a:lnTo>
              <a:lnTo>
                <a:pt x="1674419" y="57516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B8B676-5231-44A6-970E-1CA72B8D73D7}">
      <dsp:nvSpPr>
        <dsp:cNvPr id="0" name=""/>
        <dsp:cNvSpPr/>
      </dsp:nvSpPr>
      <dsp:spPr>
        <a:xfrm>
          <a:off x="983310" y="2610960"/>
          <a:ext cx="1175307" cy="575149"/>
        </a:xfrm>
        <a:custGeom>
          <a:avLst/>
          <a:gdLst/>
          <a:ahLst/>
          <a:cxnLst/>
          <a:rect l="0" t="0" r="0" b="0"/>
          <a:pathLst>
            <a:path>
              <a:moveTo>
                <a:pt x="1175307" y="0"/>
              </a:moveTo>
              <a:lnTo>
                <a:pt x="1175307" y="422319"/>
              </a:lnTo>
              <a:lnTo>
                <a:pt x="0" y="422319"/>
              </a:lnTo>
              <a:lnTo>
                <a:pt x="0" y="57514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BBA954-F470-40F6-9374-6E41B0E70309}">
      <dsp:nvSpPr>
        <dsp:cNvPr id="0" name=""/>
        <dsp:cNvSpPr/>
      </dsp:nvSpPr>
      <dsp:spPr>
        <a:xfrm>
          <a:off x="2158618" y="1141509"/>
          <a:ext cx="1693079" cy="421867"/>
        </a:xfrm>
        <a:custGeom>
          <a:avLst/>
          <a:gdLst/>
          <a:ahLst/>
          <a:cxnLst/>
          <a:rect l="0" t="0" r="0" b="0"/>
          <a:pathLst>
            <a:path>
              <a:moveTo>
                <a:pt x="1693079" y="0"/>
              </a:moveTo>
              <a:lnTo>
                <a:pt x="1693079" y="269037"/>
              </a:lnTo>
              <a:lnTo>
                <a:pt x="0" y="269037"/>
              </a:lnTo>
              <a:lnTo>
                <a:pt x="0" y="42186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2CE4DF-2303-4FA6-BA90-1F8DAD8976D1}">
      <dsp:nvSpPr>
        <dsp:cNvPr id="0" name=""/>
        <dsp:cNvSpPr/>
      </dsp:nvSpPr>
      <dsp:spPr>
        <a:xfrm>
          <a:off x="3026829" y="93926"/>
          <a:ext cx="1649737" cy="10475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26DC2D-1FE0-4C6A-BBA5-365A19A36EF0}">
      <dsp:nvSpPr>
        <dsp:cNvPr id="0" name=""/>
        <dsp:cNvSpPr/>
      </dsp:nvSpPr>
      <dsp:spPr>
        <a:xfrm>
          <a:off x="3210133" y="268065"/>
          <a:ext cx="1649737" cy="10475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/>
            <a:t>expression</a:t>
          </a:r>
          <a:endParaRPr lang="en-US" sz="2400" b="1" kern="1200" dirty="0"/>
        </a:p>
      </dsp:txBody>
      <dsp:txXfrm>
        <a:off x="3240816" y="298748"/>
        <a:ext cx="1588371" cy="986217"/>
      </dsp:txXfrm>
    </dsp:sp>
    <dsp:sp modelId="{CEA0815A-16B9-4F2F-9BC1-6846602696EA}">
      <dsp:nvSpPr>
        <dsp:cNvPr id="0" name=""/>
        <dsp:cNvSpPr/>
      </dsp:nvSpPr>
      <dsp:spPr>
        <a:xfrm>
          <a:off x="1333749" y="1563377"/>
          <a:ext cx="1649737" cy="10475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E08EF4-5C10-496C-99B1-5CF944CE293D}">
      <dsp:nvSpPr>
        <dsp:cNvPr id="0" name=""/>
        <dsp:cNvSpPr/>
      </dsp:nvSpPr>
      <dsp:spPr>
        <a:xfrm>
          <a:off x="1517053" y="1737515"/>
          <a:ext cx="1649737" cy="10475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/>
            <a:t>glvalue</a:t>
          </a:r>
          <a:endParaRPr lang="en-US" sz="2400" b="1" kern="1200" dirty="0"/>
        </a:p>
      </dsp:txBody>
      <dsp:txXfrm>
        <a:off x="1547736" y="1768198"/>
        <a:ext cx="1588371" cy="986217"/>
      </dsp:txXfrm>
    </dsp:sp>
    <dsp:sp modelId="{FD3A953E-2300-40F3-8AF9-3614B587F03E}">
      <dsp:nvSpPr>
        <dsp:cNvPr id="0" name=""/>
        <dsp:cNvSpPr/>
      </dsp:nvSpPr>
      <dsp:spPr>
        <a:xfrm>
          <a:off x="158441" y="3186109"/>
          <a:ext cx="1649737" cy="10475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0E3BC5-BB18-49C5-8522-3C53160ACA60}">
      <dsp:nvSpPr>
        <dsp:cNvPr id="0" name=""/>
        <dsp:cNvSpPr/>
      </dsp:nvSpPr>
      <dsp:spPr>
        <a:xfrm>
          <a:off x="341745" y="3360248"/>
          <a:ext cx="1649737" cy="10475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/>
            <a:t>lvalue</a:t>
          </a:r>
          <a:endParaRPr lang="en-US" sz="2400" b="1" kern="1200" dirty="0"/>
        </a:p>
      </dsp:txBody>
      <dsp:txXfrm>
        <a:off x="372428" y="3390931"/>
        <a:ext cx="1588371" cy="986217"/>
      </dsp:txXfrm>
    </dsp:sp>
    <dsp:sp modelId="{7DE45BFF-A775-42F9-82E8-1418CC312549}">
      <dsp:nvSpPr>
        <dsp:cNvPr id="0" name=""/>
        <dsp:cNvSpPr/>
      </dsp:nvSpPr>
      <dsp:spPr>
        <a:xfrm>
          <a:off x="3008168" y="3186120"/>
          <a:ext cx="1649737" cy="10475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F37E8F-E5E5-4406-9DE3-888A6E5EDEEA}">
      <dsp:nvSpPr>
        <dsp:cNvPr id="0" name=""/>
        <dsp:cNvSpPr/>
      </dsp:nvSpPr>
      <dsp:spPr>
        <a:xfrm>
          <a:off x="3191472" y="3360259"/>
          <a:ext cx="1649737" cy="10475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xvalue</a:t>
          </a:r>
          <a:endParaRPr lang="en-US" sz="2400" kern="1200" dirty="0"/>
        </a:p>
      </dsp:txBody>
      <dsp:txXfrm>
        <a:off x="3222155" y="3390942"/>
        <a:ext cx="1588371" cy="986217"/>
      </dsp:txXfrm>
    </dsp:sp>
    <dsp:sp modelId="{52A57DCA-4C4F-44EB-A6F6-7AE42C4EBAAF}">
      <dsp:nvSpPr>
        <dsp:cNvPr id="0" name=""/>
        <dsp:cNvSpPr/>
      </dsp:nvSpPr>
      <dsp:spPr>
        <a:xfrm>
          <a:off x="4775999" y="1563377"/>
          <a:ext cx="1649737" cy="10475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1D1FEC-CF58-4770-923C-0374BEBFF119}">
      <dsp:nvSpPr>
        <dsp:cNvPr id="0" name=""/>
        <dsp:cNvSpPr/>
      </dsp:nvSpPr>
      <dsp:spPr>
        <a:xfrm>
          <a:off x="4959304" y="1737515"/>
          <a:ext cx="1649737" cy="10475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/>
            <a:t>rvalue</a:t>
          </a:r>
          <a:endParaRPr lang="en-US" sz="2400" b="1" kern="1200" dirty="0"/>
        </a:p>
      </dsp:txBody>
      <dsp:txXfrm>
        <a:off x="4989987" y="1768198"/>
        <a:ext cx="1588371" cy="986217"/>
      </dsp:txXfrm>
    </dsp:sp>
    <dsp:sp modelId="{F0F3D5DA-E279-45CC-B6D1-CE160B9E0F02}">
      <dsp:nvSpPr>
        <dsp:cNvPr id="0" name=""/>
        <dsp:cNvSpPr/>
      </dsp:nvSpPr>
      <dsp:spPr>
        <a:xfrm>
          <a:off x="3006176" y="3186120"/>
          <a:ext cx="1649737" cy="10475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625205-F033-48BF-B15B-F731B665DF55}">
      <dsp:nvSpPr>
        <dsp:cNvPr id="0" name=""/>
        <dsp:cNvSpPr/>
      </dsp:nvSpPr>
      <dsp:spPr>
        <a:xfrm>
          <a:off x="3189480" y="3360259"/>
          <a:ext cx="1649737" cy="10475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/>
            <a:t>xvalue</a:t>
          </a:r>
        </a:p>
      </dsp:txBody>
      <dsp:txXfrm>
        <a:off x="3220163" y="3390942"/>
        <a:ext cx="1588371" cy="986217"/>
      </dsp:txXfrm>
    </dsp:sp>
    <dsp:sp modelId="{7FF270AF-052A-48CE-90C2-17D77980FB7D}">
      <dsp:nvSpPr>
        <dsp:cNvPr id="0" name=""/>
        <dsp:cNvSpPr/>
      </dsp:nvSpPr>
      <dsp:spPr>
        <a:xfrm>
          <a:off x="5866626" y="3186130"/>
          <a:ext cx="1649737" cy="10475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6CBDC5-E159-49AA-8EC2-E4E4B37F9D04}">
      <dsp:nvSpPr>
        <dsp:cNvPr id="0" name=""/>
        <dsp:cNvSpPr/>
      </dsp:nvSpPr>
      <dsp:spPr>
        <a:xfrm>
          <a:off x="6049930" y="3360269"/>
          <a:ext cx="1649737" cy="10475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/>
            <a:t>prvalue</a:t>
          </a:r>
          <a:endParaRPr lang="en-US" sz="2400" b="1" kern="1200" dirty="0"/>
        </a:p>
      </dsp:txBody>
      <dsp:txXfrm>
        <a:off x="6080613" y="3390952"/>
        <a:ext cx="1588371" cy="9862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584273-336E-4FE6-9F7A-0DF62B7F6277}" type="datetimeFigureOut">
              <a:rPr lang="en-US" smtClean="0"/>
              <a:t>6/27/2013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CCCCAD-044A-4E49-A471-629FF3FAA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038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§</a:t>
            </a:r>
            <a:r>
              <a:rPr lang="en-US" dirty="0" smtClean="0"/>
              <a:t>3.10:</a:t>
            </a:r>
            <a:r>
              <a:rPr lang="en-US" baseline="0" dirty="0" smtClean="0"/>
              <a:t> </a:t>
            </a:r>
            <a:r>
              <a:rPr lang="en-US" dirty="0" smtClean="0"/>
              <a:t>“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prvalue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(“pure” rvalue) is an rvalue that is not an xvalue”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CCCAD-044A-4E49-A471-629FF3FAA54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9299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b="0" i="0" u="none" strike="noStrike" kern="120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std</a:t>
            </a:r>
            <a:r>
              <a:rPr lang="fr-FR" sz="1200" b="0" i="0" u="none" strike="noStrike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::</a:t>
            </a:r>
            <a:r>
              <a:rPr lang="fr-FR" sz="1200" b="0" i="0" u="none" strike="noStrike" kern="120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conditional</a:t>
            </a:r>
            <a:r>
              <a:rPr lang="fr-FR" sz="1200" b="0" i="0" u="none" strike="noStrike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&lt;condition, type 1(T), type 2(F)&gt;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CCCAD-044A-4E49-A471-629FF3FAA54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1993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Contrived</a:t>
            </a:r>
            <a:r>
              <a:rPr lang="en-US" baseline="0" smtClean="0"/>
              <a:t> example to demonstrate syntax.  The compiler would normally handle move for this class.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CCCAD-044A-4E49-A471-629FF3FAA54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7430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When testing to what</a:t>
            </a:r>
            <a:r>
              <a:rPr lang="en-US" baseline="0" dirty="0" smtClean="0"/>
              <a:t> happens, recall that the ‘as if’ rule has an exception to preserving side effects when elision (RVO) is involved.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CCCAD-044A-4E49-A471-629FF3FAA54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7174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trick is used</a:t>
            </a:r>
            <a:r>
              <a:rPr lang="en-US" baseline="0" dirty="0" smtClean="0"/>
              <a:t> by std::ref and std::</a:t>
            </a:r>
            <a:r>
              <a:rPr lang="en-US" baseline="0" dirty="0" err="1" smtClean="0"/>
              <a:t>cref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CCCAD-044A-4E49-A471-629FF3FAA541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1415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574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002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309081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0584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756466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032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8621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1436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5303D-0A11-44FA-BDAC-2659F04CC243}" type="datetimeFigureOut">
              <a:rPr lang="en-US" smtClean="0"/>
              <a:t>6/27/2013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04AC6-4264-429F-8451-5524C347B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4094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5303D-0A11-44FA-BDAC-2659F04CC243}" type="datetimeFigureOut">
              <a:rPr lang="en-US" smtClean="0"/>
              <a:t>6/27/2013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04AC6-4264-429F-8451-5524C347B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3860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26774"/>
            <a:ext cx="10515600" cy="565018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5303D-0A11-44FA-BDAC-2659F04CC243}" type="datetimeFigureOut">
              <a:rPr lang="en-US" smtClean="0"/>
              <a:t>6/27/2013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04AC6-4264-429F-8451-5524C347B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2516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024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5303D-0A11-44FA-BDAC-2659F04CC243}" type="datetimeFigureOut">
              <a:rPr lang="en-US" smtClean="0"/>
              <a:t>6/27/2013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04AC6-4264-429F-8451-5524C347B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3153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5303D-0A11-44FA-BDAC-2659F04CC243}" type="datetimeFigureOut">
              <a:rPr lang="en-US" smtClean="0"/>
              <a:t>6/27/2013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04AC6-4264-429F-8451-5524C347B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14761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5303D-0A11-44FA-BDAC-2659F04CC243}" type="datetimeFigureOut">
              <a:rPr lang="en-US" smtClean="0"/>
              <a:t>6/27/2013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04AC6-4264-429F-8451-5524C347B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12050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5303D-0A11-44FA-BDAC-2659F04CC243}" type="datetimeFigureOut">
              <a:rPr lang="en-US" smtClean="0"/>
              <a:t>6/27/2013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04AC6-4264-429F-8451-5524C347B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754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5303D-0A11-44FA-BDAC-2659F04CC243}" type="datetimeFigureOut">
              <a:rPr lang="en-US" smtClean="0"/>
              <a:t>6/27/2013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04AC6-4264-429F-8451-5524C347B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3359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5303D-0A11-44FA-BDAC-2659F04CC243}" type="datetimeFigureOut">
              <a:rPr lang="en-US" smtClean="0"/>
              <a:t>6/27/2013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04AC6-4264-429F-8451-5524C347B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26371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5303D-0A11-44FA-BDAC-2659F04CC243}" type="datetimeFigureOut">
              <a:rPr lang="en-US" smtClean="0"/>
              <a:t>6/27/2013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04AC6-4264-429F-8451-5524C347B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10103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5303D-0A11-44FA-BDAC-2659F04CC243}" type="datetimeFigureOut">
              <a:rPr lang="en-US" smtClean="0"/>
              <a:t>6/27/2013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04AC6-4264-429F-8451-5524C347B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2312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5303D-0A11-44FA-BDAC-2659F04CC243}" type="datetimeFigureOut">
              <a:rPr lang="en-US" smtClean="0"/>
              <a:t>6/27/2013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04AC6-4264-429F-8451-5524C347B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6604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591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274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737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600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912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680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6/27/2013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582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3" r:id="rId1"/>
    <p:sldLayoutId id="2147483834" r:id="rId2"/>
    <p:sldLayoutId id="2147483835" r:id="rId3"/>
    <p:sldLayoutId id="2147483836" r:id="rId4"/>
    <p:sldLayoutId id="2147483837" r:id="rId5"/>
    <p:sldLayoutId id="2147483838" r:id="rId6"/>
    <p:sldLayoutId id="2147483839" r:id="rId7"/>
    <p:sldLayoutId id="2147483840" r:id="rId8"/>
    <p:sldLayoutId id="2147483841" r:id="rId9"/>
    <p:sldLayoutId id="2147483842" r:id="rId10"/>
    <p:sldLayoutId id="2147483843" r:id="rId11"/>
    <p:sldLayoutId id="2147483844" r:id="rId12"/>
    <p:sldLayoutId id="2147483845" r:id="rId13"/>
    <p:sldLayoutId id="2147483846" r:id="rId14"/>
    <p:sldLayoutId id="2147483847" r:id="rId15"/>
    <p:sldLayoutId id="214748384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790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0" r:id="rId1"/>
    <p:sldLayoutId id="2147483851" r:id="rId2"/>
    <p:sldLayoutId id="2147483861" r:id="rId3"/>
    <p:sldLayoutId id="2147483852" r:id="rId4"/>
    <p:sldLayoutId id="2147483853" r:id="rId5"/>
    <p:sldLayoutId id="2147483854" r:id="rId6"/>
    <p:sldLayoutId id="2147483855" r:id="rId7"/>
    <p:sldLayoutId id="2147483856" r:id="rId8"/>
    <p:sldLayoutId id="2147483857" r:id="rId9"/>
    <p:sldLayoutId id="2147483858" r:id="rId10"/>
    <p:sldLayoutId id="2147483859" r:id="rId11"/>
    <p:sldLayoutId id="21474838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groups.google.com/forum/#!topic/comp.std.c++/wu4r3CWG-VE" TargetMode="External"/><Relationship Id="rId1" Type="http://schemas.openxmlformats.org/officeDocument/2006/relationships/slideLayout" Target="../slideLayouts/slideLayout1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en.cppreference.com/w/cpp/language/value_category" TargetMode="Externa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C++11 Move Semantics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Faster Code</a:t>
            </a:r>
          </a:p>
          <a:p>
            <a:r>
              <a:rPr lang="en-US" smtClean="0"/>
              <a:t>by </a:t>
            </a:r>
          </a:p>
          <a:p>
            <a:r>
              <a:rPr lang="en-US" smtClean="0"/>
              <a:t>Charlie Page</a:t>
            </a:r>
          </a:p>
        </p:txBody>
      </p:sp>
    </p:spTree>
    <p:extLst>
      <p:ext uri="{BB962C8B-B14F-4D97-AF65-F5344CB8AC3E}">
        <p14:creationId xmlns:p14="http://schemas.microsoft.com/office/powerpoint/2010/main" val="580396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Xvalues are </a:t>
            </a:r>
            <a:r>
              <a:rPr lang="en-US" dirty="0" err="1" smtClean="0"/>
              <a:t>eXpiring</a:t>
            </a:r>
            <a:r>
              <a:rPr lang="en-US" dirty="0" smtClean="0"/>
              <a:t> and can be </a:t>
            </a:r>
            <a:r>
              <a:rPr lang="en-US" dirty="0" err="1" smtClean="0"/>
              <a:t>eXploited</a:t>
            </a:r>
            <a:r>
              <a:rPr lang="en-US" dirty="0" smtClean="0"/>
              <a:t> for a move.</a:t>
            </a:r>
          </a:p>
          <a:p>
            <a:r>
              <a:rPr lang="en-US" dirty="0" smtClean="0"/>
              <a:t>Glvalues and rvalues can be xvalues (they need to be addressable, literals like 3 are not addressable and cannot be xvalues).</a:t>
            </a: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std::move(lvalue)</a:t>
            </a:r>
            <a:r>
              <a:rPr lang="en-US" dirty="0" smtClean="0"/>
              <a:t> transforms an lvalue into an xvalue</a:t>
            </a:r>
            <a:r>
              <a:rPr lang="en-US" dirty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56784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Moving lvalues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Generally not safe</a:t>
            </a:r>
          </a:p>
          <a:p>
            <a:r>
              <a:rPr lang="en-US" dirty="0" smtClean="0"/>
              <a:t>Lvalues can be referred to later</a:t>
            </a:r>
          </a:p>
          <a:p>
            <a:pPr marL="0" indent="0"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Foo a;</a:t>
            </a:r>
          </a:p>
          <a:p>
            <a:pPr marL="0" indent="0"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Foo b(std::move(a));	//</a:t>
            </a:r>
            <a:r>
              <a:rPr lang="en-US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</a:t>
            </a:r>
          </a:p>
          <a:p>
            <a:pPr marL="0" indent="0">
              <a:buNone/>
            </a:pP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a.something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  	//Problem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6617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Moving rvalues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Safe</a:t>
            </a:r>
          </a:p>
          <a:p>
            <a:r>
              <a:rPr lang="en-US" dirty="0" smtClean="0"/>
              <a:t>Rvalues disappear at end of the statement, so they can be safely modified (moved from)</a:t>
            </a:r>
          </a:p>
          <a:p>
            <a:pPr marL="0" indent="0"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Foo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CreateFoo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Foo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UseFoo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CreateFoo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());	//Fine,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CreateFoo’s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return is 						//gone</a:t>
            </a:r>
          </a:p>
          <a:p>
            <a:r>
              <a:rPr lang="en-US" dirty="0" smtClean="0"/>
              <a:t>RVO: Will only happen once if the function is taking and passing the same foo, one extra copy will result without move semantics.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2317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Rvalue 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C++11 specifies movable object with </a:t>
            </a:r>
            <a:r>
              <a:rPr lang="en-US" dirty="0"/>
              <a:t>r</a:t>
            </a:r>
            <a:r>
              <a:rPr lang="en-US" dirty="0" smtClean="0"/>
              <a:t>value references (xvalues)</a:t>
            </a:r>
          </a:p>
          <a:p>
            <a:pPr lvl="1"/>
            <a:r>
              <a:rPr lang="en-US" dirty="0" smtClean="0"/>
              <a:t>Syntax: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&amp;&amp;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Must be initialized</a:t>
            </a:r>
          </a:p>
          <a:p>
            <a:r>
              <a:rPr lang="en-US" dirty="0" smtClean="0"/>
              <a:t>Cannot be rebound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742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Binding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Lvalue References -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T&amp;</a:t>
            </a:r>
          </a:p>
          <a:p>
            <a:pPr lvl="1"/>
            <a:r>
              <a:rPr lang="en-US" dirty="0"/>
              <a:t>Lvalues</a:t>
            </a:r>
          </a:p>
          <a:p>
            <a:pPr lvl="1"/>
            <a:r>
              <a:rPr lang="en-US" i="1" dirty="0"/>
              <a:t>Const</a:t>
            </a:r>
            <a:r>
              <a:rPr lang="en-US" dirty="0"/>
              <a:t> lvalue refs may bind to rvalues</a:t>
            </a:r>
          </a:p>
          <a:p>
            <a:r>
              <a:rPr lang="en-US" dirty="0"/>
              <a:t>Rvalue References -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T&amp;&amp;</a:t>
            </a:r>
          </a:p>
          <a:p>
            <a:pPr lvl="1"/>
            <a:r>
              <a:rPr lang="en-US" dirty="0"/>
              <a:t>Rvalues – that’s it</a:t>
            </a:r>
          </a:p>
          <a:p>
            <a:pPr lvl="1"/>
            <a:r>
              <a:rPr lang="en-US" dirty="0"/>
              <a:t>Rvalues references are safe to “steal” from or otherwise modify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const T&amp;&amp; </a:t>
            </a:r>
            <a:r>
              <a:rPr lang="en-US" dirty="0"/>
              <a:t>is needed to bind to const rvalue objects, avoid const return types so returns can be moved:</a:t>
            </a:r>
          </a:p>
          <a:p>
            <a:pPr marL="0" indent="0">
              <a:buNone/>
            </a:pPr>
            <a:r>
              <a:rPr lang="en-US" sz="2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Foo operator+(const Foo&amp;, const Foo&amp;);  //</a:t>
            </a:r>
            <a:r>
              <a:rPr lang="en-US" sz="2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</a:t>
            </a:r>
          </a:p>
          <a:p>
            <a:pPr marL="0" indent="0">
              <a:buNone/>
            </a:pP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Foo operator+(const Foo&amp;, const Foo&amp;);  //yes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635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Detecting Movable Objects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function overloading to detect rvalues.</a:t>
            </a:r>
          </a:p>
          <a:p>
            <a:r>
              <a:rPr lang="en-US" dirty="0" smtClean="0"/>
              <a:t>Overloaded function for all values:</a:t>
            </a: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foo(const T&amp; t);</a:t>
            </a:r>
          </a:p>
          <a:p>
            <a:r>
              <a:rPr lang="en-US" dirty="0" smtClean="0"/>
              <a:t>Overload function for rvalues: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foo(T&amp;&amp;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8543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Exceptions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C++11 </a:t>
            </a:r>
            <a:r>
              <a:rPr lang="en-US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noexcept</a:t>
            </a:r>
            <a:endParaRPr lang="en-US" sz="2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hrow()</a:t>
            </a:r>
            <a:r>
              <a:rPr lang="en-US" dirty="0" smtClean="0"/>
              <a:t> is </a:t>
            </a:r>
            <a:r>
              <a:rPr lang="en-US" dirty="0" smtClean="0"/>
              <a:t>deprecated</a:t>
            </a:r>
            <a:endParaRPr lang="en-US" dirty="0" smtClean="0"/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oexcept</a:t>
            </a:r>
            <a:r>
              <a:rPr lang="en-US" dirty="0" smtClean="0"/>
              <a:t> offers better optimizations then throw() and moving is about optimizing</a:t>
            </a:r>
          </a:p>
          <a:p>
            <a:pPr lvl="1"/>
            <a:r>
              <a:rPr lang="en-US" dirty="0" smtClean="0"/>
              <a:t>Movable objects should be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noexcept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td::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move_if_noexcept</a:t>
            </a:r>
            <a:r>
              <a:rPr lang="en-US" dirty="0" smtClean="0"/>
              <a:t> – library writers can test to see if a type is safely moveable and use copy and swap for the strong exception guarantee if not.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T::T(T&amp;&amp; t) noexcept</a:t>
            </a:r>
          </a:p>
        </p:txBody>
      </p:sp>
    </p:spTree>
    <p:extLst>
      <p:ext uri="{BB962C8B-B14F-4D97-AF65-F5344CB8AC3E}">
        <p14:creationId xmlns:p14="http://schemas.microsoft.com/office/powerpoint/2010/main" val="906589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Reference Collapsing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T&amp; &amp; </a:t>
            </a:r>
            <a:r>
              <a:rPr lang="fr-FR" dirty="0" smtClean="0"/>
              <a:t>collapses to </a:t>
            </a:r>
            <a:r>
              <a:rPr lang="fr-F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fr-FR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</a:p>
          <a:p>
            <a:r>
              <a:rPr lang="fr-FR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T&amp; &amp;&amp;</a:t>
            </a:r>
            <a:r>
              <a:rPr lang="fr-FR" dirty="0" smtClean="0"/>
              <a:t> collapses to </a:t>
            </a:r>
            <a:r>
              <a:rPr lang="fr-FR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T&amp;</a:t>
            </a:r>
          </a:p>
          <a:p>
            <a:r>
              <a:rPr lang="fr-FR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T&amp;&amp; &amp; </a:t>
            </a:r>
            <a:r>
              <a:rPr lang="fr-FR" dirty="0" smtClean="0"/>
              <a:t>collapses to </a:t>
            </a:r>
            <a:r>
              <a:rPr lang="fr-FR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T&amp;</a:t>
            </a:r>
          </a:p>
          <a:p>
            <a:r>
              <a:rPr lang="fr-FR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T&amp;&amp; &amp;&amp; </a:t>
            </a:r>
            <a:r>
              <a:rPr lang="fr-FR" dirty="0" smtClean="0"/>
              <a:t>collapses to </a:t>
            </a:r>
            <a:r>
              <a:rPr lang="fr-FR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T&amp;&amp;</a:t>
            </a:r>
          </a:p>
        </p:txBody>
      </p:sp>
    </p:spTree>
    <p:extLst>
      <p:ext uri="{BB962C8B-B14F-4D97-AF65-F5344CB8AC3E}">
        <p14:creationId xmlns:p14="http://schemas.microsoft.com/office/powerpoint/2010/main" val="1209019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Forcing a Move: Simple Move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template&lt;typename T&gt;</a:t>
            </a:r>
          </a:p>
          <a:p>
            <a:pPr marL="0" indent="0"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T&amp;&amp; Move(T&amp;&amp; t)</a:t>
            </a:r>
          </a:p>
          <a:p>
            <a:pPr marL="0" indent="0"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{ return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static_cast&lt;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T&amp;&amp;&gt;(t);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//NOT std::move, but easy to read</a:t>
            </a:r>
          </a:p>
          <a:p>
            <a:pPr marL="0" indent="0"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//Fails with T&amp; due to reference collapsing</a:t>
            </a:r>
          </a:p>
        </p:txBody>
      </p:sp>
    </p:spTree>
    <p:extLst>
      <p:ext uri="{BB962C8B-B14F-4D97-AF65-F5344CB8AC3E}">
        <p14:creationId xmlns:p14="http://schemas.microsoft.com/office/powerpoint/2010/main" val="19003408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std::move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template&lt;typename </a:t>
            </a:r>
            <a:r>
              <a:rPr lang="fr-F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fr-FR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Tp</a:t>
            </a:r>
            <a:r>
              <a:rPr lang="fr-F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fr-FR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inline </a:t>
            </a:r>
            <a:r>
              <a:rPr lang="fr-F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typename std::remove_reference&lt;_</a:t>
            </a:r>
            <a:r>
              <a:rPr lang="fr-FR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Tp</a:t>
            </a:r>
            <a:r>
              <a:rPr lang="fr-F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&gt;::type&amp;&amp;</a:t>
            </a:r>
          </a:p>
          <a:p>
            <a:pPr marL="0" indent="0">
              <a:buNone/>
            </a:pPr>
            <a:r>
              <a:rPr lang="fr-FR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</a:t>
            </a:r>
            <a:r>
              <a:rPr lang="fr-F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(_</a:t>
            </a:r>
            <a:r>
              <a:rPr lang="fr-FR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Tp</a:t>
            </a:r>
            <a:r>
              <a:rPr lang="fr-F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&amp;&amp; __t</a:t>
            </a:r>
            <a:r>
              <a:rPr lang="fr-FR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</a:p>
          <a:p>
            <a:pPr marL="0" indent="0">
              <a:buNone/>
            </a:pPr>
            <a:r>
              <a:rPr lang="fr-FR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return static_cast&lt;typename</a:t>
            </a:r>
          </a:p>
          <a:p>
            <a:pPr marL="0" indent="0">
              <a:buNone/>
            </a:pPr>
            <a:r>
              <a:rPr lang="fr-F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std</a:t>
            </a:r>
            <a:r>
              <a:rPr lang="fr-F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::remove_reference&lt;_</a:t>
            </a:r>
            <a:r>
              <a:rPr lang="fr-FR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Tp</a:t>
            </a:r>
            <a:r>
              <a:rPr lang="fr-F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&gt;::type&amp;&amp;&gt;(__t); </a:t>
            </a:r>
          </a:p>
          <a:p>
            <a:pPr marL="0" indent="0">
              <a:buNone/>
            </a:pPr>
            <a:r>
              <a:rPr lang="fr-FR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fr-FR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//remove</a:t>
            </a:r>
            <a:r>
              <a:rPr lang="fr-F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fr-FR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reference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prevents</a:t>
            </a:r>
            <a:r>
              <a:rPr lang="fr-FR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reference</a:t>
            </a:r>
            <a:r>
              <a:rPr lang="fr-FR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collapsing</a:t>
            </a:r>
          </a:p>
        </p:txBody>
      </p:sp>
    </p:spTree>
    <p:extLst>
      <p:ext uri="{BB962C8B-B14F-4D97-AF65-F5344CB8AC3E}">
        <p14:creationId xmlns:p14="http://schemas.microsoft.com/office/powerpoint/2010/main" val="3945196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C++11 Compiler Info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Compilers support C++11 to varying degrees.</a:t>
            </a:r>
          </a:p>
          <a:p>
            <a:r>
              <a:rPr lang="en-US" sz="2400" dirty="0"/>
              <a:t> </a:t>
            </a:r>
            <a:r>
              <a:rPr lang="en-US" sz="2400" dirty="0" err="1" smtClean="0"/>
              <a:t>gcc</a:t>
            </a:r>
            <a:r>
              <a:rPr lang="en-US" sz="2400" dirty="0" smtClean="0"/>
              <a:t>: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-std=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0x</a:t>
            </a:r>
            <a:r>
              <a:rPr lang="en-US" dirty="0" smtClean="0"/>
              <a:t> enables C++11</a:t>
            </a:r>
          </a:p>
          <a:p>
            <a:pPr lvl="1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-std=gnu++0x</a:t>
            </a:r>
            <a:r>
              <a:rPr lang="en-US" dirty="0" smtClean="0"/>
              <a:t> works too (gnu specific extensions, not covered here)</a:t>
            </a:r>
          </a:p>
          <a:p>
            <a:pPr lvl="1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-std=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  <a:r>
              <a:rPr lang="en-US" dirty="0" smtClean="0"/>
              <a:t> for later version (though </a:t>
            </a:r>
            <a:r>
              <a:rPr lang="en-US" dirty="0" err="1" smtClean="0"/>
              <a:t>c++</a:t>
            </a:r>
            <a:r>
              <a:rPr lang="en-US" dirty="0" smtClean="0"/>
              <a:t>0x should work)</a:t>
            </a:r>
          </a:p>
          <a:p>
            <a:r>
              <a:rPr lang="en-US" dirty="0" smtClean="0"/>
              <a:t>clang: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-std=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r>
              <a:rPr lang="en-US" dirty="0" smtClean="0"/>
              <a:t>MSVC: C++11 supported features are enabled by default</a:t>
            </a:r>
          </a:p>
        </p:txBody>
      </p:sp>
    </p:spTree>
    <p:extLst>
      <p:ext uri="{BB962C8B-B14F-4D97-AF65-F5344CB8AC3E}">
        <p14:creationId xmlns:p14="http://schemas.microsoft.com/office/powerpoint/2010/main" val="20336516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Move Swaps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the type is move enabled then moves will happen instead of copies.</a:t>
            </a:r>
          </a:p>
          <a:p>
            <a:r>
              <a:rPr lang="en-US" dirty="0" smtClean="0"/>
              <a:t>For built types (i.e.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) move happens via a memory copy.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Swap(T&amp; a, T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&amp; b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tmp(std::move(a));		//move ctor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std::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move(b);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//move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assign op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std::move(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		//move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assign op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60558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Move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FooBase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 … };			//virtual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Dtor</a:t>
            </a:r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class Foo : public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FooBase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public: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Foo(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Foo&amp;);			//Copy ctor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Foo(Foo&amp;&amp;); 			//Move ctor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Foo&amp; operator=(const Foo&amp;);	//Copy assign op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Foo&amp; operator=(Foo&amp;&amp;);	//Move assign op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private: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std::vector&lt;string&gt;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sv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Large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177035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Constructor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//Copy constructor</a:t>
            </a:r>
          </a:p>
          <a:p>
            <a:pPr marL="0" indent="0">
              <a:buNone/>
            </a:pP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Foo::Foo(</a:t>
            </a:r>
            <a:r>
              <a:rPr lang="en-US" sz="2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Foo&amp; foo) : </a:t>
            </a:r>
            <a:r>
              <a:rPr lang="en-US" sz="2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FooBase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(foo), </a:t>
            </a:r>
            <a:r>
              <a:rPr lang="en-US" sz="2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sv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sv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</a:p>
          <a:p>
            <a:pPr marL="0" indent="0">
              <a:buNone/>
            </a:pP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0" indent="0">
              <a:buNone/>
            </a:pP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//Move constructor: foo is an lvalue </a:t>
            </a:r>
            <a:r>
              <a:rPr lang="en-US" sz="2600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 constructor, so it copies the correct way:</a:t>
            </a:r>
          </a:p>
          <a:p>
            <a:pPr marL="0" indent="0">
              <a:buNone/>
            </a:pP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Foo::Foo(Foo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&amp;&amp; foo) 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noexcept 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2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FooBase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2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::move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(foo)), </a:t>
            </a:r>
            <a:r>
              <a:rPr lang="en-US" sz="2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sv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sz="2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(foo.sv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 {</a:t>
            </a:r>
          </a:p>
          <a:p>
            <a:pPr marL="0" indent="0">
              <a:buNone/>
            </a:pP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0" indent="0">
              <a:buNone/>
            </a:pP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490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Assignment Operator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Foo&amp;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Foo::operator(const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Foo&amp; rhs)= {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FooBase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::operator=(rhs);</a:t>
            </a:r>
          </a:p>
          <a:p>
            <a:pPr marL="0" indent="0"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sv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rhs.sv;</a:t>
            </a:r>
          </a:p>
          <a:p>
            <a:pPr marL="0" indent="0"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return *this;</a:t>
            </a:r>
          </a:p>
          <a:p>
            <a:pPr marL="0" indent="0"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Foo&amp;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Foo::operator(Foo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&amp;&amp; rhs) </a:t>
            </a:r>
            <a:r>
              <a:rPr lang="en-US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noexcept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FooBase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::operator(</a:t>
            </a:r>
            <a:r>
              <a:rPr lang="en-US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std::move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rhs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sv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std::move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(rhs.sv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return *this;</a:t>
            </a:r>
          </a:p>
          <a:p>
            <a:pPr marL="0" indent="0"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5199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Move Assignment Side Effects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Move assignment operations must preserve side effects that programmers expect</a:t>
            </a:r>
          </a:p>
          <a:p>
            <a:pPr lvl="1"/>
            <a:r>
              <a:rPr lang="en-US" dirty="0" smtClean="0"/>
              <a:t>Only using swap can be dangerous for move assignment</a:t>
            </a:r>
          </a:p>
          <a:p>
            <a:r>
              <a:rPr lang="en-US" dirty="0" smtClean="0"/>
              <a:t>The object resources are stolen from may not go out of scope for awhile (a class author has no way of telling how a class be used).</a:t>
            </a:r>
          </a:p>
          <a:p>
            <a:r>
              <a:rPr lang="en-US" dirty="0" smtClean="0"/>
              <a:t>Consider the swapping of two locked </a:t>
            </a:r>
            <a:r>
              <a:rPr lang="en-US" dirty="0" err="1" smtClean="0"/>
              <a:t>mutexs</a:t>
            </a:r>
            <a:r>
              <a:rPr lang="en-US" dirty="0" smtClean="0"/>
              <a:t>.  It can lead to a hard to debug deadlock.  Releasing all the left hand side resources before stealing the right hand side resources will prevent these bugs.</a:t>
            </a:r>
          </a:p>
        </p:txBody>
      </p:sp>
    </p:spTree>
    <p:extLst>
      <p:ext uri="{BB962C8B-B14F-4D97-AF65-F5344CB8AC3E}">
        <p14:creationId xmlns:p14="http://schemas.microsoft.com/office/powerpoint/2010/main" val="4285875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Move Constructor Side Effects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Move construction, unlike copy construction, is </a:t>
            </a:r>
            <a:r>
              <a:rPr lang="en-US" dirty="0" smtClean="0">
                <a:solidFill>
                  <a:srgbClr val="FF0000"/>
                </a:solidFill>
              </a:rPr>
              <a:t>not a read only operation</a:t>
            </a:r>
          </a:p>
          <a:p>
            <a:r>
              <a:rPr lang="en-US" dirty="0" smtClean="0"/>
              <a:t>It will probably be necessary to write synchronize for move construction.</a:t>
            </a:r>
          </a:p>
        </p:txBody>
      </p:sp>
    </p:spTree>
    <p:extLst>
      <p:ext uri="{BB962C8B-B14F-4D97-AF65-F5344CB8AC3E}">
        <p14:creationId xmlns:p14="http://schemas.microsoft.com/office/powerpoint/2010/main" val="3119719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Rule of 3/5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 one of these is declared:</a:t>
            </a:r>
          </a:p>
          <a:p>
            <a:pPr lvl="1"/>
            <a:r>
              <a:rPr lang="en-US" dirty="0" smtClean="0"/>
              <a:t>Destructor</a:t>
            </a:r>
          </a:p>
          <a:p>
            <a:pPr lvl="1"/>
            <a:r>
              <a:rPr lang="en-US" dirty="0" smtClean="0"/>
              <a:t>Copy constructor</a:t>
            </a:r>
          </a:p>
          <a:p>
            <a:pPr lvl="1"/>
            <a:r>
              <a:rPr lang="en-US" dirty="0" smtClean="0"/>
              <a:t>Copy assignment operator</a:t>
            </a:r>
          </a:p>
          <a:p>
            <a:pPr lvl="2"/>
            <a:r>
              <a:rPr lang="en-US" dirty="0" smtClean="0"/>
              <a:t>The 3 C++03</a:t>
            </a:r>
          </a:p>
          <a:p>
            <a:pPr lvl="1"/>
            <a:r>
              <a:rPr lang="en-US" dirty="0" smtClean="0"/>
              <a:t>Move constructor</a:t>
            </a:r>
          </a:p>
          <a:p>
            <a:pPr lvl="1"/>
            <a:r>
              <a:rPr lang="en-US" dirty="0" smtClean="0"/>
              <a:t>Move assignment operator</a:t>
            </a:r>
          </a:p>
          <a:p>
            <a:pPr lvl="2"/>
            <a:r>
              <a:rPr lang="en-US" dirty="0" smtClean="0"/>
              <a:t>The 5 C++11</a:t>
            </a:r>
          </a:p>
          <a:p>
            <a:r>
              <a:rPr lang="en-US" dirty="0" smtClean="0"/>
              <a:t>All of them need to be declared.</a:t>
            </a:r>
          </a:p>
          <a:p>
            <a:r>
              <a:rPr lang="en-US" dirty="0" smtClean="0"/>
              <a:t>The internet abounds with rule of 4.5.  </a:t>
            </a:r>
            <a:r>
              <a:rPr lang="en-US" dirty="0"/>
              <a:t>N</a:t>
            </a:r>
            <a:r>
              <a:rPr lang="en-US" dirty="0" smtClean="0"/>
              <a:t>ot a good idea (next slide).</a:t>
            </a:r>
          </a:p>
        </p:txBody>
      </p:sp>
    </p:spTree>
    <p:extLst>
      <p:ext uri="{BB962C8B-B14F-4D97-AF65-F5344CB8AC3E}">
        <p14:creationId xmlns:p14="http://schemas.microsoft.com/office/powerpoint/2010/main" val="51592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 4.5 Effects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::Foo(Foo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&amp;&amp; foo)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noexcept;</a:t>
            </a:r>
          </a:p>
          <a:p>
            <a:pPr marL="0" indent="0"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//This causes an extra move during assignment with a </a:t>
            </a:r>
          </a:p>
          <a:p>
            <a:pPr marL="0" indent="0"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//moveable object to get it into the operator, plus all </a:t>
            </a:r>
          </a:p>
          <a:p>
            <a:pPr marL="0" indent="0"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//the swapping</a:t>
            </a:r>
          </a:p>
          <a:p>
            <a:pPr marL="0" indent="0"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&amp;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operator(Foo rhs)= noexcept</a:t>
            </a:r>
            <a:r>
              <a:rPr lang="en-US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swap(*this, rhs);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return *this;</a:t>
            </a:r>
          </a:p>
          <a:p>
            <a:pPr marL="0" indent="0"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21055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C++11: delete/default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elete</a:t>
            </a:r>
          </a:p>
          <a:p>
            <a:pPr lvl="1"/>
            <a:r>
              <a:rPr lang="en-US" dirty="0" smtClean="0"/>
              <a:t>Tells compiler that this function is deleted or not allowed</a:t>
            </a:r>
          </a:p>
          <a:p>
            <a:pPr lvl="1"/>
            <a:r>
              <a:rPr lang="en-US" dirty="0" smtClean="0"/>
              <a:t>Can remove implicitly declared functions (instead of declaring them and not defining them and generating misleading error messages)</a:t>
            </a:r>
          </a:p>
          <a:p>
            <a:pPr lvl="1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Foo(const Foo&amp;) = delete;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default</a:t>
            </a:r>
            <a:endParaRPr lang="en-US" dirty="0" smtClean="0"/>
          </a:p>
          <a:p>
            <a:pPr lvl="1"/>
            <a:r>
              <a:rPr lang="en-US" dirty="0" smtClean="0"/>
              <a:t>Specifies use of the compiler generated function.</a:t>
            </a:r>
          </a:p>
          <a:p>
            <a:pPr lvl="1"/>
            <a:r>
              <a:rPr lang="en-US" dirty="0" smtClean="0"/>
              <a:t>Can force these functions to be generated (be careful!).</a:t>
            </a:r>
          </a:p>
        </p:txBody>
      </p:sp>
    </p:spTree>
    <p:extLst>
      <p:ext uri="{BB962C8B-B14F-4D97-AF65-F5344CB8AC3E}">
        <p14:creationId xmlns:p14="http://schemas.microsoft.com/office/powerpoint/2010/main" val="1055996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C++11 Default Move Ctor/Assign 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Default move ctor/assign op:</a:t>
            </a:r>
          </a:p>
          <a:p>
            <a:pPr lvl="1"/>
            <a:r>
              <a:rPr lang="en-US" dirty="0" smtClean="0"/>
              <a:t>Will </a:t>
            </a:r>
            <a:r>
              <a:rPr lang="en-US" i="1" dirty="0" smtClean="0"/>
              <a:t>not</a:t>
            </a:r>
            <a:r>
              <a:rPr lang="en-US" dirty="0" smtClean="0"/>
              <a:t> be declared if a class has declared one of the 5.</a:t>
            </a:r>
          </a:p>
          <a:p>
            <a:pPr lvl="1"/>
            <a:r>
              <a:rPr lang="en-US" dirty="0" smtClean="0"/>
              <a:t>Must be able to implicitly move all members.</a:t>
            </a:r>
          </a:p>
          <a:p>
            <a:pPr lvl="1"/>
            <a:r>
              <a:rPr lang="en-US" dirty="0" smtClean="0"/>
              <a:t>Implicit functions will move members in initialization order.</a:t>
            </a:r>
          </a:p>
          <a:p>
            <a:r>
              <a:rPr lang="en-US" dirty="0" smtClean="0"/>
              <a:t>Declaring a move ctor/assign op will stop the implicit generation of other move/copy functions.</a:t>
            </a:r>
          </a:p>
          <a:p>
            <a:r>
              <a:rPr lang="en-US" dirty="0" smtClean="0"/>
              <a:t>C++03 </a:t>
            </a:r>
            <a:r>
              <a:rPr lang="en-US" dirty="0"/>
              <a:t>Behavior: Copy ctor/assign </a:t>
            </a:r>
            <a:r>
              <a:rPr lang="en-US" dirty="0" smtClean="0"/>
              <a:t>op</a:t>
            </a:r>
          </a:p>
          <a:p>
            <a:pPr lvl="1"/>
            <a:r>
              <a:rPr lang="en-US" dirty="0" smtClean="0"/>
              <a:t>It is </a:t>
            </a:r>
            <a:r>
              <a:rPr lang="en-US" dirty="0" smtClean="0"/>
              <a:t>deprecated</a:t>
            </a:r>
            <a:r>
              <a:rPr lang="en-US" dirty="0" smtClean="0"/>
              <a:t>.  If you declare any of the 3, the compiler should at the least issue a warning about implicit generation of the copy ctor or copy assign op.</a:t>
            </a:r>
          </a:p>
        </p:txBody>
      </p:sp>
    </p:spTree>
    <p:extLst>
      <p:ext uri="{BB962C8B-B14F-4D97-AF65-F5344CB8AC3E}">
        <p14:creationId xmlns:p14="http://schemas.microsoft.com/office/powerpoint/2010/main" val="4208307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Move Semantics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Speed</a:t>
            </a:r>
          </a:p>
          <a:p>
            <a:pPr lvl="1"/>
            <a:r>
              <a:rPr lang="en-US" dirty="0" smtClean="0"/>
              <a:t>Move is an optimized copy.</a:t>
            </a:r>
          </a:p>
          <a:p>
            <a:r>
              <a:rPr lang="en-US" dirty="0" smtClean="0"/>
              <a:t>Perfect forwarding in templates.</a:t>
            </a:r>
          </a:p>
          <a:p>
            <a:r>
              <a:rPr lang="en-US" dirty="0" smtClean="0"/>
              <a:t>If you use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auto_ptr</a:t>
            </a:r>
            <a:r>
              <a:rPr lang="en-US" dirty="0" smtClean="0"/>
              <a:t> </a:t>
            </a:r>
            <a:r>
              <a:rPr lang="en-US" dirty="0"/>
              <a:t>or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boost::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unique_ptr</a:t>
            </a:r>
            <a:r>
              <a:rPr lang="en-US" dirty="0" smtClean="0"/>
              <a:t> or the bridge pattern/</a:t>
            </a:r>
            <a:r>
              <a:rPr lang="en-US" dirty="0" err="1"/>
              <a:t>p</a:t>
            </a:r>
            <a:r>
              <a:rPr lang="en-US" dirty="0" err="1" smtClean="0"/>
              <a:t>Impl</a:t>
            </a:r>
            <a:r>
              <a:rPr lang="en-US" dirty="0" smtClean="0"/>
              <a:t> idiom you already do moves, C++11 allows this to be done explicitly.</a:t>
            </a:r>
          </a:p>
          <a:p>
            <a:r>
              <a:rPr lang="en-US" dirty="0" smtClean="0"/>
              <a:t>Passing values via move can be inexpensive (i.e. it’s possible to be as fast as </a:t>
            </a:r>
            <a:r>
              <a:rPr lang="en-US" dirty="0" err="1" smtClean="0"/>
              <a:t>auto_ptr</a:t>
            </a:r>
            <a:r>
              <a:rPr lang="en-US" dirty="0" smtClean="0"/>
              <a:t>) and therefore a desirable way to pass objects.</a:t>
            </a:r>
          </a:p>
        </p:txBody>
      </p:sp>
    </p:spTree>
    <p:extLst>
      <p:ext uri="{BB962C8B-B14F-4D97-AF65-F5344CB8AC3E}">
        <p14:creationId xmlns:p14="http://schemas.microsoft.com/office/powerpoint/2010/main" val="4105035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 by choices: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Value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(Foo)</a:t>
            </a:r>
            <a:r>
              <a:rPr lang="en-US" dirty="0" smtClean="0"/>
              <a:t>: Create an object that is safe to modify.</a:t>
            </a:r>
          </a:p>
          <a:p>
            <a:r>
              <a:rPr lang="en-US" b="1" dirty="0" smtClean="0"/>
              <a:t>Lvalue reference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(Foo&amp;)</a:t>
            </a:r>
            <a:r>
              <a:rPr lang="en-US" dirty="0" smtClean="0"/>
              <a:t>: Modify the object passed for the caller to see.</a:t>
            </a:r>
          </a:p>
          <a:p>
            <a:r>
              <a:rPr lang="en-US" b="1" dirty="0" smtClean="0"/>
              <a:t>Const lvalue reference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(const Foo&amp;)</a:t>
            </a:r>
            <a:r>
              <a:rPr lang="en-US" dirty="0" smtClean="0"/>
              <a:t>: Read from the object only (i.e. not read from it to construct a copy).</a:t>
            </a:r>
          </a:p>
          <a:p>
            <a:r>
              <a:rPr lang="en-US" b="1" dirty="0" smtClean="0"/>
              <a:t>Rvalue reference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(Foo&amp;&amp;)</a:t>
            </a:r>
            <a:r>
              <a:rPr lang="en-US" dirty="0" smtClean="0"/>
              <a:t>: Steal the passed object’s resources.  Should have a matching const lvalue reference function unless it is a move only function.</a:t>
            </a:r>
          </a:p>
        </p:txBody>
      </p:sp>
    </p:spTree>
    <p:extLst>
      <p:ext uri="{BB962C8B-B14F-4D97-AF65-F5344CB8AC3E}">
        <p14:creationId xmlns:p14="http://schemas.microsoft.com/office/powerpoint/2010/main" val="343862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 Rvalue 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Probably not something you ever want to use, having said that:</a:t>
            </a: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const T&amp;&amp;</a:t>
            </a:r>
            <a:r>
              <a:rPr lang="en-US" dirty="0" smtClean="0"/>
              <a:t> </a:t>
            </a:r>
            <a:r>
              <a:rPr lang="en-US" dirty="0"/>
              <a:t>can be used </a:t>
            </a:r>
            <a:r>
              <a:rPr lang="en-US" dirty="0" smtClean="0"/>
              <a:t>bind to only rvalues</a:t>
            </a:r>
          </a:p>
          <a:p>
            <a:r>
              <a:rPr lang="en-US" dirty="0" smtClean="0"/>
              <a:t>Library writers use to disable rvalues</a:t>
            </a:r>
          </a:p>
          <a:p>
            <a:pPr lvl="1"/>
            <a:r>
              <a:rPr lang="en-US" dirty="0" smtClean="0"/>
              <a:t>You are absolute sure you only want glvalues (for instance you are going to return a reference)</a:t>
            </a:r>
          </a:p>
          <a:p>
            <a:pPr lvl="1"/>
            <a:r>
              <a:rPr lang="en-US" dirty="0" smtClean="0"/>
              <a:t>The compiler can detect the difference between glvalues and rvalues </a:t>
            </a:r>
            <a:r>
              <a:rPr lang="en-US" i="1" dirty="0" smtClean="0"/>
              <a:t>prior</a:t>
            </a:r>
            <a:r>
              <a:rPr lang="en-US" dirty="0" smtClean="0"/>
              <a:t> to calling, once in the function, it’s all lvalues.</a:t>
            </a:r>
          </a:p>
          <a:p>
            <a:pPr marL="0" indent="0"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template &lt;typename T&gt; void ref(const T&amp;&amp;) = delete;</a:t>
            </a:r>
          </a:p>
        </p:txBody>
      </p:sp>
    </p:spTree>
    <p:extLst>
      <p:ext uri="{BB962C8B-B14F-4D97-AF65-F5344CB8AC3E}">
        <p14:creationId xmlns:p14="http://schemas.microsoft.com/office/powerpoint/2010/main" val="2920006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Perfect Forwarding in Templates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 smtClean="0"/>
              <a:t>Universal References:</a:t>
            </a:r>
          </a:p>
          <a:p>
            <a:pPr lvl="1"/>
            <a:r>
              <a:rPr lang="en-US" sz="2000" dirty="0" smtClean="0"/>
              <a:t>Syntax: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&amp;&amp;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000" dirty="0" smtClean="0"/>
              <a:t>Type deduction for T (not in the case of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forward</a:t>
            </a:r>
            <a:r>
              <a:rPr lang="en-US" sz="2000" dirty="0" smtClean="0"/>
              <a:t>, so &lt;T&gt; is necessary, more later).</a:t>
            </a:r>
          </a:p>
          <a:p>
            <a:pPr marL="0" indent="0"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class Foo : public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FooBase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public:</a:t>
            </a:r>
          </a:p>
          <a:p>
            <a:pPr marL="0" indent="0"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template&lt;typename T&gt;</a:t>
            </a:r>
          </a:p>
          <a:p>
            <a:pPr marL="0" indent="0"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setname2(</a:t>
            </a:r>
            <a:r>
              <a:rPr lang="en-US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T&amp;&amp;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name) {		//only one function T&amp;&amp;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name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_ = std::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forward</a:t>
            </a:r>
            <a:r>
              <a:rPr lang="en-US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&lt;T&gt;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(name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pPr marL="0" indent="0"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935353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Perfect Forwarding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the last slide the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setname2</a:t>
            </a:r>
            <a:r>
              <a:rPr lang="en-US" dirty="0" smtClean="0"/>
              <a:t> function can take anything that a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dirty="0" smtClean="0"/>
              <a:t> can assign to:</a:t>
            </a:r>
          </a:p>
          <a:p>
            <a:pPr lvl="1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onst string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har*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onst char*</a:t>
            </a:r>
          </a:p>
          <a:p>
            <a:r>
              <a:rPr lang="en-US" dirty="0" smtClean="0"/>
              <a:t>It will also correctly copy or move (assuming the type has those operations defined).</a:t>
            </a:r>
          </a:p>
          <a:p>
            <a:r>
              <a:rPr lang="en-US" dirty="0" smtClean="0"/>
              <a:t>Now image you wanted to set 2 different strings in the same function (i.e. </a:t>
            </a:r>
            <a:r>
              <a:rPr lang="en-US" dirty="0" err="1" smtClean="0"/>
              <a:t>firstname</a:t>
            </a:r>
            <a:r>
              <a:rPr lang="en-US" dirty="0" smtClean="0"/>
              <a:t>, </a:t>
            </a:r>
            <a:r>
              <a:rPr lang="en-US" dirty="0" err="1" smtClean="0"/>
              <a:t>lastname</a:t>
            </a:r>
            <a:r>
              <a:rPr lang="en-US" dirty="0" smtClean="0"/>
              <a:t>). 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T&amp;&amp;</a:t>
            </a:r>
            <a:r>
              <a:rPr lang="en-US" dirty="0" smtClean="0"/>
              <a:t> allows a single function to do it.</a:t>
            </a:r>
          </a:p>
        </p:txBody>
      </p:sp>
    </p:spTree>
    <p:extLst>
      <p:ext uri="{BB962C8B-B14F-4D97-AF65-F5344CB8AC3E}">
        <p14:creationId xmlns:p14="http://schemas.microsoft.com/office/powerpoint/2010/main" val="39087659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td::forward with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Standard disables template argument deduction with forwards.	</a:t>
            </a:r>
          </a:p>
          <a:p>
            <a:r>
              <a:rPr lang="en-US" dirty="0" smtClean="0"/>
              <a:t>To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std::forward(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expr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 smtClean="0"/>
              <a:t> to an overloaded function use: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std::forward&lt;T&gt;(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expr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dirty="0" smtClean="0"/>
          </a:p>
          <a:p>
            <a:r>
              <a:rPr lang="en-US" dirty="0" smtClean="0"/>
              <a:t>Currently template argument deduction is disabled via:</a:t>
            </a:r>
          </a:p>
          <a:p>
            <a:pPr mar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std::remove_reference</a:t>
            </a:r>
          </a:p>
          <a:p>
            <a:r>
              <a:rPr lang="en-US" dirty="0" smtClean="0"/>
              <a:t>But again, the standard says, no.  So that is an intended consequence, not a side effect.</a:t>
            </a:r>
          </a:p>
          <a:p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6740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Forward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//For lvalues/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lvalue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references: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template&lt;typename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T&gt;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T&amp;&amp; forward(T&amp; t) { </a:t>
            </a:r>
          </a:p>
          <a:p>
            <a:pPr mar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return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static_cast&lt;_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T&amp;&amp;&gt;(__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t); 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//Overload for rvalue references: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template&lt;typename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T&gt;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T&amp;&amp; forward(T&amp;&amp; t); 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444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std::forward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10863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//For lvalues/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lvalue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references:</a:t>
            </a:r>
          </a:p>
          <a:p>
            <a:pPr marL="0" indent="0"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template&lt;typename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inline _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&amp;&amp;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forward(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typename std::remove_reference&lt;_</a:t>
            </a:r>
            <a:r>
              <a:rPr lang="en-US" sz="2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Tp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&gt;::type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&amp; __t) 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{ return static_cast&lt;_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&amp;&amp;&gt;(__t);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//For rvalue references: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template&lt;typename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inline _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&amp;&amp;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forward(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typename std::remove_reference&lt;_</a:t>
            </a:r>
            <a:r>
              <a:rPr lang="en-US" sz="2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Tp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&gt;::type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&amp;&amp; __t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5637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Perfect Forwarding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It’s perfect, when it works.</a:t>
            </a:r>
          </a:p>
          <a:p>
            <a:r>
              <a:rPr lang="en-US" dirty="0" smtClean="0"/>
              <a:t>Does not work for incomplete types:</a:t>
            </a:r>
          </a:p>
          <a:p>
            <a:pPr lvl="1"/>
            <a:r>
              <a:rPr lang="en-US" dirty="0" smtClean="0"/>
              <a:t>Meaning of argument passed is resolved by overloaded resolution(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Literals (i.e.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dirty="0" smtClean="0"/>
              <a:t>, you can use C++11’s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nullptr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Initializer lists(C++11 feature not covered here)</a:t>
            </a:r>
          </a:p>
          <a:p>
            <a:pPr lvl="1"/>
            <a:r>
              <a:rPr lang="en-US" dirty="0" smtClean="0"/>
              <a:t>Static class members with inline initialization</a:t>
            </a:r>
          </a:p>
          <a:p>
            <a:pPr lvl="1"/>
            <a:r>
              <a:rPr lang="en-US" dirty="0" err="1" smtClean="0"/>
              <a:t>Bitfields</a:t>
            </a:r>
            <a:r>
              <a:rPr lang="en-US" dirty="0" smtClean="0"/>
              <a:t> (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unsigned 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bitfield:5;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://groups.google.com/forum/#!topic/comp.std.c++/</a:t>
            </a:r>
            <a:r>
              <a:rPr lang="en-US" dirty="0" smtClean="0">
                <a:hlinkClick r:id="rId2"/>
              </a:rPr>
              <a:t>wu4r3CWG-VE</a:t>
            </a:r>
            <a:r>
              <a:rPr lang="en-US" dirty="0" smtClean="0"/>
              <a:t> for in depth discussion, note </a:t>
            </a:r>
            <a:r>
              <a:rPr lang="en-US" dirty="0" err="1" smtClean="0"/>
              <a:t>Nikolay’s</a:t>
            </a:r>
            <a:r>
              <a:rPr lang="en-US" dirty="0" smtClean="0"/>
              <a:t> post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382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C++11: static_assert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New C+11 keyword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static_assert</a:t>
            </a:r>
          </a:p>
          <a:p>
            <a:r>
              <a:rPr lang="en-US" dirty="0" smtClean="0"/>
              <a:t>Compile time assertion check</a:t>
            </a:r>
          </a:p>
          <a:p>
            <a:r>
              <a:rPr lang="en-US" dirty="0" smtClean="0"/>
              <a:t>Can be used to limit types that a universal reference function accepts.</a:t>
            </a:r>
          </a:p>
          <a:p>
            <a:r>
              <a:rPr lang="en-US" dirty="0" smtClean="0"/>
              <a:t>Much better errors then the standard STL 1000+ character errors.</a:t>
            </a: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static_assert(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bool_const_expr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“error string”);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static_assert(!std::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is_pointer&lt;T&gt;::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value, "Pointers only");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660869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//This is the example class</a:t>
            </a: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Foo : public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FooBase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constexpr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static const char*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default_fill</a:t>
            </a:r>
            <a:r>
              <a:rPr lang="en-US" sz="24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_ = "Insight</a:t>
            </a:r>
            <a:r>
              <a:rPr lang="en-US" sz="2400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static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idcounter</a:t>
            </a:r>
            <a:r>
              <a:rPr lang="en-US" sz="24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const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id;</a:t>
            </a: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name_;</a:t>
            </a: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buffersize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_;</a:t>
            </a: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char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pbuffer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_;</a:t>
            </a: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public:</a:t>
            </a: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1172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is move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Move is stealing resources from one object and giving them in another instead of copying the resources.</a:t>
            </a:r>
          </a:p>
          <a:p>
            <a:r>
              <a:rPr lang="en-US" dirty="0" smtClean="0"/>
              <a:t>An expensive to copy </a:t>
            </a:r>
            <a:r>
              <a:rPr lang="en-US" dirty="0"/>
              <a:t>resource </a:t>
            </a:r>
            <a:r>
              <a:rPr lang="en-US" dirty="0" smtClean="0"/>
              <a:t>(</a:t>
            </a:r>
            <a:r>
              <a:rPr lang="en-US" dirty="0" err="1" smtClean="0"/>
              <a:t>e.x</a:t>
            </a:r>
            <a:r>
              <a:rPr lang="en-US" dirty="0" smtClean="0"/>
              <a:t>. buffer</a:t>
            </a:r>
            <a:r>
              <a:rPr lang="en-US" dirty="0"/>
              <a:t>) </a:t>
            </a:r>
            <a:r>
              <a:rPr lang="en-US" dirty="0" smtClean="0"/>
              <a:t>can be “stolen” by moving a pointer value rather than coping the whole buffer.</a:t>
            </a:r>
          </a:p>
          <a:p>
            <a:r>
              <a:rPr lang="en-US" dirty="0" smtClean="0"/>
              <a:t>Stealing works on resources in “permanent” memory (which generally means on the heap, but handles to external resources can also be moved).</a:t>
            </a:r>
          </a:p>
          <a:p>
            <a:r>
              <a:rPr lang="en-US" dirty="0" smtClean="0"/>
              <a:t>Expensive to copy objects benefit from moves because they are large or accounting for the resource needs to be done that a move prevents.</a:t>
            </a:r>
          </a:p>
        </p:txBody>
      </p:sp>
    </p:spTree>
    <p:extLst>
      <p:ext uri="{BB962C8B-B14F-4D97-AF65-F5344CB8AC3E}">
        <p14:creationId xmlns:p14="http://schemas.microsoft.com/office/powerpoint/2010/main" val="976303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Foo(string name,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buffersize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0, char*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pbuffer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nullptr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: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FooBase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idcounter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), id(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idcounter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), name_(name),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buffersize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_(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buffersize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pbuffer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_(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pbuffer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if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(!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pbuffer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_) {</a:t>
            </a: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buffersize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_ =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default_fill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_);</a:t>
            </a: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pbuffer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_ = new char[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buffersize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_];</a:t>
            </a: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memcpy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pbuffer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_,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default_fill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_,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buffersize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_);</a:t>
            </a: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++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idcounter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~Foo()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delete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pbuffer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_; }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3793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Foo(Foo&amp;&amp; rhs) noexcept </a:t>
            </a:r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FooBase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(std::move(rhs)), id(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idcounter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++), name_(std::move(rhs.name_)),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buffersize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_(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rhs.buffersize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_),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pbuffer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_(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rhs.pbuffer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_)  {</a:t>
            </a: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//make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it safe to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delete rhs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rhs.pbuffer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_ =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nullptr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7258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Foo&amp; operator=(Foo &amp;&amp;rhs) noexcept {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if(this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== &amp;rhs) return *this;</a:t>
            </a: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FooBase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::operator=(std::move(rhs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//Release our own resources 1</a:t>
            </a:r>
            <a:r>
              <a:rPr lang="en-US" sz="2400" b="1" baseline="30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delete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pbuffer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_;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_.clear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 name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_.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shrink_to_fit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name_ = std::move(rhs.name_);</a:t>
            </a: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buffersize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_ =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rhs.buffersize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_;</a:t>
            </a: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pbuffer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_ =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rhs.pbuffer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_;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rhs.pbuffer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_ =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nullptr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return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*this;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73703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C++11 Move Semantics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Lets the compiler, via implicit optimizations or as directed by the programmer, take advantage of moves.</a:t>
            </a:r>
          </a:p>
          <a:p>
            <a:r>
              <a:rPr lang="en-US" dirty="0" smtClean="0"/>
              <a:t>What is covered:</a:t>
            </a:r>
          </a:p>
          <a:p>
            <a:pPr lvl="1"/>
            <a:r>
              <a:rPr lang="en-US" dirty="0" smtClean="0"/>
              <a:t>How to recognize move opportunities</a:t>
            </a:r>
          </a:p>
          <a:p>
            <a:pPr lvl="1"/>
            <a:r>
              <a:rPr lang="en-US" dirty="0" smtClean="0"/>
              <a:t>How to move</a:t>
            </a:r>
          </a:p>
        </p:txBody>
      </p:sp>
    </p:spTree>
    <p:extLst>
      <p:ext uri="{BB962C8B-B14F-4D97-AF65-F5344CB8AC3E}">
        <p14:creationId xmlns:p14="http://schemas.microsoft.com/office/powerpoint/2010/main" val="2705104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C++11 Value Categories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New expression </a:t>
            </a:r>
            <a:r>
              <a:rPr lang="en-US" u="sng" dirty="0" smtClean="0"/>
              <a:t>Value Categories</a:t>
            </a:r>
            <a:r>
              <a:rPr lang="en-US" dirty="0" smtClean="0"/>
              <a:t> to support moves</a:t>
            </a:r>
          </a:p>
          <a:p>
            <a:pPr lvl="1"/>
            <a:r>
              <a:rPr lang="en-US" dirty="0" smtClean="0"/>
              <a:t>C++03 had only lvalue and rvalues</a:t>
            </a:r>
          </a:p>
          <a:p>
            <a:pPr lvl="1"/>
            <a:r>
              <a:rPr lang="en-US" dirty="0" smtClean="0"/>
              <a:t>C++11 introduces a new value category structure</a:t>
            </a:r>
          </a:p>
          <a:p>
            <a:r>
              <a:rPr lang="en-US" dirty="0" smtClean="0"/>
              <a:t>New values let the compiler recognize and take advantage of moveable objects.</a:t>
            </a:r>
          </a:p>
          <a:p>
            <a:pPr lvl="1"/>
            <a:r>
              <a:rPr lang="en-US" dirty="0" smtClean="0"/>
              <a:t>Xvalues allows the complier to recognize movable opportunities</a:t>
            </a:r>
          </a:p>
          <a:p>
            <a:r>
              <a:rPr lang="en-US" dirty="0" smtClean="0"/>
              <a:t>Expression value categories are orthogonal to any other expression property (i.e. expression type or value in memory).  The value category can be determined statically at compile time.</a:t>
            </a:r>
          </a:p>
          <a:p>
            <a:r>
              <a:rPr lang="en-US" dirty="0" smtClean="0"/>
              <a:t>More: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en.cppreference.com/w/cpp/language/value_category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31591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Expression Value Categories Tree</a:t>
            </a:r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4349000"/>
              </p:ext>
            </p:extLst>
          </p:nvPr>
        </p:nvGraphicFramePr>
        <p:xfrm>
          <a:off x="2152650" y="1825625"/>
          <a:ext cx="7886700" cy="44643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32179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Named objects</a:t>
            </a:r>
          </a:p>
          <a:p>
            <a:r>
              <a:rPr lang="en-US" dirty="0" smtClean="0"/>
              <a:t>Have a specific memory address</a:t>
            </a:r>
          </a:p>
          <a:p>
            <a:r>
              <a:rPr lang="en-US" dirty="0" smtClean="0"/>
              <a:t>“Whenever a glvalue appears in the context where a prvalue is expected, the glvalue is converted to a prvalue”, binding to an rvalue reference is a conversion case.</a:t>
            </a:r>
          </a:p>
          <a:p>
            <a:pPr marL="0" indent="0">
              <a:buNone/>
            </a:pP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a;</a:t>
            </a:r>
          </a:p>
          <a:p>
            <a:pPr marL="0" indent="0">
              <a:buNone/>
            </a:pP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 pa;</a:t>
            </a:r>
          </a:p>
          <a:p>
            <a:pPr marL="0" indent="0"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std::vector&lt;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intvec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ntvec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[0];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5032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Are anonymous</a:t>
            </a:r>
          </a:p>
          <a:p>
            <a:r>
              <a:rPr lang="en-US" dirty="0" smtClean="0"/>
              <a:t>Can’t have their address’s taken (i.e.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&amp;3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Can initialize const lvalue references(and then have that ref’s lifetime)</a:t>
            </a:r>
          </a:p>
          <a:p>
            <a:pPr lvl="1"/>
            <a:r>
              <a:rPr lang="en-US" dirty="0"/>
              <a:t>Can initialize rvalue references(not yet covered)</a:t>
            </a:r>
            <a:endParaRPr lang="en-US" dirty="0" smtClean="0"/>
          </a:p>
          <a:p>
            <a:r>
              <a:rPr lang="en-US" dirty="0"/>
              <a:t>L</a:t>
            </a:r>
            <a:r>
              <a:rPr lang="en-US" dirty="0" smtClean="0"/>
              <a:t>iterals (except strings)</a:t>
            </a:r>
          </a:p>
          <a:p>
            <a:r>
              <a:rPr lang="en-US" dirty="0" smtClean="0"/>
              <a:t>Function results that aren’t references</a:t>
            </a:r>
          </a:p>
          <a:p>
            <a:r>
              <a:rPr lang="en-US" dirty="0" smtClean="0"/>
              <a:t>Class and array prvalues can be cv-qualified</a:t>
            </a:r>
          </a:p>
          <a:p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x);</a:t>
            </a:r>
          </a:p>
          <a:p>
            <a:pPr marL="0" indent="0"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F(3);  //3 here is a prvalue, so is F’s return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600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General Background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2802</TotalTime>
  <Words>2337</Words>
  <Application>Microsoft Office PowerPoint</Application>
  <PresentationFormat>Widescreen</PresentationFormat>
  <Paragraphs>330</Paragraphs>
  <Slides>42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42</vt:i4>
      </vt:variant>
    </vt:vector>
  </HeadingPairs>
  <TitlesOfParts>
    <vt:vector size="50" baseType="lpstr">
      <vt:lpstr>Arial</vt:lpstr>
      <vt:lpstr>Calibri</vt:lpstr>
      <vt:lpstr>Calibri Light</vt:lpstr>
      <vt:lpstr>Courier New</vt:lpstr>
      <vt:lpstr>Trebuchet MS</vt:lpstr>
      <vt:lpstr>Wingdings 3</vt:lpstr>
      <vt:lpstr>Facet</vt:lpstr>
      <vt:lpstr>General Background</vt:lpstr>
      <vt:lpstr>C++11 Move Semantics</vt:lpstr>
      <vt:lpstr>C++11 Compiler Info</vt:lpstr>
      <vt:lpstr>Why Move Semantics</vt:lpstr>
      <vt:lpstr>What is move</vt:lpstr>
      <vt:lpstr>C++11 Move Semantics</vt:lpstr>
      <vt:lpstr>C++11 Value Categories</vt:lpstr>
      <vt:lpstr>Expression Value Categories Tree</vt:lpstr>
      <vt:lpstr>Glvalues</vt:lpstr>
      <vt:lpstr>Prvalues</vt:lpstr>
      <vt:lpstr>Xvalues</vt:lpstr>
      <vt:lpstr>Moving lvalues</vt:lpstr>
      <vt:lpstr>Moving rvalues</vt:lpstr>
      <vt:lpstr>Rvalue references</vt:lpstr>
      <vt:lpstr>Binding rules</vt:lpstr>
      <vt:lpstr>Detecting Movable Objects</vt:lpstr>
      <vt:lpstr>Exceptions</vt:lpstr>
      <vt:lpstr>Reference Collapsing</vt:lpstr>
      <vt:lpstr>Forcing a Move: Simple Move</vt:lpstr>
      <vt:lpstr>std::move</vt:lpstr>
      <vt:lpstr>Move Swaps</vt:lpstr>
      <vt:lpstr>Class Move Implementation</vt:lpstr>
      <vt:lpstr>Example Constructor</vt:lpstr>
      <vt:lpstr>Example Assignment Operator</vt:lpstr>
      <vt:lpstr>Move Assignment Side Effects</vt:lpstr>
      <vt:lpstr>Move Constructor Side Effects</vt:lpstr>
      <vt:lpstr>Rule of 3/5</vt:lpstr>
      <vt:lpstr>Rule 4.5 Effects</vt:lpstr>
      <vt:lpstr>C++11: delete/default</vt:lpstr>
      <vt:lpstr>C++11 Default Move Ctor/Assign Op</vt:lpstr>
      <vt:lpstr>Pass by choices:</vt:lpstr>
      <vt:lpstr>Const Rvalue Reference</vt:lpstr>
      <vt:lpstr>Perfect Forwarding in Templates</vt:lpstr>
      <vt:lpstr>Perfect Forwarding</vt:lpstr>
      <vt:lpstr>std::forward with expressions</vt:lpstr>
      <vt:lpstr>Simple Forward</vt:lpstr>
      <vt:lpstr>std::forward</vt:lpstr>
      <vt:lpstr>Perfect Forwarding</vt:lpstr>
      <vt:lpstr>C++11: static_assert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C++ 11 Move semantics</dc:title>
  <dc:creator>Microsoft account</dc:creator>
  <cp:lastModifiedBy>Microsoft account</cp:lastModifiedBy>
  <cp:revision>174</cp:revision>
  <dcterms:created xsi:type="dcterms:W3CDTF">2013-06-21T01:49:07Z</dcterms:created>
  <dcterms:modified xsi:type="dcterms:W3CDTF">2013-06-28T01:50:39Z</dcterms:modified>
</cp:coreProperties>
</file>