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351338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Evaluation of the Extended Pylint Tool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-Improvements in usability, data visualization, and user interaction.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Challenges encountered during development.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Solutions implemented and system evaluation.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Innovations compared to the original Pylint tool.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7635"/>
            <a:ext cx="10515600" cy="1325563"/>
          </a:xfrm>
        </p:spPr>
        <p:txBody>
          <a:bodyPr/>
          <a:p>
            <a:r>
              <a:rPr lang="en-US" altLang="zh-CN"/>
              <a:t>Data Visualization Interface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/>
              <a:t>Features</a:t>
            </a:r>
            <a:endParaRPr lang="en-US" altLang="zh-CN"/>
          </a:p>
          <a:p>
            <a:r>
              <a:rPr lang="en-US" altLang="zh-CN"/>
              <a:t>Added charts like bar graphs and pie charts for presenting CWE issues and code quality scores.</a:t>
            </a:r>
            <a:endParaRPr lang="en-US" altLang="zh-CN"/>
          </a:p>
          <a:p>
            <a:r>
              <a:rPr lang="en-US" altLang="zh-CN"/>
              <a:t>Introduced interactive features for dynamic data exploration.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5" descr="95ac796e9773d929180acb60725b1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2925445"/>
            <a:ext cx="7392670" cy="2140585"/>
          </a:xfrm>
          <a:prstGeom prst="rect">
            <a:avLst/>
          </a:prstGeom>
        </p:spPr>
      </p:pic>
      <p:pic>
        <p:nvPicPr>
          <p:cNvPr id="7" name="图片 7" descr="04699a1d3ce407c8376982aa3e199d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5066030"/>
            <a:ext cx="7063105" cy="1680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325563"/>
          </a:xfrm>
        </p:spPr>
        <p:txBody>
          <a:bodyPr/>
          <a:p>
            <a:r>
              <a:rPr lang="en-US" altLang="zh-CN"/>
              <a:t>Data Management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5230"/>
            <a:ext cx="10515600" cy="504507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90000"/>
              </a:lnSpc>
              <a:buNone/>
            </a:pPr>
            <a:r>
              <a:rPr lang="en-US" altLang="zh-CN" b="1"/>
              <a:t>Historical Data Access</a:t>
            </a:r>
            <a:endParaRPr lang="en-US" altLang="zh-CN"/>
          </a:p>
          <a:p>
            <a:pPr fontAlgn="auto">
              <a:lnSpc>
                <a:spcPct val="90000"/>
              </a:lnSpc>
            </a:pPr>
            <a:r>
              <a:rPr lang="en-US" altLang="zh-CN"/>
              <a:t>Provides quick access to historical data </a:t>
            </a:r>
            <a:r>
              <a:rPr lang="en-US" altLang="zh-CN">
                <a:sym typeface="+mn-ea"/>
              </a:rPr>
              <a:t>for users to view previous analysis results, </a:t>
            </a:r>
            <a:r>
              <a:rPr lang="en-US" altLang="zh-CN"/>
              <a:t>with file names and scores displayed.</a:t>
            </a:r>
            <a:endParaRPr lang="en-US" altLang="zh-CN"/>
          </a:p>
          <a:p>
            <a:pPr marL="0" indent="0" fontAlgn="auto">
              <a:lnSpc>
                <a:spcPct val="90000"/>
              </a:lnSpc>
              <a:buNone/>
            </a:pPr>
            <a:r>
              <a:rPr lang="en-US" altLang="zh-CN" b="1"/>
              <a:t>Database Enhancements</a:t>
            </a:r>
            <a:endParaRPr lang="en-US" altLang="zh-CN"/>
          </a:p>
          <a:p>
            <a:pPr fontAlgn="auto">
              <a:lnSpc>
                <a:spcPct val="90000"/>
              </a:lnSpc>
            </a:pPr>
            <a:r>
              <a:rPr lang="en-US" altLang="zh-CN"/>
              <a:t>Normalized structure to reduce redundancy and improve efficiency.</a:t>
            </a:r>
            <a:endParaRPr lang="en-US" altLang="zh-CN"/>
          </a:p>
          <a:p>
            <a:pPr fontAlgn="auto">
              <a:lnSpc>
                <a:spcPct val="90000"/>
              </a:lnSpc>
            </a:pPr>
            <a:r>
              <a:rPr lang="en-US" altLang="zh-CN"/>
              <a:t>Added consistency tests to ensure reliable data operations.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2" name="图片 12" descr="1732200567483"/>
          <p:cNvPicPr>
            <a:picLocks noChangeAspect="1"/>
          </p:cNvPicPr>
          <p:nvPr/>
        </p:nvPicPr>
        <p:blipFill>
          <a:blip r:embed="rId1"/>
          <a:srcRect r="2001"/>
          <a:stretch>
            <a:fillRect/>
          </a:stretch>
        </p:blipFill>
        <p:spPr>
          <a:xfrm>
            <a:off x="2826385" y="3653790"/>
            <a:ext cx="6539230" cy="3023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94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ChatGPT Interaction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/>
              <a:t>User Feedback</a:t>
            </a:r>
            <a:endParaRPr lang="en-US" altLang="zh-CN"/>
          </a:p>
          <a:p>
            <a:r>
              <a:rPr lang="en-US" altLang="zh-CN">
                <a:sym typeface="+mn-ea"/>
              </a:rPr>
              <a:t>I</a:t>
            </a:r>
            <a:r>
              <a:rPr lang="en-US" altLang="zh-CN">
                <a:sym typeface="+mn-ea"/>
              </a:rPr>
              <a:t>nterface was </a:t>
            </a:r>
            <a:r>
              <a:rPr lang="en-US" altLang="zh-CN"/>
              <a:t>d</a:t>
            </a:r>
            <a:r>
              <a:rPr lang="en-US" altLang="zh-CN"/>
              <a:t>ifficult to use, difficult to track which code suggestions belong to which part of the code.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Enhancements</a:t>
            </a:r>
            <a:endParaRPr lang="en-US" altLang="zh-CN"/>
          </a:p>
          <a:p>
            <a:r>
              <a:rPr lang="en-US" altLang="zh-CN"/>
              <a:t>Visual links between suggestions and corresponding code sections .</a:t>
            </a:r>
            <a:endParaRPr lang="en-US" altLang="zh-CN"/>
          </a:p>
          <a:p>
            <a:r>
              <a:rPr lang="en-US" altLang="zh-CN"/>
              <a:t>Step-by-step annotations to guide users in applying recommendations.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0" name="图片 10" descr="a13897935ec072c70af451035f098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9410" y="3883025"/>
            <a:ext cx="5859145" cy="2192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1325563"/>
          </a:xfrm>
        </p:spPr>
        <p:txBody>
          <a:bodyPr/>
          <a:p>
            <a:r>
              <a:rPr lang="en-US" altLang="zh-CN"/>
              <a:t>Frontend and Backend Interaction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756856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Key Changes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Configured Vue proxy server and enabled CORS headers in Django to resolve cross-origin issues.</a:t>
            </a:r>
            <a:endParaRPr lang="en-US" altLang="zh-CN"/>
          </a:p>
          <a:p>
            <a:r>
              <a:rPr lang="en-US" altLang="zh-CN"/>
              <a:t>Standardized JSON data format for smooth transmission.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User Experience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Enhanced reliability with error feedback systems and loading indicators.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3255" y="1552575"/>
            <a:ext cx="3191510" cy="375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1325563"/>
          </a:xfrm>
        </p:spPr>
        <p:txBody>
          <a:bodyPr/>
          <a:p>
            <a:r>
              <a:rPr lang="en-US" altLang="zh-CN"/>
              <a:t> Cross-Module Coordination and Integration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31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Problem</a:t>
            </a:r>
            <a:endParaRPr lang="en-US" altLang="zh-CN" b="1"/>
          </a:p>
          <a:p>
            <a:r>
              <a:rPr lang="en-US" altLang="zh-CN"/>
              <a:t>Inconsistent module integration and dependencies.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Process Improvements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Conducted regular team meetings to align module requirements.</a:t>
            </a:r>
            <a:endParaRPr lang="en-US" altLang="zh-CN"/>
          </a:p>
          <a:p>
            <a:r>
              <a:rPr lang="en-US" altLang="zh-CN"/>
              <a:t>Introduced code reviews for better compatibility before integration.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3744595"/>
            <a:ext cx="6737985" cy="295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94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Evaluation</a:t>
            </a:r>
            <a:r>
              <a:rPr lang="en-US" altLang="zh-CN"/>
              <a:t>-Conclusion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Highlights</a:t>
            </a:r>
            <a:endParaRPr lang="en-US" altLang="zh-CN"/>
          </a:p>
          <a:p>
            <a:r>
              <a:rPr lang="en-US" altLang="zh-CN"/>
              <a:t>Enhanced visualization, smart suggestions, and user experience.</a:t>
            </a:r>
            <a:endParaRPr lang="en-US" altLang="zh-CN"/>
          </a:p>
          <a:p>
            <a:r>
              <a:rPr lang="en-US" altLang="zh-CN"/>
              <a:t>Significant improvements over the original Pylint tool.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b="1"/>
              <a:t>Future Work</a:t>
            </a:r>
            <a:endParaRPr lang="en-US" altLang="zh-CN"/>
          </a:p>
          <a:p>
            <a:r>
              <a:rPr lang="en-US" altLang="zh-CN"/>
              <a:t>Further updates and feature demonstrations to increase competitiveness.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WPS 演示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Evaluation</vt:lpstr>
      <vt:lpstr>Data Visualization Interface Design</vt:lpstr>
      <vt:lpstr>Data Consistency</vt:lpstr>
      <vt:lpstr>ChatGPT Interaction</vt:lpstr>
      <vt:lpstr>Frontend and Backend Interaction</vt:lpstr>
      <vt:lpstr> Cross-Module Coordination and Integration</vt:lpstr>
      <vt:lpstr>Evaluation-conclusion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WPS_1645166642</cp:lastModifiedBy>
  <cp:revision>32</cp:revision>
  <dcterms:created xsi:type="dcterms:W3CDTF">2023-08-09T12:44:00Z</dcterms:created>
  <dcterms:modified xsi:type="dcterms:W3CDTF">2024-11-21T15:14:06Z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