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-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310C74-4A36-C4BC-9AC9-A235293964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25CAF4D-0EEC-1B77-DA79-C3C169B386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0FD6A71-2DC7-D5D2-6D06-9266D481F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09BFA-762E-4303-B913-2C90AE879D2E}" type="datetimeFigureOut">
              <a:rPr lang="zh-TW" altLang="en-US" smtClean="0"/>
              <a:t>2023/5/1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9F2F6EF-A61C-54EC-F199-E6BDCE7B5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75DF56E-9F01-2904-C82D-8CEB39B41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EFD18-F33E-4D65-9FF4-8EC60747B9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0246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6F31E0E-6E60-197A-937B-7B5565986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63B1D93-5D2D-8D52-C6F6-D637FA54D9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7154A3E-D8B1-D564-E70A-05418B0E8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09BFA-762E-4303-B913-2C90AE879D2E}" type="datetimeFigureOut">
              <a:rPr lang="zh-TW" altLang="en-US" smtClean="0"/>
              <a:t>2023/5/1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C1AACA1-C0FB-97E5-3FB8-B5468D8C3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8451571-89D3-3BCE-AF2F-BF1FEC7F6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EFD18-F33E-4D65-9FF4-8EC60747B9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0174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8A001A20-E614-2025-F6F7-40034E55D8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6F1A8C3-8129-F84C-1666-9E951B4EB1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85C7390-BE94-A616-C59E-49E384DFE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09BFA-762E-4303-B913-2C90AE879D2E}" type="datetimeFigureOut">
              <a:rPr lang="zh-TW" altLang="en-US" smtClean="0"/>
              <a:t>2023/5/1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560D76B-530B-9F3A-88CA-81CE1F028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F390804-B420-B4C6-B9EE-487111E6D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EFD18-F33E-4D65-9FF4-8EC60747B9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7922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65509B-857D-85C0-C664-3577EB676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0743142-84BD-2AB3-5EB9-EC053935C4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8ED801A-633B-68E1-B7E2-81EF2A031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09BFA-762E-4303-B913-2C90AE879D2E}" type="datetimeFigureOut">
              <a:rPr lang="zh-TW" altLang="en-US" smtClean="0"/>
              <a:t>2023/5/1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36BBDFC-E66E-471E-931C-0FDB5133D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3B576E3-E8E5-9133-9435-93FB7B7CB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EFD18-F33E-4D65-9FF4-8EC60747B9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1716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0EF2A8-519D-96AC-0EA1-0E5E60ABE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E51619D-DA4F-18D6-BEAA-6A8B1A077F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7D63436-6087-E4D7-73CA-17324EE64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09BFA-762E-4303-B913-2C90AE879D2E}" type="datetimeFigureOut">
              <a:rPr lang="zh-TW" altLang="en-US" smtClean="0"/>
              <a:t>2023/5/1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EAE154E-A8E3-3555-B0B2-4707F5FDC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829FC39-A60A-839F-4CF1-6165C62FB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EFD18-F33E-4D65-9FF4-8EC60747B9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2381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30EF69-6627-68CF-9EB0-D91381CE3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9103797-5E07-9E6C-2A79-FF9EC71FE8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12AF108-EC3A-7C3C-572B-2037B2CD8D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D95F64C-FCAB-DA0F-93F6-F2CF180CB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09BFA-762E-4303-B913-2C90AE879D2E}" type="datetimeFigureOut">
              <a:rPr lang="zh-TW" altLang="en-US" smtClean="0"/>
              <a:t>2023/5/1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A20D498-DDD9-EAEA-746D-000DFA37E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86FFB8C-FD7F-AA61-704B-44A36A175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EFD18-F33E-4D65-9FF4-8EC60747B9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7887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687098-8274-61ED-11F6-556932F96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29AE046-5D59-B097-593C-8A432053FE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6012AA3-5384-096C-F4FB-C03E482962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5D7826F-E952-9CCC-C6BC-147BAA7468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C06190F-FD48-1B02-4F48-ABCAAE3A30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3EA9746B-C4F2-34F2-B155-0F51A4FD0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09BFA-762E-4303-B913-2C90AE879D2E}" type="datetimeFigureOut">
              <a:rPr lang="zh-TW" altLang="en-US" smtClean="0"/>
              <a:t>2023/5/1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C1127390-04E0-114A-AD41-C853842DE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A765E29A-FF54-D2B4-35BC-B3934EAA4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EFD18-F33E-4D65-9FF4-8EC60747B9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5599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3A56F8-7EA2-BD74-A1E3-AA29D48A2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ED30605-DA1F-126B-9096-848253B84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09BFA-762E-4303-B913-2C90AE879D2E}" type="datetimeFigureOut">
              <a:rPr lang="zh-TW" altLang="en-US" smtClean="0"/>
              <a:t>2023/5/1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DD51265-898A-EBA9-E9E5-067CBF691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EF22306-FBC6-224D-A4F7-EC968B512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EFD18-F33E-4D65-9FF4-8EC60747B9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113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DE5DF646-AFA8-B731-4072-F8C77E987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09BFA-762E-4303-B913-2C90AE879D2E}" type="datetimeFigureOut">
              <a:rPr lang="zh-TW" altLang="en-US" smtClean="0"/>
              <a:t>2023/5/1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BF9EA5CB-3C06-1073-F819-F77EA2B7E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AE61412-25A8-A470-6A28-F6F5DD3E9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EFD18-F33E-4D65-9FF4-8EC60747B9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38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8BC9FD-AB8A-FBE1-0019-3C4E62774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D77CDBB-D496-CD6A-D034-C462977022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0A79B25-9560-9D2A-979D-75EEFA70A3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328ED3B-7242-2134-7C5A-A2AD5349C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09BFA-762E-4303-B913-2C90AE879D2E}" type="datetimeFigureOut">
              <a:rPr lang="zh-TW" altLang="en-US" smtClean="0"/>
              <a:t>2023/5/1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F602B34-123B-D9D8-537B-9B8F500B3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B6C2135-E5D0-997C-77A9-049EBEAD0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EFD18-F33E-4D65-9FF4-8EC60747B9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7064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CB6DDB-105B-CCA1-F21C-5AEB87A61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B52D3E8F-E7FC-1C3C-5E48-3754231254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CD238C6-900E-8096-76E1-B90226C41F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2B0F3E2-9CE6-E975-3544-94B0A23E5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09BFA-762E-4303-B913-2C90AE879D2E}" type="datetimeFigureOut">
              <a:rPr lang="zh-TW" altLang="en-US" smtClean="0"/>
              <a:t>2023/5/1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66A6214-9D0C-935A-A3A5-0A16C952C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47EEA80-72BE-82E8-C0E5-CC1D7199A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EFD18-F33E-4D65-9FF4-8EC60747B9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0135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E21FCC1C-6F37-049D-2E41-4E5D67681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0E89E19-25FF-A78C-A497-97695FB717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CB9CC5F-E667-2A92-7E25-7AA8E524F0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209BFA-762E-4303-B913-2C90AE879D2E}" type="datetimeFigureOut">
              <a:rPr lang="zh-TW" altLang="en-US" smtClean="0"/>
              <a:t>2023/5/1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460DB02-C109-07AB-4021-0FA1B26EC4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FD9339E-B0E9-712E-0199-75FA3CAA8C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CEFD18-F33E-4D65-9FF4-8EC60747B9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8103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15A5F6D-3ACD-B195-86A3-A37C690E59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966A74A-2957-47EA-3744-CBF9A50961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8363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>
            <a:extLst>
              <a:ext uri="{FF2B5EF4-FFF2-40B4-BE49-F238E27FC236}">
                <a16:creationId xmlns:a16="http://schemas.microsoft.com/office/drawing/2014/main" id="{1BEF7B05-F430-95EA-33CB-AF9168F64DEE}"/>
              </a:ext>
            </a:extLst>
          </p:cNvPr>
          <p:cNvSpPr/>
          <p:nvPr/>
        </p:nvSpPr>
        <p:spPr>
          <a:xfrm>
            <a:off x="6542842" y="2059030"/>
            <a:ext cx="1979720" cy="1793875"/>
          </a:xfrm>
          <a:prstGeom prst="rect">
            <a:avLst/>
          </a:prstGeom>
          <a:solidFill>
            <a:srgbClr val="4472C4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26BBE10-2BA9-47E2-1751-DEBB9C13F52C}"/>
              </a:ext>
            </a:extLst>
          </p:cNvPr>
          <p:cNvSpPr/>
          <p:nvPr/>
        </p:nvSpPr>
        <p:spPr>
          <a:xfrm>
            <a:off x="4270160" y="3325795"/>
            <a:ext cx="825622" cy="1248424"/>
          </a:xfrm>
          <a:prstGeom prst="rect">
            <a:avLst/>
          </a:prstGeom>
          <a:solidFill>
            <a:srgbClr val="4472C4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328CE0AE-14B4-75B1-AAC5-627958F05276}"/>
              </a:ext>
            </a:extLst>
          </p:cNvPr>
          <p:cNvSpPr/>
          <p:nvPr/>
        </p:nvSpPr>
        <p:spPr>
          <a:xfrm>
            <a:off x="2858609" y="2077371"/>
            <a:ext cx="3000654" cy="1248424"/>
          </a:xfrm>
          <a:prstGeom prst="rect">
            <a:avLst/>
          </a:prstGeom>
          <a:solidFill>
            <a:srgbClr val="4472C4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042C052-E772-370F-F072-D0FC04D2313F}"/>
              </a:ext>
            </a:extLst>
          </p:cNvPr>
          <p:cNvSpPr/>
          <p:nvPr/>
        </p:nvSpPr>
        <p:spPr>
          <a:xfrm>
            <a:off x="2858609" y="1378258"/>
            <a:ext cx="5663953" cy="7102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main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37973DE-F5B0-7C09-9637-10A933929780}"/>
              </a:ext>
            </a:extLst>
          </p:cNvPr>
          <p:cNvSpPr/>
          <p:nvPr/>
        </p:nvSpPr>
        <p:spPr>
          <a:xfrm>
            <a:off x="4270159" y="2615582"/>
            <a:ext cx="1589103" cy="7102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blockchain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00A0BF6-6AD1-14EB-28C2-05A641D74FE6}"/>
              </a:ext>
            </a:extLst>
          </p:cNvPr>
          <p:cNvSpPr/>
          <p:nvPr/>
        </p:nvSpPr>
        <p:spPr>
          <a:xfrm>
            <a:off x="2858609" y="2615582"/>
            <a:ext cx="1322773" cy="7102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dataparser</a:t>
            </a:r>
            <a:endParaRPr lang="en-US" altLang="zh-TW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1056CDD-4896-1CB9-619F-3C4DBF8BD3CC}"/>
              </a:ext>
            </a:extLst>
          </p:cNvPr>
          <p:cNvSpPr/>
          <p:nvPr/>
        </p:nvSpPr>
        <p:spPr>
          <a:xfrm>
            <a:off x="6542843" y="3852908"/>
            <a:ext cx="1979719" cy="7102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node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4909F6E-4F90-EFAB-1929-72C4B64A5FAB}"/>
              </a:ext>
            </a:extLst>
          </p:cNvPr>
          <p:cNvSpPr/>
          <p:nvPr/>
        </p:nvSpPr>
        <p:spPr>
          <a:xfrm>
            <a:off x="4270159" y="3852908"/>
            <a:ext cx="825623" cy="7102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block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AD19BCF-8AE6-1FEE-64C8-BFC2A4AEB1F1}"/>
              </a:ext>
            </a:extLst>
          </p:cNvPr>
          <p:cNvSpPr/>
          <p:nvPr/>
        </p:nvSpPr>
        <p:spPr>
          <a:xfrm>
            <a:off x="346228" y="3852907"/>
            <a:ext cx="1322773" cy="7102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data.bin.txt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DD628AC-161F-D150-0847-C33CBF2405B9}"/>
              </a:ext>
            </a:extLst>
          </p:cNvPr>
          <p:cNvSpPr/>
          <p:nvPr/>
        </p:nvSpPr>
        <p:spPr>
          <a:xfrm>
            <a:off x="9046345" y="3852906"/>
            <a:ext cx="1660125" cy="7102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specification</a:t>
            </a:r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B496EE57-FDE1-5C6F-C2CE-741DE2168523}"/>
              </a:ext>
            </a:extLst>
          </p:cNvPr>
          <p:cNvCxnSpPr>
            <a:cxnSpLocks/>
          </p:cNvCxnSpPr>
          <p:nvPr/>
        </p:nvCxnSpPr>
        <p:spPr>
          <a:xfrm>
            <a:off x="8594458" y="4097046"/>
            <a:ext cx="3994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43835DF5-F9F6-B7A7-4A19-3D096037EF4D}"/>
              </a:ext>
            </a:extLst>
          </p:cNvPr>
          <p:cNvCxnSpPr>
            <a:cxnSpLocks/>
          </p:cNvCxnSpPr>
          <p:nvPr/>
        </p:nvCxnSpPr>
        <p:spPr>
          <a:xfrm flipH="1">
            <a:off x="8594458" y="4345339"/>
            <a:ext cx="3994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1F64F92D-6B33-4374-266B-3249D4E8E593}"/>
              </a:ext>
            </a:extLst>
          </p:cNvPr>
          <p:cNvCxnSpPr>
            <a:cxnSpLocks/>
          </p:cNvCxnSpPr>
          <p:nvPr/>
        </p:nvCxnSpPr>
        <p:spPr>
          <a:xfrm>
            <a:off x="7209542" y="2216086"/>
            <a:ext cx="0" cy="1562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4AC1CBCE-5227-3F0B-FA5A-8ABC22F3994B}"/>
              </a:ext>
            </a:extLst>
          </p:cNvPr>
          <p:cNvCxnSpPr>
            <a:cxnSpLocks/>
          </p:cNvCxnSpPr>
          <p:nvPr/>
        </p:nvCxnSpPr>
        <p:spPr>
          <a:xfrm flipV="1">
            <a:off x="7981899" y="2189453"/>
            <a:ext cx="0" cy="1562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9A9B1B19-F88C-2449-5496-69066E73BEA6}"/>
              </a:ext>
            </a:extLst>
          </p:cNvPr>
          <p:cNvCxnSpPr>
            <a:cxnSpLocks/>
          </p:cNvCxnSpPr>
          <p:nvPr/>
        </p:nvCxnSpPr>
        <p:spPr>
          <a:xfrm>
            <a:off x="1083076" y="3020623"/>
            <a:ext cx="17125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5C83F489-507C-A1EE-3601-E3F61314853E}"/>
              </a:ext>
            </a:extLst>
          </p:cNvPr>
          <p:cNvCxnSpPr>
            <a:cxnSpLocks/>
          </p:cNvCxnSpPr>
          <p:nvPr/>
        </p:nvCxnSpPr>
        <p:spPr>
          <a:xfrm flipV="1">
            <a:off x="1083076" y="3020623"/>
            <a:ext cx="0" cy="731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427D015F-5D61-BED3-17E3-AF360512E136}"/>
              </a:ext>
            </a:extLst>
          </p:cNvPr>
          <p:cNvCxnSpPr>
            <a:cxnSpLocks/>
          </p:cNvCxnSpPr>
          <p:nvPr/>
        </p:nvCxnSpPr>
        <p:spPr>
          <a:xfrm flipV="1">
            <a:off x="3519995" y="2100677"/>
            <a:ext cx="0" cy="461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E0544F49-3565-6A4D-F7E9-67ECED22BC58}"/>
              </a:ext>
            </a:extLst>
          </p:cNvPr>
          <p:cNvSpPr txBox="1"/>
          <p:nvPr/>
        </p:nvSpPr>
        <p:spPr>
          <a:xfrm>
            <a:off x="7981898" y="2493372"/>
            <a:ext cx="848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recv</a:t>
            </a:r>
            <a:endParaRPr lang="zh-TW" altLang="en-US" dirty="0"/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B30EE511-1C18-1079-194C-4E16BD7E2865}"/>
              </a:ext>
            </a:extLst>
          </p:cNvPr>
          <p:cNvSpPr txBox="1"/>
          <p:nvPr/>
        </p:nvSpPr>
        <p:spPr>
          <a:xfrm>
            <a:off x="7147871" y="2493372"/>
            <a:ext cx="848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send</a:t>
            </a:r>
            <a:endParaRPr lang="zh-TW" altLang="en-US" dirty="0"/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5976F088-455C-2CA2-3EFC-99B0FDD1083F}"/>
              </a:ext>
            </a:extLst>
          </p:cNvPr>
          <p:cNvSpPr txBox="1"/>
          <p:nvPr/>
        </p:nvSpPr>
        <p:spPr>
          <a:xfrm>
            <a:off x="8559822" y="3667195"/>
            <a:ext cx="614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str</a:t>
            </a:r>
            <a:endParaRPr lang="zh-TW" altLang="en-US" dirty="0"/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28C66622-FA0D-157E-8C83-1AD0BC61A987}"/>
              </a:ext>
            </a:extLst>
          </p:cNvPr>
          <p:cNvSpPr txBox="1"/>
          <p:nvPr/>
        </p:nvSpPr>
        <p:spPr>
          <a:xfrm>
            <a:off x="8559822" y="4442079"/>
            <a:ext cx="614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json</a:t>
            </a:r>
            <a:endParaRPr lang="zh-TW" altLang="en-US" dirty="0"/>
          </a:p>
        </p:txBody>
      </p: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CB0B84CB-2D01-9B65-61EC-F5B8E1B67418}"/>
              </a:ext>
            </a:extLst>
          </p:cNvPr>
          <p:cNvCxnSpPr>
            <a:cxnSpLocks/>
          </p:cNvCxnSpPr>
          <p:nvPr/>
        </p:nvCxnSpPr>
        <p:spPr>
          <a:xfrm flipV="1">
            <a:off x="7585659" y="4709160"/>
            <a:ext cx="0" cy="1046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53827C9D-42DF-01A4-811A-D74F8D7E3DD1}"/>
              </a:ext>
            </a:extLst>
          </p:cNvPr>
          <p:cNvSpPr txBox="1"/>
          <p:nvPr/>
        </p:nvSpPr>
        <p:spPr>
          <a:xfrm>
            <a:off x="7665635" y="4969872"/>
            <a:ext cx="848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/>
              <a:t>data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838992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16</Words>
  <Application>Microsoft Office PowerPoint</Application>
  <PresentationFormat>寬螢幕</PresentationFormat>
  <Paragraphs>12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佈景主題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夏合檠</dc:creator>
  <cp:lastModifiedBy>夏合檠</cp:lastModifiedBy>
  <cp:revision>47</cp:revision>
  <dcterms:created xsi:type="dcterms:W3CDTF">2023-05-01T07:38:34Z</dcterms:created>
  <dcterms:modified xsi:type="dcterms:W3CDTF">2023-05-01T08:07:38Z</dcterms:modified>
</cp:coreProperties>
</file>