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310C74-4A36-C4BC-9AC9-A23529396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5CAF4D-0EEC-1B77-DA79-C3C169B38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D6A71-2DC7-D5D2-6D06-9266D481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2F6EF-A61C-54EC-F199-E6BDCE7B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5DF56E-9F01-2904-C82D-8CEB39B4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4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31E0E-6E60-197A-937B-7B556598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3B1D93-5D2D-8D52-C6F6-D637FA54D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154A3E-D8B1-D564-E70A-05418B0E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AACA1-C0FB-97E5-3FB8-B5468D8C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51571-89D3-3BCE-AF2F-BF1FEC7F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1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001A20-E614-2025-F6F7-40034E55D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F1A8C3-8129-F84C-1666-9E951B4E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C7390-BE94-A616-C59E-49E384DF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0D76B-530B-9F3A-88CA-81CE1F02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90804-B420-B4C6-B9EE-487111E6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9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5509B-857D-85C0-C664-3577EB6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43142-84BD-2AB3-5EB9-EC053935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D801A-633B-68E1-B7E2-81EF2A03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6BBDFC-E66E-471E-931C-0FDB5133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B576E3-E8E5-9133-9435-93FB7B7C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7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EF2A8-519D-96AC-0EA1-0E5E60AB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51619D-DA4F-18D6-BEAA-6A8B1A07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63436-6087-E4D7-73CA-17324EE6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E154E-A8E3-3555-B0B2-4707F5FD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9FC39-A60A-839F-4CF1-6165C62F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3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EF69-6627-68CF-9EB0-D91381CE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03797-5E07-9E6C-2A79-FF9EC71FE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2AF108-EC3A-7C3C-572B-2037B2CD8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95F64C-FCAB-DA0F-93F6-F2CF180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20D498-DDD9-EAEA-746D-000DFA37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6FFB8C-FD7F-AA61-704B-44A36A17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87098-8274-61ED-11F6-556932F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9AE046-5D59-B097-593C-8A432053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12AA3-5384-096C-F4FB-C03E4829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D7826F-E952-9CCC-C6BC-147BAA746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06190F-FD48-1B02-4F48-ABCAAE3A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A9746B-C4F2-34F2-B155-0F51A4FD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127390-04E0-114A-AD41-C853842D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65E29A-FF54-D2B4-35BC-B3934EAA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5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56F8-7EA2-BD74-A1E3-AA29D48A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D30605-DA1F-126B-9096-848253B8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D51265-898A-EBA9-E9E5-067CBF6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F22306-FBC6-224D-A4F7-EC968B51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1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5DF646-AFA8-B731-4072-F8C77E98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9EA5CB-3C06-1073-F819-F77EA2B7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E61412-25A8-A470-6A28-F6F5DD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C9FD-AB8A-FBE1-0019-3C4E6277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7CDBB-D496-CD6A-D034-C46297702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A79B25-9560-9D2A-979D-75EEFA70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28ED3B-7242-2134-7C5A-A2AD5349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02B34-123B-D9D8-537B-9B8F500B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C2135-E5D0-997C-77A9-049EBEAD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0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B6DDB-105B-CCA1-F21C-5AEB87A6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2D3E8F-E7FC-1C3C-5E48-375423125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D238C6-900E-8096-76E1-B90226C41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B0F3E2-9CE6-E975-3544-94B0A23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6A6214-9D0C-935A-A3A5-0A16C952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7EEA80-72BE-82E8-C0E5-CC1D719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13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1FCC1C-6F37-049D-2E41-4E5D676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E89E19-25FF-A78C-A497-97695FB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B9CC5F-E667-2A92-7E25-7AA8E524F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9BFA-762E-4303-B913-2C90AE879D2E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0DB02-C109-07AB-4021-0FA1B26E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D9339E-B0E9-712E-0199-75FA3CAA8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EFD18-F33E-4D65-9FF4-8EC60747B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0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A5F6D-3ACD-B195-86A3-A37C690E5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66A74A-2957-47EA-3744-CBF9A5096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6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BEF7B05-F430-95EA-33CB-AF9168F64DEE}"/>
              </a:ext>
            </a:extLst>
          </p:cNvPr>
          <p:cNvSpPr/>
          <p:nvPr/>
        </p:nvSpPr>
        <p:spPr>
          <a:xfrm>
            <a:off x="6542842" y="2059030"/>
            <a:ext cx="1979720" cy="1793875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26BBE10-2BA9-47E2-1751-DEBB9C13F52C}"/>
              </a:ext>
            </a:extLst>
          </p:cNvPr>
          <p:cNvSpPr/>
          <p:nvPr/>
        </p:nvSpPr>
        <p:spPr>
          <a:xfrm>
            <a:off x="4270160" y="3325795"/>
            <a:ext cx="825622" cy="12484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8CE0AE-14B4-75B1-AAC5-627958F05276}"/>
              </a:ext>
            </a:extLst>
          </p:cNvPr>
          <p:cNvSpPr/>
          <p:nvPr/>
        </p:nvSpPr>
        <p:spPr>
          <a:xfrm>
            <a:off x="2858609" y="2077371"/>
            <a:ext cx="3000654" cy="12484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42C052-E772-370F-F072-D0FC04D2313F}"/>
              </a:ext>
            </a:extLst>
          </p:cNvPr>
          <p:cNvSpPr/>
          <p:nvPr/>
        </p:nvSpPr>
        <p:spPr>
          <a:xfrm>
            <a:off x="2858609" y="1378258"/>
            <a:ext cx="566395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7973DE-F5B0-7C09-9637-10A933929780}"/>
              </a:ext>
            </a:extLst>
          </p:cNvPr>
          <p:cNvSpPr/>
          <p:nvPr/>
        </p:nvSpPr>
        <p:spPr>
          <a:xfrm>
            <a:off x="4270159" y="2615582"/>
            <a:ext cx="158910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blockchain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0A0BF6-6AD1-14EB-28C2-05A641D74FE6}"/>
              </a:ext>
            </a:extLst>
          </p:cNvPr>
          <p:cNvSpPr/>
          <p:nvPr/>
        </p:nvSpPr>
        <p:spPr>
          <a:xfrm>
            <a:off x="2858609" y="2615582"/>
            <a:ext cx="132277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dataparser</a:t>
            </a:r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056CDD-4896-1CB9-619F-3C4DBF8BD3CC}"/>
              </a:ext>
            </a:extLst>
          </p:cNvPr>
          <p:cNvSpPr/>
          <p:nvPr/>
        </p:nvSpPr>
        <p:spPr>
          <a:xfrm>
            <a:off x="6542843" y="3852908"/>
            <a:ext cx="1979719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node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909F6E-4F90-EFAB-1929-72C4B64A5FAB}"/>
              </a:ext>
            </a:extLst>
          </p:cNvPr>
          <p:cNvSpPr/>
          <p:nvPr/>
        </p:nvSpPr>
        <p:spPr>
          <a:xfrm>
            <a:off x="4270159" y="3852908"/>
            <a:ext cx="82562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block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D19BCF-8AE6-1FEE-64C8-BFC2A4AEB1F1}"/>
              </a:ext>
            </a:extLst>
          </p:cNvPr>
          <p:cNvSpPr/>
          <p:nvPr/>
        </p:nvSpPr>
        <p:spPr>
          <a:xfrm>
            <a:off x="346228" y="3852907"/>
            <a:ext cx="1322773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data.bin.txt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D628AC-161F-D150-0847-C33CBF2405B9}"/>
              </a:ext>
            </a:extLst>
          </p:cNvPr>
          <p:cNvSpPr/>
          <p:nvPr/>
        </p:nvSpPr>
        <p:spPr>
          <a:xfrm>
            <a:off x="9046345" y="3852906"/>
            <a:ext cx="1660125" cy="7102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specification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96EE57-FDE1-5C6F-C2CE-741DE2168523}"/>
              </a:ext>
            </a:extLst>
          </p:cNvPr>
          <p:cNvCxnSpPr>
            <a:cxnSpLocks/>
          </p:cNvCxnSpPr>
          <p:nvPr/>
        </p:nvCxnSpPr>
        <p:spPr>
          <a:xfrm>
            <a:off x="8594458" y="4097046"/>
            <a:ext cx="39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3835DF5-F9F6-B7A7-4A19-3D096037EF4D}"/>
              </a:ext>
            </a:extLst>
          </p:cNvPr>
          <p:cNvCxnSpPr>
            <a:cxnSpLocks/>
          </p:cNvCxnSpPr>
          <p:nvPr/>
        </p:nvCxnSpPr>
        <p:spPr>
          <a:xfrm flipH="1">
            <a:off x="8594458" y="4345339"/>
            <a:ext cx="39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F64F92D-6B33-4374-266B-3249D4E8E593}"/>
              </a:ext>
            </a:extLst>
          </p:cNvPr>
          <p:cNvCxnSpPr>
            <a:cxnSpLocks/>
          </p:cNvCxnSpPr>
          <p:nvPr/>
        </p:nvCxnSpPr>
        <p:spPr>
          <a:xfrm>
            <a:off x="7209542" y="2216086"/>
            <a:ext cx="0" cy="15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AC1CBCE-5227-3F0B-FA5A-8ABC22F3994B}"/>
              </a:ext>
            </a:extLst>
          </p:cNvPr>
          <p:cNvCxnSpPr>
            <a:cxnSpLocks/>
          </p:cNvCxnSpPr>
          <p:nvPr/>
        </p:nvCxnSpPr>
        <p:spPr>
          <a:xfrm flipV="1">
            <a:off x="7981899" y="2189453"/>
            <a:ext cx="0" cy="156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A9B1B19-F88C-2449-5496-69066E73BEA6}"/>
              </a:ext>
            </a:extLst>
          </p:cNvPr>
          <p:cNvCxnSpPr>
            <a:cxnSpLocks/>
          </p:cNvCxnSpPr>
          <p:nvPr/>
        </p:nvCxnSpPr>
        <p:spPr>
          <a:xfrm>
            <a:off x="1083076" y="3020623"/>
            <a:ext cx="171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C83F489-507C-A1EE-3601-E3F61314853E}"/>
              </a:ext>
            </a:extLst>
          </p:cNvPr>
          <p:cNvCxnSpPr>
            <a:cxnSpLocks/>
          </p:cNvCxnSpPr>
          <p:nvPr/>
        </p:nvCxnSpPr>
        <p:spPr>
          <a:xfrm flipV="1">
            <a:off x="1083076" y="3020623"/>
            <a:ext cx="0" cy="73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27D015F-5D61-BED3-17E3-AF360512E136}"/>
              </a:ext>
            </a:extLst>
          </p:cNvPr>
          <p:cNvCxnSpPr>
            <a:cxnSpLocks/>
          </p:cNvCxnSpPr>
          <p:nvPr/>
        </p:nvCxnSpPr>
        <p:spPr>
          <a:xfrm flipV="1">
            <a:off x="3519995" y="2100677"/>
            <a:ext cx="0" cy="46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0544F49-3565-6A4D-F7E9-67ECED22BC58}"/>
              </a:ext>
            </a:extLst>
          </p:cNvPr>
          <p:cNvSpPr txBox="1"/>
          <p:nvPr/>
        </p:nvSpPr>
        <p:spPr>
          <a:xfrm>
            <a:off x="7981898" y="2493372"/>
            <a:ext cx="8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recv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0EE511-1C18-1079-194C-4E16BD7E2865}"/>
              </a:ext>
            </a:extLst>
          </p:cNvPr>
          <p:cNvSpPr txBox="1"/>
          <p:nvPr/>
        </p:nvSpPr>
        <p:spPr>
          <a:xfrm>
            <a:off x="7147871" y="2493372"/>
            <a:ext cx="8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send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76F088-455C-2CA2-3EFC-99B0FDD1083F}"/>
              </a:ext>
            </a:extLst>
          </p:cNvPr>
          <p:cNvSpPr txBox="1"/>
          <p:nvPr/>
        </p:nvSpPr>
        <p:spPr>
          <a:xfrm>
            <a:off x="8559822" y="3667195"/>
            <a:ext cx="6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C66622-FA0D-157E-8C83-1AD0BC61A987}"/>
              </a:ext>
            </a:extLst>
          </p:cNvPr>
          <p:cNvSpPr txBox="1"/>
          <p:nvPr/>
        </p:nvSpPr>
        <p:spPr>
          <a:xfrm>
            <a:off x="8559822" y="4442079"/>
            <a:ext cx="61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json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B0B84CB-2D01-9B65-61EC-F5B8E1B67418}"/>
              </a:ext>
            </a:extLst>
          </p:cNvPr>
          <p:cNvCxnSpPr>
            <a:cxnSpLocks/>
          </p:cNvCxnSpPr>
          <p:nvPr/>
        </p:nvCxnSpPr>
        <p:spPr>
          <a:xfrm flipV="1">
            <a:off x="7585659" y="4709160"/>
            <a:ext cx="0" cy="104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3827C9D-42DF-01A4-811A-D74F8D7E3DD1}"/>
              </a:ext>
            </a:extLst>
          </p:cNvPr>
          <p:cNvSpPr txBox="1"/>
          <p:nvPr/>
        </p:nvSpPr>
        <p:spPr>
          <a:xfrm>
            <a:off x="7665635" y="4969872"/>
            <a:ext cx="84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89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40F7D5A-5806-3ACF-14AD-9354D1EF2F6F}"/>
              </a:ext>
            </a:extLst>
          </p:cNvPr>
          <p:cNvSpPr/>
          <p:nvPr/>
        </p:nvSpPr>
        <p:spPr>
          <a:xfrm>
            <a:off x="5025116" y="1815212"/>
            <a:ext cx="7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Node server </a:t>
            </a:r>
            <a:r>
              <a:rPr lang="zh-TW" altLang="en-US" sz="800" dirty="0"/>
              <a:t>收到連線</a:t>
            </a:r>
            <a:r>
              <a:rPr lang="en-US" altLang="zh-TW" sz="800" dirty="0"/>
              <a:t>(</a:t>
            </a:r>
            <a:r>
              <a:rPr lang="zh-TW" altLang="en-US" sz="800" dirty="0"/>
              <a:t>阻塞</a:t>
            </a:r>
            <a:r>
              <a:rPr lang="en-US" altLang="zh-TW" sz="800" dirty="0"/>
              <a:t>)(</a:t>
            </a:r>
            <a:r>
              <a:rPr lang="zh-TW" altLang="en-US" sz="800" dirty="0"/>
              <a:t>每</a:t>
            </a:r>
            <a:r>
              <a:rPr lang="en-US" altLang="zh-TW" sz="800" dirty="0"/>
              <a:t>5</a:t>
            </a:r>
            <a:r>
              <a:rPr lang="zh-TW" altLang="en-US" sz="800" dirty="0"/>
              <a:t>秒中段檢查主程式是否結束</a:t>
            </a:r>
            <a:r>
              <a:rPr lang="en-US" altLang="zh-TW" sz="800" dirty="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337FD1-1A35-B131-F50A-C37E6ADB2F34}"/>
              </a:ext>
            </a:extLst>
          </p:cNvPr>
          <p:cNvSpPr/>
          <p:nvPr/>
        </p:nvSpPr>
        <p:spPr>
          <a:xfrm>
            <a:off x="6531344" y="1804128"/>
            <a:ext cx="7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Node server </a:t>
            </a:r>
            <a:r>
              <a:rPr lang="zh-TW" altLang="en-US" sz="800" dirty="0"/>
              <a:t>收取訊息</a:t>
            </a:r>
            <a:r>
              <a:rPr lang="en-US" altLang="zh-TW" sz="800" dirty="0"/>
              <a:t>(</a:t>
            </a:r>
            <a:r>
              <a:rPr lang="zh-TW" altLang="en-US" sz="800" dirty="0"/>
              <a:t>定期中斷出來檢查主程式是否結束</a:t>
            </a:r>
            <a:r>
              <a:rPr lang="en-US" altLang="zh-TW" sz="800" dirty="0"/>
              <a:t>)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C8DD75DE-C1ED-DD9D-2C04-318C2E4DCCEB}"/>
              </a:ext>
            </a:extLst>
          </p:cNvPr>
          <p:cNvSpPr/>
          <p:nvPr/>
        </p:nvSpPr>
        <p:spPr>
          <a:xfrm>
            <a:off x="6531344" y="2668157"/>
            <a:ext cx="792000" cy="72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收到訊息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8D9C04-C285-DA5D-B3FE-4FC6B70EE494}"/>
              </a:ext>
            </a:extLst>
          </p:cNvPr>
          <p:cNvSpPr/>
          <p:nvPr/>
        </p:nvSpPr>
        <p:spPr>
          <a:xfrm>
            <a:off x="6531344" y="3568108"/>
            <a:ext cx="7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解析</a:t>
            </a:r>
            <a:endParaRPr lang="en-US" altLang="zh-TW" sz="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410BB6-6D4E-D7F9-9832-0DCB64B3F41B}"/>
              </a:ext>
            </a:extLst>
          </p:cNvPr>
          <p:cNvSpPr/>
          <p:nvPr/>
        </p:nvSpPr>
        <p:spPr>
          <a:xfrm>
            <a:off x="6531344" y="4553440"/>
            <a:ext cx="7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放入訊息陣列</a:t>
            </a:r>
            <a:endParaRPr lang="en-US" altLang="zh-TW" sz="8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6F56039-ED41-3503-A8C2-2AE13E9A102C}"/>
              </a:ext>
            </a:extLst>
          </p:cNvPr>
          <p:cNvSpPr/>
          <p:nvPr/>
        </p:nvSpPr>
        <p:spPr>
          <a:xfrm>
            <a:off x="9255006" y="962563"/>
            <a:ext cx="79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礦工啟動</a:t>
            </a:r>
            <a:endParaRPr lang="en-US" altLang="zh-TW" sz="800" dirty="0"/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461A72BB-A823-0875-3280-08F60B857440}"/>
              </a:ext>
            </a:extLst>
          </p:cNvPr>
          <p:cNvSpPr/>
          <p:nvPr/>
        </p:nvSpPr>
        <p:spPr>
          <a:xfrm>
            <a:off x="9255006" y="1811104"/>
            <a:ext cx="792000" cy="72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主程式結束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ACB0F2-A5DF-E2AD-A6A9-BF1FD298E5B9}"/>
              </a:ext>
            </a:extLst>
          </p:cNvPr>
          <p:cNvSpPr/>
          <p:nvPr/>
        </p:nvSpPr>
        <p:spPr>
          <a:xfrm>
            <a:off x="10231493" y="1811104"/>
            <a:ext cx="792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找尋待挖佇列中的區塊進行挖掘</a:t>
            </a:r>
            <a:endParaRPr lang="en-US" altLang="zh-TW" sz="800" dirty="0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511C6D9-FE01-5B8D-6352-C2F52C3C3A7D}"/>
              </a:ext>
            </a:extLst>
          </p:cNvPr>
          <p:cNvSpPr/>
          <p:nvPr/>
        </p:nvSpPr>
        <p:spPr>
          <a:xfrm>
            <a:off x="9255006" y="2632664"/>
            <a:ext cx="79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結束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A639013-F452-A8CE-4006-27493AACD5E1}"/>
              </a:ext>
            </a:extLst>
          </p:cNvPr>
          <p:cNvSpPr/>
          <p:nvPr/>
        </p:nvSpPr>
        <p:spPr>
          <a:xfrm>
            <a:off x="5025116" y="933222"/>
            <a:ext cx="79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Node server</a:t>
            </a:r>
            <a:r>
              <a:rPr lang="zh-TW" altLang="en-US" sz="800" dirty="0"/>
              <a:t>監聽開始</a:t>
            </a:r>
            <a:endParaRPr lang="en-US" altLang="zh-TW" sz="8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13F46B3-69EB-91AA-76FD-C0B644882FA6}"/>
              </a:ext>
            </a:extLst>
          </p:cNvPr>
          <p:cNvSpPr/>
          <p:nvPr/>
        </p:nvSpPr>
        <p:spPr>
          <a:xfrm>
            <a:off x="6531344" y="940099"/>
            <a:ext cx="79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Node server</a:t>
            </a:r>
            <a:r>
              <a:rPr lang="zh-TW" altLang="en-US" sz="800" dirty="0"/>
              <a:t>接收開始</a:t>
            </a:r>
            <a:endParaRPr lang="en-US" altLang="zh-TW" sz="800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32FAB0FE-7358-EB55-D792-A8F6EF810D22}"/>
              </a:ext>
            </a:extLst>
          </p:cNvPr>
          <p:cNvSpPr/>
          <p:nvPr/>
        </p:nvSpPr>
        <p:spPr>
          <a:xfrm>
            <a:off x="5027656" y="2697202"/>
            <a:ext cx="792000" cy="72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主程式結束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C12F1A7-708D-8C7C-17B0-5E99108CAA45}"/>
              </a:ext>
            </a:extLst>
          </p:cNvPr>
          <p:cNvSpPr/>
          <p:nvPr/>
        </p:nvSpPr>
        <p:spPr>
          <a:xfrm>
            <a:off x="7882519" y="1804128"/>
            <a:ext cx="792000" cy="72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主程式結束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0A344253-3569-61A1-A914-7B31ECE47EEA}"/>
              </a:ext>
            </a:extLst>
          </p:cNvPr>
          <p:cNvSpPr/>
          <p:nvPr/>
        </p:nvSpPr>
        <p:spPr>
          <a:xfrm>
            <a:off x="7882519" y="2668157"/>
            <a:ext cx="79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結束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8F19A0-193D-8B11-1D98-3C8A14BE3038}"/>
              </a:ext>
            </a:extLst>
          </p:cNvPr>
          <p:cNvSpPr/>
          <p:nvPr/>
        </p:nvSpPr>
        <p:spPr>
          <a:xfrm>
            <a:off x="5025116" y="3579192"/>
            <a:ext cx="792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/>
              <a:t>結束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AFA5CE3-C073-3434-2E6F-FC355E2A5308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>
            <a:off x="2130607" y="1310655"/>
            <a:ext cx="93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D1691A1-E8FB-30C6-77A9-4689D0A2A013}"/>
              </a:ext>
            </a:extLst>
          </p:cNvPr>
          <p:cNvGrpSpPr/>
          <p:nvPr/>
        </p:nvGrpSpPr>
        <p:grpSpPr>
          <a:xfrm>
            <a:off x="210847" y="86098"/>
            <a:ext cx="9915227" cy="6771902"/>
            <a:chOff x="210847" y="86098"/>
            <a:chExt cx="9915227" cy="677190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17FF6DA0-DD1A-6680-8872-14B9CD06B4A4}"/>
                </a:ext>
              </a:extLst>
            </p:cNvPr>
            <p:cNvSpPr/>
            <p:nvPr/>
          </p:nvSpPr>
          <p:spPr>
            <a:xfrm>
              <a:off x="1338607" y="86098"/>
              <a:ext cx="792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main</a:t>
              </a:r>
              <a:r>
                <a:rPr lang="zh-TW" altLang="en-US" sz="800" dirty="0"/>
                <a:t>啟動</a:t>
              </a:r>
              <a:endParaRPr lang="en-US" altLang="zh-TW" sz="8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967542-763D-1644-905A-CEC67A691A30}"/>
                </a:ext>
              </a:extLst>
            </p:cNvPr>
            <p:cNvSpPr/>
            <p:nvPr/>
          </p:nvSpPr>
          <p:spPr>
            <a:xfrm>
              <a:off x="1338607" y="1815212"/>
              <a:ext cx="792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Node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client</a:t>
              </a:r>
              <a:r>
                <a:rPr lang="zh-TW" altLang="en-US" sz="800" dirty="0"/>
                <a:t>主動連線</a:t>
              </a:r>
              <a:endParaRPr lang="en-US" altLang="zh-TW" sz="8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B3C359-5FD8-6193-713D-64C416818603}"/>
                </a:ext>
              </a:extLst>
            </p:cNvPr>
            <p:cNvSpPr/>
            <p:nvPr/>
          </p:nvSpPr>
          <p:spPr>
            <a:xfrm>
              <a:off x="1338607" y="950655"/>
              <a:ext cx="792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Node </a:t>
              </a:r>
              <a:r>
                <a:rPr lang="zh-TW" altLang="en-US" sz="800" dirty="0"/>
                <a:t>初始化</a:t>
              </a:r>
              <a:endParaRPr lang="en-US" altLang="zh-TW" sz="8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8894811-949E-3734-FFD9-54545255F521}"/>
                </a:ext>
              </a:extLst>
            </p:cNvPr>
            <p:cNvSpPr/>
            <p:nvPr/>
          </p:nvSpPr>
          <p:spPr>
            <a:xfrm>
              <a:off x="1338607" y="2679769"/>
              <a:ext cx="792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/>
                <a:t>Node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client</a:t>
              </a:r>
              <a:r>
                <a:rPr lang="zh-TW" altLang="en-US" sz="800" dirty="0"/>
                <a:t>主動連線</a:t>
              </a:r>
              <a:endParaRPr lang="en-US" altLang="zh-TW" sz="800" dirty="0"/>
            </a:p>
          </p:txBody>
        </p:sp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C63D9C27-3C25-DA6C-02CA-1E084E9F3E2F}"/>
                </a:ext>
              </a:extLst>
            </p:cNvPr>
            <p:cNvSpPr/>
            <p:nvPr/>
          </p:nvSpPr>
          <p:spPr>
            <a:xfrm>
              <a:off x="1338607" y="3544326"/>
              <a:ext cx="792000" cy="720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主程式結束</a:t>
              </a:r>
            </a:p>
          </p:txBody>
        </p:sp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2098A080-640B-952E-2D36-8FAABF7C87E2}"/>
                </a:ext>
              </a:extLst>
            </p:cNvPr>
            <p:cNvSpPr/>
            <p:nvPr/>
          </p:nvSpPr>
          <p:spPr>
            <a:xfrm>
              <a:off x="1338607" y="4408883"/>
              <a:ext cx="792000" cy="720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是否為惡意模式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64BBE8-A4BF-4907-A276-C2DC3598250B}"/>
                </a:ext>
              </a:extLst>
            </p:cNvPr>
            <p:cNvSpPr/>
            <p:nvPr/>
          </p:nvSpPr>
          <p:spPr>
            <a:xfrm>
              <a:off x="1338607" y="5273440"/>
              <a:ext cx="792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一般指令模式</a:t>
              </a:r>
              <a:endParaRPr lang="en-US" altLang="zh-TW" sz="8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7671BB-0D37-4913-96FE-5D0B134FF71C}"/>
                </a:ext>
              </a:extLst>
            </p:cNvPr>
            <p:cNvSpPr/>
            <p:nvPr/>
          </p:nvSpPr>
          <p:spPr>
            <a:xfrm>
              <a:off x="210847" y="4408883"/>
              <a:ext cx="792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自動傳送訊息模式</a:t>
              </a:r>
              <a:endParaRPr lang="en-US" altLang="zh-TW" sz="800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8774714A-A094-F795-34A5-75F04B2679DA}"/>
                </a:ext>
              </a:extLst>
            </p:cNvPr>
            <p:cNvSpPr/>
            <p:nvPr/>
          </p:nvSpPr>
          <p:spPr>
            <a:xfrm>
              <a:off x="1338607" y="6138000"/>
              <a:ext cx="792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結束</a:t>
              </a: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23B845C0-9023-A24F-E098-E8A4554223C5}"/>
                </a:ext>
              </a:extLst>
            </p:cNvPr>
            <p:cNvCxnSpPr>
              <a:stCxn id="2" idx="4"/>
              <a:endCxn id="5" idx="0"/>
            </p:cNvCxnSpPr>
            <p:nvPr/>
          </p:nvCxnSpPr>
          <p:spPr>
            <a:xfrm>
              <a:off x="1734607" y="806098"/>
              <a:ext cx="0" cy="14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39AFCA9F-A6DD-8DC9-74CC-3C27526C8D55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1734607" y="1670655"/>
              <a:ext cx="0" cy="14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4C3E1E37-E141-5842-4BFD-76583096E0C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1734607" y="2535212"/>
              <a:ext cx="0" cy="14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037CA459-2500-052C-BB37-D9121256D72C}"/>
                </a:ext>
              </a:extLst>
            </p:cNvPr>
            <p:cNvCxnSpPr/>
            <p:nvPr/>
          </p:nvCxnSpPr>
          <p:spPr>
            <a:xfrm>
              <a:off x="1734607" y="3399241"/>
              <a:ext cx="0" cy="14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3B3004F4-CC79-05EF-8308-09D93A0D4FC6}"/>
                </a:ext>
              </a:extLst>
            </p:cNvPr>
            <p:cNvCxnSpPr/>
            <p:nvPr/>
          </p:nvCxnSpPr>
          <p:spPr>
            <a:xfrm>
              <a:off x="1734607" y="4264326"/>
              <a:ext cx="0" cy="14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267043F8-21AA-4723-5F68-24EE3691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729101" y="5128883"/>
              <a:ext cx="0" cy="144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E038C953-E7D6-26A4-8843-D1334A708B89}"/>
                </a:ext>
              </a:extLst>
            </p:cNvPr>
            <p:cNvCxnSpPr>
              <a:cxnSpLocks/>
              <a:stCxn id="14" idx="1"/>
              <a:endCxn id="16" idx="3"/>
            </p:cNvCxnSpPr>
            <p:nvPr/>
          </p:nvCxnSpPr>
          <p:spPr>
            <a:xfrm flipH="1">
              <a:off x="1002847" y="4768883"/>
              <a:ext cx="33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D116597-4206-8CB1-1BEB-25EA06660603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06847" y="3904326"/>
              <a:ext cx="731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6543F61-C94C-5E69-DB07-1B4102A48F11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606847" y="3904326"/>
              <a:ext cx="0" cy="504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D182012-9344-9D62-119E-C226B015BBF3}"/>
                </a:ext>
              </a:extLst>
            </p:cNvPr>
            <p:cNvSpPr txBox="1"/>
            <p:nvPr/>
          </p:nvSpPr>
          <p:spPr>
            <a:xfrm>
              <a:off x="2200278" y="3688884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395EEF5C-735B-D0D4-56FF-FA620ADC6220}"/>
                </a:ext>
              </a:extLst>
            </p:cNvPr>
            <p:cNvSpPr txBox="1"/>
            <p:nvPr/>
          </p:nvSpPr>
          <p:spPr>
            <a:xfrm>
              <a:off x="1729101" y="4228881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否</a:t>
              </a:r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026A803C-DDE1-05F7-9E91-22C52E87C849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H="1">
              <a:off x="2130607" y="6498000"/>
              <a:ext cx="3725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DEDFB2CD-02A6-31AF-0252-27A6AB89A7FB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2130607" y="3904326"/>
              <a:ext cx="3725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8E43413-C8E0-AF32-025C-0FCCE31B1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3170" y="3904326"/>
              <a:ext cx="0" cy="259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7DF0ACB9-55C5-AC33-6BD9-6F6244D80A0A}"/>
                </a:ext>
              </a:extLst>
            </p:cNvPr>
            <p:cNvSpPr txBox="1"/>
            <p:nvPr/>
          </p:nvSpPr>
          <p:spPr>
            <a:xfrm>
              <a:off x="1729101" y="5062108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否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9FF5AE64-A716-3B39-5D52-EA700CDAB94C}"/>
                </a:ext>
              </a:extLst>
            </p:cNvPr>
            <p:cNvSpPr txBox="1"/>
            <p:nvPr/>
          </p:nvSpPr>
          <p:spPr>
            <a:xfrm>
              <a:off x="1064314" y="4544133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35792BD-9974-9141-EA46-520ED1C53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7960" y="2168910"/>
              <a:ext cx="0" cy="173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8119A27D-C825-4DE1-E88F-53093978C760}"/>
                </a:ext>
              </a:extLst>
            </p:cNvPr>
            <p:cNvSpPr txBox="1"/>
            <p:nvPr/>
          </p:nvSpPr>
          <p:spPr>
            <a:xfrm>
              <a:off x="6677884" y="3352664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12E5F95D-CAA3-79C2-F8F6-4112E1C97BFD}"/>
                </a:ext>
              </a:extLst>
            </p:cNvPr>
            <p:cNvSpPr txBox="1"/>
            <p:nvPr/>
          </p:nvSpPr>
          <p:spPr>
            <a:xfrm>
              <a:off x="9651006" y="2463797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7282102C-F866-1A95-9314-29D701787D62}"/>
              </a:ext>
            </a:extLst>
          </p:cNvPr>
          <p:cNvGrpSpPr/>
          <p:nvPr/>
        </p:nvGrpSpPr>
        <p:grpSpPr>
          <a:xfrm>
            <a:off x="2727960" y="950655"/>
            <a:ext cx="7503533" cy="4168922"/>
            <a:chOff x="2727960" y="950655"/>
            <a:chExt cx="7503533" cy="4168922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4F15810C-EADD-9CE5-8A24-930D0F4573F8}"/>
                </a:ext>
              </a:extLst>
            </p:cNvPr>
            <p:cNvSpPr/>
            <p:nvPr/>
          </p:nvSpPr>
          <p:spPr>
            <a:xfrm>
              <a:off x="3062299" y="950655"/>
              <a:ext cx="792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提取開始</a:t>
              </a:r>
              <a:endParaRPr lang="en-US" altLang="zh-TW" sz="800" dirty="0"/>
            </a:p>
          </p:txBody>
        </p:sp>
        <p:sp>
          <p:nvSpPr>
            <p:cNvPr id="23" name="流程圖: 決策 22">
              <a:extLst>
                <a:ext uri="{FF2B5EF4-FFF2-40B4-BE49-F238E27FC236}">
                  <a16:creationId xmlns:a16="http://schemas.microsoft.com/office/drawing/2014/main" id="{180084FF-A299-3D47-3425-A2D52AAC2E3D}"/>
                </a:ext>
              </a:extLst>
            </p:cNvPr>
            <p:cNvSpPr/>
            <p:nvPr/>
          </p:nvSpPr>
          <p:spPr>
            <a:xfrm>
              <a:off x="3062299" y="1811104"/>
              <a:ext cx="792000" cy="7200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訊息陣列是否有內容</a:t>
              </a:r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902FF06D-57D8-9B06-2995-257A138D22F0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3458299" y="1670655"/>
              <a:ext cx="0" cy="140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2990F8C1-37D1-224B-A936-17BAAB8F3399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458299" y="2531104"/>
              <a:ext cx="0" cy="148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04FAF15-494B-9B33-C2D7-5C4AF3875B7D}"/>
                </a:ext>
              </a:extLst>
            </p:cNvPr>
            <p:cNvSpPr/>
            <p:nvPr/>
          </p:nvSpPr>
          <p:spPr>
            <a:xfrm>
              <a:off x="3062299" y="2679241"/>
              <a:ext cx="792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針對訊息做處理</a:t>
              </a:r>
            </a:p>
          </p:txBody>
        </p:sp>
        <p:sp>
          <p:nvSpPr>
            <p:cNvPr id="86" name="菱形 85">
              <a:extLst>
                <a:ext uri="{FF2B5EF4-FFF2-40B4-BE49-F238E27FC236}">
                  <a16:creationId xmlns:a16="http://schemas.microsoft.com/office/drawing/2014/main" id="{ABEAAA89-447F-47D6-0C6D-5955AA190C83}"/>
                </a:ext>
              </a:extLst>
            </p:cNvPr>
            <p:cNvSpPr/>
            <p:nvPr/>
          </p:nvSpPr>
          <p:spPr>
            <a:xfrm>
              <a:off x="3062299" y="3544326"/>
              <a:ext cx="792000" cy="720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主程式結束</a:t>
              </a: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88326A59-7FBF-F7C7-47C7-2EC0ABB0A3A1}"/>
                </a:ext>
              </a:extLst>
            </p:cNvPr>
            <p:cNvCxnSpPr>
              <a:cxnSpLocks/>
              <a:stCxn id="81" idx="2"/>
              <a:endCxn id="86" idx="0"/>
            </p:cNvCxnSpPr>
            <p:nvPr/>
          </p:nvCxnSpPr>
          <p:spPr>
            <a:xfrm>
              <a:off x="3458299" y="3399241"/>
              <a:ext cx="0" cy="145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F995A022-7430-863C-61BC-2ABBB80D88C7}"/>
                </a:ext>
              </a:extLst>
            </p:cNvPr>
            <p:cNvSpPr/>
            <p:nvPr/>
          </p:nvSpPr>
          <p:spPr>
            <a:xfrm>
              <a:off x="3057875" y="4399577"/>
              <a:ext cx="792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800" dirty="0"/>
                <a:t>結束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57D37B0-2F8C-62D7-67A0-7DBEE64D6D4F}"/>
                </a:ext>
              </a:extLst>
            </p:cNvPr>
            <p:cNvCxnSpPr>
              <a:cxnSpLocks/>
              <a:stCxn id="86" idx="2"/>
              <a:endCxn id="90" idx="0"/>
            </p:cNvCxnSpPr>
            <p:nvPr/>
          </p:nvCxnSpPr>
          <p:spPr>
            <a:xfrm flipH="1">
              <a:off x="3453875" y="4264326"/>
              <a:ext cx="4424" cy="135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75A79943-E3CD-7FF9-B2FE-B83E8E09C722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2727960" y="3904326"/>
              <a:ext cx="33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25DBF58E-87B0-F377-C3BB-18DF4DF6A7F1}"/>
                </a:ext>
              </a:extLst>
            </p:cNvPr>
            <p:cNvCxnSpPr>
              <a:cxnSpLocks/>
            </p:cNvCxnSpPr>
            <p:nvPr/>
          </p:nvCxnSpPr>
          <p:spPr>
            <a:xfrm>
              <a:off x="2727960" y="2168910"/>
              <a:ext cx="32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DCB34B38-91F3-D0CF-CF29-746897F13A12}"/>
                </a:ext>
              </a:extLst>
            </p:cNvPr>
            <p:cNvSpPr txBox="1"/>
            <p:nvPr/>
          </p:nvSpPr>
          <p:spPr>
            <a:xfrm>
              <a:off x="3436897" y="2475612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DBD4EE80-8224-330F-F67F-626717C1C65B}"/>
                </a:ext>
              </a:extLst>
            </p:cNvPr>
            <p:cNvSpPr txBox="1"/>
            <p:nvPr/>
          </p:nvSpPr>
          <p:spPr>
            <a:xfrm>
              <a:off x="2747764" y="1959768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否</a:t>
              </a: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8C697BD7-5F5C-D63E-221B-2B3056A3244B}"/>
                </a:ext>
              </a:extLst>
            </p:cNvPr>
            <p:cNvSpPr txBox="1"/>
            <p:nvPr/>
          </p:nvSpPr>
          <p:spPr>
            <a:xfrm>
              <a:off x="3198920" y="4199210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DA9D665-C82A-8BD5-68D4-6CD34B4F71CC}"/>
                </a:ext>
              </a:extLst>
            </p:cNvPr>
            <p:cNvGrpSpPr/>
            <p:nvPr/>
          </p:nvGrpSpPr>
          <p:grpSpPr>
            <a:xfrm rot="10800000">
              <a:off x="3861797" y="2168910"/>
              <a:ext cx="334339" cy="1735416"/>
              <a:chOff x="4136136" y="2189494"/>
              <a:chExt cx="334339" cy="1735416"/>
            </a:xfrm>
          </p:grpSpPr>
          <p:cxnSp>
            <p:nvCxnSpPr>
              <p:cNvPr id="107" name="直線單箭頭接點 106">
                <a:extLst>
                  <a:ext uri="{FF2B5EF4-FFF2-40B4-BE49-F238E27FC236}">
                    <a16:creationId xmlns:a16="http://schemas.microsoft.com/office/drawing/2014/main" id="{4A53B410-3403-5CC9-C998-835020BB1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6136" y="3924910"/>
                <a:ext cx="3343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8CD0EE38-38AB-9CB6-DD9E-4252308FB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6136" y="2189494"/>
                <a:ext cx="3299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2F143A66-90BC-4B0A-03D7-AB32800BAA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6136" y="2189494"/>
                <a:ext cx="0" cy="1735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42200B00-0257-E380-2A45-08A2BBEA38D1}"/>
                </a:ext>
              </a:extLst>
            </p:cNvPr>
            <p:cNvCxnSpPr>
              <a:cxnSpLocks/>
              <a:stCxn id="25" idx="4"/>
              <a:endCxn id="6" idx="0"/>
            </p:cNvCxnSpPr>
            <p:nvPr/>
          </p:nvCxnSpPr>
          <p:spPr>
            <a:xfrm>
              <a:off x="5421116" y="1653222"/>
              <a:ext cx="0" cy="16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>
              <a:extLst>
                <a:ext uri="{FF2B5EF4-FFF2-40B4-BE49-F238E27FC236}">
                  <a16:creationId xmlns:a16="http://schemas.microsoft.com/office/drawing/2014/main" id="{77EEEB56-70B7-3B8C-F1A3-663771A74A76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10047006" y="2171104"/>
              <a:ext cx="1844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>
              <a:extLst>
                <a:ext uri="{FF2B5EF4-FFF2-40B4-BE49-F238E27FC236}">
                  <a16:creationId xmlns:a16="http://schemas.microsoft.com/office/drawing/2014/main" id="{F0F25B4D-B4A9-36DF-539E-12554706DDB3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16" y="3417202"/>
              <a:ext cx="0" cy="16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B329D479-2BB1-8A54-CD5F-07B87904A865}"/>
                </a:ext>
              </a:extLst>
            </p:cNvPr>
            <p:cNvCxnSpPr>
              <a:cxnSpLocks/>
            </p:cNvCxnSpPr>
            <p:nvPr/>
          </p:nvCxnSpPr>
          <p:spPr>
            <a:xfrm>
              <a:off x="6940024" y="1642138"/>
              <a:ext cx="0" cy="16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7BF38199-05B2-E7F3-BE8C-A4BC059CA557}"/>
                </a:ext>
              </a:extLst>
            </p:cNvPr>
            <p:cNvCxnSpPr>
              <a:cxnSpLocks/>
            </p:cNvCxnSpPr>
            <p:nvPr/>
          </p:nvCxnSpPr>
          <p:spPr>
            <a:xfrm>
              <a:off x="6924028" y="2518438"/>
              <a:ext cx="0" cy="16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AF98200B-724E-F26E-DAAA-02259C1D9F33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924016" y="3388157"/>
              <a:ext cx="3328" cy="179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B078406B-41C1-856E-A0D9-B3468CA3FA5F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6927344" y="4288108"/>
              <a:ext cx="0" cy="265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8451CA4D-8A8A-D4E2-41D2-FFF769E9DC20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8278519" y="2524128"/>
              <a:ext cx="0" cy="144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8A04BEC1-0F07-022B-BF19-BF804428EA18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9651006" y="1682563"/>
              <a:ext cx="0" cy="128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F51F5264-B5F2-100D-6ECF-73A6648ED5E0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9651006" y="2531104"/>
              <a:ext cx="0" cy="10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49D13731-D32B-42E2-2B76-1D42D3AE5A1A}"/>
                </a:ext>
              </a:extLst>
            </p:cNvPr>
            <p:cNvSpPr txBox="1"/>
            <p:nvPr/>
          </p:nvSpPr>
          <p:spPr>
            <a:xfrm>
              <a:off x="8331229" y="2463797"/>
              <a:ext cx="4750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/>
                <a:t>是</a:t>
              </a:r>
            </a:p>
          </p:txBody>
        </p:sp>
        <p:cxnSp>
          <p:nvCxnSpPr>
            <p:cNvPr id="195" name="直線單箭頭接點 194">
              <a:extLst>
                <a:ext uri="{FF2B5EF4-FFF2-40B4-BE49-F238E27FC236}">
                  <a16:creationId xmlns:a16="http://schemas.microsoft.com/office/drawing/2014/main" id="{A119842E-B5F6-B055-0BDD-E2D60C203AEA}"/>
                </a:ext>
              </a:extLst>
            </p:cNvPr>
            <p:cNvCxnSpPr>
              <a:cxnSpLocks/>
              <a:stCxn id="6" idx="2"/>
              <a:endCxn id="27" idx="0"/>
            </p:cNvCxnSpPr>
            <p:nvPr/>
          </p:nvCxnSpPr>
          <p:spPr>
            <a:xfrm>
              <a:off x="5421116" y="2535212"/>
              <a:ext cx="2540" cy="16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BFA994B-F4EB-2552-E6F7-ECCC551D7C95}"/>
              </a:ext>
            </a:extLst>
          </p:cNvPr>
          <p:cNvSpPr txBox="1"/>
          <p:nvPr/>
        </p:nvSpPr>
        <p:spPr>
          <a:xfrm>
            <a:off x="3848549" y="3928108"/>
            <a:ext cx="47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否</a:t>
            </a:r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65B6617B-F178-CF60-43D5-9E7029EAF58B}"/>
              </a:ext>
            </a:extLst>
          </p:cNvPr>
          <p:cNvGrpSpPr/>
          <p:nvPr/>
        </p:nvGrpSpPr>
        <p:grpSpPr>
          <a:xfrm>
            <a:off x="2578608" y="713232"/>
            <a:ext cx="2842508" cy="591312"/>
            <a:chOff x="2578608" y="713232"/>
            <a:chExt cx="2842508" cy="591312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9AFD91C4-FF2D-5363-A517-DA23F2467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8608" y="713232"/>
              <a:ext cx="0" cy="591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BF5336B-0099-15B5-3B33-D130A628D785}"/>
                </a:ext>
              </a:extLst>
            </p:cNvPr>
            <p:cNvCxnSpPr>
              <a:cxnSpLocks/>
            </p:cNvCxnSpPr>
            <p:nvPr/>
          </p:nvCxnSpPr>
          <p:spPr>
            <a:xfrm>
              <a:off x="2578608" y="713232"/>
              <a:ext cx="2842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7E06DA03-B377-243C-E254-E45152AD98E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5421116" y="713232"/>
              <a:ext cx="0" cy="219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A30B4100-9EA2-9D3B-F0BA-C04633C275AF}"/>
              </a:ext>
            </a:extLst>
          </p:cNvPr>
          <p:cNvGrpSpPr/>
          <p:nvPr/>
        </p:nvGrpSpPr>
        <p:grpSpPr>
          <a:xfrm>
            <a:off x="2200277" y="359999"/>
            <a:ext cx="7450730" cy="946746"/>
            <a:chOff x="2578608" y="713232"/>
            <a:chExt cx="2845159" cy="591312"/>
          </a:xfrm>
        </p:grpSpPr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871E9DC9-C9EB-093E-1014-3924FB095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8608" y="713232"/>
              <a:ext cx="0" cy="591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FDA159BB-6F8E-0B31-4A87-8A5CEEDB13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8608" y="713232"/>
              <a:ext cx="2842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C34A015C-895F-2347-0C27-AA67D85DF3D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421116" y="713232"/>
              <a:ext cx="2651" cy="376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962B40BE-354A-36CB-E469-FBA9E687F437}"/>
              </a:ext>
            </a:extLst>
          </p:cNvPr>
          <p:cNvGrpSpPr/>
          <p:nvPr/>
        </p:nvGrpSpPr>
        <p:grpSpPr>
          <a:xfrm flipH="1">
            <a:off x="4687138" y="2163830"/>
            <a:ext cx="334339" cy="894329"/>
            <a:chOff x="4454914" y="2330838"/>
            <a:chExt cx="334339" cy="1735416"/>
          </a:xfrm>
        </p:grpSpPr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D46DFF0E-98B8-9C10-012D-1CD54CB981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54914" y="2330838"/>
              <a:ext cx="33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D6D463B7-6CEF-2594-4C66-3173AC49E3C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59338" y="4066254"/>
              <a:ext cx="32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30F329FD-6D95-9BE2-AB8A-6420E2615C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89253" y="2330838"/>
              <a:ext cx="0" cy="173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E049B7A1-089D-C86A-EDE2-C92C9BE2519A}"/>
              </a:ext>
            </a:extLst>
          </p:cNvPr>
          <p:cNvGrpSpPr/>
          <p:nvPr/>
        </p:nvGrpSpPr>
        <p:grpSpPr>
          <a:xfrm flipH="1">
            <a:off x="6197004" y="2240198"/>
            <a:ext cx="334339" cy="790300"/>
            <a:chOff x="4454914" y="2330838"/>
            <a:chExt cx="334339" cy="1735416"/>
          </a:xfrm>
        </p:grpSpPr>
        <p:cxnSp>
          <p:nvCxnSpPr>
            <p:cNvPr id="154" name="直線單箭頭接點 153">
              <a:extLst>
                <a:ext uri="{FF2B5EF4-FFF2-40B4-BE49-F238E27FC236}">
                  <a16:creationId xmlns:a16="http://schemas.microsoft.com/office/drawing/2014/main" id="{6D225C60-5E48-449B-483F-3F9FB6FC2DD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54914" y="2330838"/>
              <a:ext cx="33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2E44F49F-ACDF-073C-294C-D23B691FEAE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59338" y="4066254"/>
              <a:ext cx="32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900BE8D8-98E1-A9BE-04A1-598B55D6F84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89253" y="2330838"/>
              <a:ext cx="0" cy="173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E0C383F4-3624-4337-7264-BBDDE03C04C0}"/>
              </a:ext>
            </a:extLst>
          </p:cNvPr>
          <p:cNvSpPr txBox="1"/>
          <p:nvPr/>
        </p:nvSpPr>
        <p:spPr>
          <a:xfrm>
            <a:off x="6245464" y="2820677"/>
            <a:ext cx="47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否</a:t>
            </a:r>
          </a:p>
        </p:txBody>
      </p: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023CFB81-0541-35D1-B775-F97BE76FD4B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78519" y="1702999"/>
            <a:ext cx="0" cy="10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4A9F4929-CF7B-17D0-A00B-B6007451EF8F}"/>
              </a:ext>
            </a:extLst>
          </p:cNvPr>
          <p:cNvCxnSpPr>
            <a:cxnSpLocks/>
          </p:cNvCxnSpPr>
          <p:nvPr/>
        </p:nvCxnSpPr>
        <p:spPr>
          <a:xfrm flipH="1">
            <a:off x="6940024" y="1702999"/>
            <a:ext cx="133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7EB73852-E707-B8FF-0C4D-B7C1708FE4E6}"/>
              </a:ext>
            </a:extLst>
          </p:cNvPr>
          <p:cNvGrpSpPr/>
          <p:nvPr/>
        </p:nvGrpSpPr>
        <p:grpSpPr>
          <a:xfrm flipH="1">
            <a:off x="6004560" y="2029970"/>
            <a:ext cx="526784" cy="2883470"/>
            <a:chOff x="4454914" y="2330838"/>
            <a:chExt cx="334339" cy="1735416"/>
          </a:xfrm>
        </p:grpSpPr>
        <p:cxnSp>
          <p:nvCxnSpPr>
            <p:cNvPr id="177" name="直線單箭頭接點 176">
              <a:extLst>
                <a:ext uri="{FF2B5EF4-FFF2-40B4-BE49-F238E27FC236}">
                  <a16:creationId xmlns:a16="http://schemas.microsoft.com/office/drawing/2014/main" id="{24365D06-838B-F1F2-A200-CF9ADF8F13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54914" y="2330838"/>
              <a:ext cx="334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A935245-40A7-DD8C-0EA3-CE615D6EC6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59338" y="4066254"/>
              <a:ext cx="32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FA9FA79F-FEC5-696E-F754-2C2EFD3BD60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89253" y="2330838"/>
              <a:ext cx="0" cy="1735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CFC92FDA-24FE-499D-F57F-A8B1470A4991}"/>
              </a:ext>
            </a:extLst>
          </p:cNvPr>
          <p:cNvSpPr txBox="1"/>
          <p:nvPr/>
        </p:nvSpPr>
        <p:spPr>
          <a:xfrm>
            <a:off x="7966232" y="1451849"/>
            <a:ext cx="47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否</a:t>
            </a:r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3D5E908B-E5CD-DC00-D76D-EB4D4AA1252C}"/>
              </a:ext>
            </a:extLst>
          </p:cNvPr>
          <p:cNvGrpSpPr/>
          <p:nvPr/>
        </p:nvGrpSpPr>
        <p:grpSpPr>
          <a:xfrm>
            <a:off x="9651007" y="1719202"/>
            <a:ext cx="976486" cy="101129"/>
            <a:chOff x="9651006" y="1719202"/>
            <a:chExt cx="1338495" cy="101129"/>
          </a:xfrm>
        </p:grpSpPr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EDA3161-584A-A8CF-2ADE-4315E4CE2587}"/>
                </a:ext>
              </a:extLst>
            </p:cNvPr>
            <p:cNvCxnSpPr>
              <a:cxnSpLocks/>
            </p:cNvCxnSpPr>
            <p:nvPr/>
          </p:nvCxnSpPr>
          <p:spPr>
            <a:xfrm>
              <a:off x="10989501" y="1719202"/>
              <a:ext cx="0" cy="101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>
              <a:extLst>
                <a:ext uri="{FF2B5EF4-FFF2-40B4-BE49-F238E27FC236}">
                  <a16:creationId xmlns:a16="http://schemas.microsoft.com/office/drawing/2014/main" id="{5F10B4E1-7217-524C-1D14-E952FE9FF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1006" y="1719202"/>
              <a:ext cx="13384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0486B19C-1496-5A93-40EA-C50F5301BADF}"/>
              </a:ext>
            </a:extLst>
          </p:cNvPr>
          <p:cNvSpPr txBox="1"/>
          <p:nvPr/>
        </p:nvSpPr>
        <p:spPr>
          <a:xfrm>
            <a:off x="9993959" y="1957003"/>
            <a:ext cx="475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7817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133</Words>
  <Application>Microsoft Office PowerPoint</Application>
  <PresentationFormat>寬螢幕</PresentationFormat>
  <Paragraphs>55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夏合檠</dc:creator>
  <cp:lastModifiedBy>夏合檠</cp:lastModifiedBy>
  <cp:revision>244</cp:revision>
  <dcterms:created xsi:type="dcterms:W3CDTF">2023-05-01T07:38:34Z</dcterms:created>
  <dcterms:modified xsi:type="dcterms:W3CDTF">2023-05-24T09:16:31Z</dcterms:modified>
</cp:coreProperties>
</file>