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7" r:id="rId3"/>
    <p:sldId id="339" r:id="rId4"/>
    <p:sldId id="344" r:id="rId5"/>
    <p:sldId id="306" r:id="rId6"/>
    <p:sldId id="307" r:id="rId8"/>
    <p:sldId id="313" r:id="rId9"/>
    <p:sldId id="308" r:id="rId10"/>
    <p:sldId id="310" r:id="rId11"/>
    <p:sldId id="311" r:id="rId12"/>
    <p:sldId id="312" r:id="rId13"/>
    <p:sldId id="314" r:id="rId14"/>
    <p:sldId id="316" r:id="rId15"/>
    <p:sldId id="315" r:id="rId16"/>
    <p:sldId id="340" r:id="rId17"/>
    <p:sldId id="345" r:id="rId18"/>
    <p:sldId id="318" r:id="rId19"/>
    <p:sldId id="317" r:id="rId20"/>
    <p:sldId id="319" r:id="rId21"/>
    <p:sldId id="320" r:id="rId22"/>
    <p:sldId id="321" r:id="rId23"/>
    <p:sldId id="323" r:id="rId24"/>
    <p:sldId id="264" r:id="rId25"/>
    <p:sldId id="326" r:id="rId26"/>
    <p:sldId id="329" r:id="rId27"/>
    <p:sldId id="346" r:id="rId28"/>
    <p:sldId id="341" r:id="rId29"/>
    <p:sldId id="338" r:id="rId30"/>
    <p:sldId id="263" r:id="rId31"/>
    <p:sldId id="330" r:id="rId32"/>
    <p:sldId id="331" r:id="rId33"/>
    <p:sldId id="332" r:id="rId34"/>
    <p:sldId id="333" r:id="rId35"/>
    <p:sldId id="334" r:id="rId36"/>
    <p:sldId id="335" r:id="rId37"/>
    <p:sldId id="336" r:id="rId38"/>
    <p:sldId id="305" r:id="rId39"/>
  </p:sldIdLst>
  <p:sldSz cx="13004800" cy="9753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3" d="100"/>
          <a:sy n="93" d="100"/>
        </p:scale>
        <p:origin x="-784" y="-104"/>
      </p:cViewPr>
      <p:guideLst>
        <p:guide orient="horz" pos="2164"/>
        <p:guide pos="2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为什么引入</a:t>
            </a:r>
            <a:r>
              <a:rPr lang="en-US" altLang="zh-CN"/>
              <a:t>Ray Tracing?</a:t>
            </a:r>
            <a:endParaRPr lang="en-US" altLang="zh-CN"/>
          </a:p>
          <a:p>
            <a:r>
              <a:rPr lang="en-US" altLang="zh-CN"/>
              <a:t>1.</a:t>
            </a:r>
            <a:r>
              <a:rPr lang="zh-CN" altLang="en-US"/>
              <a:t>光栅化不能解决整个环境的影响</a:t>
            </a:r>
            <a:endParaRPr lang="zh-CN" altLang="en-US"/>
          </a:p>
          <a:p>
            <a:r>
              <a:rPr lang="en-US" altLang="zh-CN"/>
              <a:t>2.</a:t>
            </a:r>
            <a:r>
              <a:rPr lang="zh-CN" altLang="en-US"/>
              <a:t>软阴影处理不好</a:t>
            </a:r>
            <a:r>
              <a:rPr lang="en-US" altLang="zh-CN"/>
              <a:t>(</a:t>
            </a:r>
            <a:r>
              <a:rPr lang="zh-CN" altLang="en-US"/>
              <a:t>前期光栅化只能得到应阴影，后边才能得到软阴影</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2.</a:t>
            </a:r>
            <a:r>
              <a:rPr lang="zh-CN" altLang="en-US"/>
              <a:t>对于漫反射材质没有进行反射等计算</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3.当光源面积较小时，从相机发射出的光线最终到达光源的概率随之变小，导致很多光线因为无法到达光源，形成大量噪点;Ray Tracing算法实际上并不是在求解渲染方程，没有使用BRDF函数而是基于简单的光线反射/折射原理(</a:t>
            </a:r>
            <a:r>
              <a:rPr lang="zh-CN" altLang="en-US"/>
              <a:t>没有考虑漫反射）</a:t>
            </a:r>
            <a:r>
              <a:rPr lang="en-US" altLang="zh-CN"/>
              <a:t>，因此结果的物理正确性不能得到保证。</a:t>
            </a:r>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辐照度</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辐照率</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两者之间的关系</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BRDF:</a:t>
            </a:r>
            <a:r>
              <a:rPr lang="zh-CN" altLang="en-US"/>
              <a:t>表示某出射方向立体角所对应的辐照率占着色点所吸收的某入射方向立体角随对应的辐照度的比值。通俗说，</a:t>
            </a:r>
            <a:r>
              <a:rPr lang="en-US" altLang="zh-CN"/>
              <a:t>li'ti'jia</a:t>
            </a:r>
            <a:r>
              <a:rPr lang="zh-CN" altLang="en-US"/>
              <a:t>描述漫反射物体在反射光线时，出射光线在不同出射方向上的能量分布</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反射方程</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渲染方程 </a:t>
            </a:r>
            <a:r>
              <a:rPr lang="en-US" altLang="zh-CN"/>
              <a:t>= </a:t>
            </a:r>
            <a:r>
              <a:rPr lang="zh-CN" altLang="en-US"/>
              <a:t>自发光 </a:t>
            </a:r>
            <a:r>
              <a:rPr lang="en-US" altLang="zh-CN"/>
              <a:t>+ </a:t>
            </a:r>
            <a:r>
              <a:rPr lang="zh-CN" altLang="en-US"/>
              <a:t>反射方程</a:t>
            </a:r>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蒙特卡洛积分</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蒙特卡洛积分求解渲染方程</a:t>
            </a:r>
            <a:endParaRPr lang="zh-CN" altLang="en-US">
              <a:sym typeface="+mn-ea"/>
            </a:endParaRPr>
          </a:p>
          <a:p>
            <a:r>
              <a:rPr lang="zh-CN" altLang="en-US">
                <a:sym typeface="+mn-ea"/>
              </a:rPr>
              <a:t>主要步骤：</a:t>
            </a:r>
            <a:endParaRPr lang="zh-CN" altLang="en-US">
              <a:sym typeface="+mn-ea"/>
            </a:endParaRPr>
          </a:p>
          <a:p>
            <a:r>
              <a:rPr lang="en-US" altLang="zh-CN">
                <a:sym typeface="+mn-ea"/>
              </a:rPr>
              <a:t>1.</a:t>
            </a:r>
            <a:r>
              <a:rPr lang="zh-CN" altLang="en-US">
                <a:sym typeface="+mn-ea"/>
              </a:rPr>
              <a:t>击中光源的处理</a:t>
            </a:r>
            <a:endParaRPr lang="zh-CN" altLang="en-US">
              <a:sym typeface="+mn-ea"/>
            </a:endParaRPr>
          </a:p>
          <a:p>
            <a:r>
              <a:rPr lang="en-US" altLang="zh-CN">
                <a:sym typeface="+mn-ea"/>
              </a:rPr>
              <a:t>2.</a:t>
            </a:r>
            <a:r>
              <a:rPr lang="zh-CN" altLang="en-US">
                <a:sym typeface="+mn-ea"/>
              </a:rPr>
              <a:t>击中物体进入循环</a:t>
            </a:r>
            <a:endParaRPr lang="en-US" altLang="zh-CN">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Whitted于1979</a:t>
            </a:r>
            <a:r>
              <a:rPr lang="en-US" altLang="zh-CN"/>
              <a:t>-1980</a:t>
            </a:r>
            <a:r>
              <a:rPr lang="zh-CN" altLang="en-US"/>
              <a:t>年提出了使用光线跟踪来在计算机上生成图像的方法，这一方法后来也被称为经典光线跟踪方法、递归式光线追踪方法，或 Whitted-style 光线跟踪方法。</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级数爆炸的问题</a:t>
            </a:r>
            <a:endParaRPr lang="zh-CN" altLang="en-US"/>
          </a:p>
          <a:p>
            <a:r>
              <a:rPr lang="zh-CN" altLang="en-US"/>
              <a:t>令</a:t>
            </a:r>
            <a:r>
              <a:rPr lang="en-US" altLang="zh-CN"/>
              <a:t>N= 1,</a:t>
            </a:r>
            <a:r>
              <a:rPr lang="zh-CN" altLang="en-US"/>
              <a:t>这样就是</a:t>
            </a:r>
            <a:r>
              <a:rPr lang="en-US" altLang="zh-CN"/>
              <a:t>Path Tracing</a:t>
            </a:r>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路径追踪（Rath Tracing）方法由Kajiya在1986年提出，是第一个无偏（Unbiased）的渲染方法。</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基本流程：</a:t>
            </a:r>
            <a:endParaRPr lang="zh-CN" altLang="en-US"/>
          </a:p>
          <a:p>
            <a:r>
              <a:rPr lang="en-US" altLang="zh-CN"/>
              <a:t>1.</a:t>
            </a:r>
            <a:r>
              <a:rPr lang="zh-CN" altLang="en-US"/>
              <a:t>从视点发出一条光线，光线与物体表面相交，求交点</a:t>
            </a:r>
            <a:endParaRPr lang="zh-CN" altLang="en-US"/>
          </a:p>
          <a:p>
            <a:r>
              <a:rPr lang="en-US" altLang="zh-CN"/>
              <a:t>2.</a:t>
            </a:r>
            <a:r>
              <a:rPr lang="zh-CN" altLang="en-US"/>
              <a:t>根据表面的材质属性继续采样一个方向，发出另一条光线，如此迭代，直到光线打到光源上（或离开</a:t>
            </a:r>
            <a:r>
              <a:rPr lang="zh-CN" altLang="en-US"/>
              <a:t>场景）</a:t>
            </a:r>
            <a:endParaRPr lang="zh-CN" altLang="en-US"/>
          </a:p>
          <a:p>
            <a:r>
              <a:rPr lang="en-US" altLang="zh-CN"/>
              <a:t>3.</a:t>
            </a:r>
            <a:r>
              <a:rPr lang="zh-CN" altLang="en-US"/>
              <a:t>用蒙特卡洛方法，对每个</a:t>
            </a:r>
            <a:r>
              <a:rPr lang="zh-CN" altLang="en-US"/>
              <a:t>像素点内的光线采样（</a:t>
            </a:r>
            <a:r>
              <a:rPr lang="en-US" altLang="zh-CN"/>
              <a:t>N</a:t>
            </a:r>
            <a:r>
              <a:rPr lang="zh-CN" altLang="en-US"/>
              <a:t>）</a:t>
            </a:r>
            <a:r>
              <a:rPr lang="zh-CN" altLang="en-US"/>
              <a:t>，计算光线的贡献，作为像素的颜色值。</a:t>
            </a:r>
            <a:endParaRPr lang="zh-CN" altLang="en-US"/>
          </a:p>
          <a:p>
            <a:r>
              <a:rPr lang="zh-CN" altLang="en-US"/>
              <a:t>总结：使用蒙特卡洛方法对积分的求解是无偏的，只要时间足够长，最终图像能收敛到一个正确的结果，因此可以说路径追踪 = 光线追踪+ 蒙特卡洛方法。</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采样一条光线的伪代码</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采样一条光线噪点太多，在每个像素点多采样路径</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递归时，何时终止？</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俄罗斯轮盘赌（无偏估计）</a:t>
            </a:r>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由于得到有效光线的概率较小，则直接对光源采样，降低噪点</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先对光线有三个基本</a:t>
            </a:r>
            <a:r>
              <a:rPr lang="zh-CN" altLang="en-US"/>
              <a:t>假设：</a:t>
            </a:r>
            <a:endParaRPr lang="zh-CN" altLang="en-US"/>
          </a:p>
          <a:p>
            <a:r>
              <a:rPr lang="en-US" altLang="zh-CN"/>
              <a:t>1.</a:t>
            </a:r>
            <a:r>
              <a:rPr lang="zh-CN" altLang="en-US"/>
              <a:t>光线沿直线传播</a:t>
            </a:r>
            <a:endParaRPr lang="zh-CN" altLang="en-US"/>
          </a:p>
          <a:p>
            <a:r>
              <a:rPr lang="en-US" altLang="zh-CN"/>
              <a:t>2.</a:t>
            </a:r>
            <a:r>
              <a:rPr lang="zh-CN" altLang="en-US"/>
              <a:t>两条光线相交不发生碰撞</a:t>
            </a:r>
            <a:endParaRPr lang="zh-CN" altLang="en-US"/>
          </a:p>
          <a:p>
            <a:r>
              <a:rPr lang="en-US" altLang="zh-CN"/>
              <a:t>3.</a:t>
            </a:r>
            <a:r>
              <a:rPr lang="zh-CN" altLang="en-US"/>
              <a:t>光线具有可逆性</a:t>
            </a:r>
            <a:r>
              <a:rPr lang="en-US" altLang="zh-CN"/>
              <a:t>,</a:t>
            </a:r>
            <a:r>
              <a:rPr lang="zh-CN" altLang="en-US"/>
              <a:t>且具有完美反射</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Ray Tracing</a:t>
            </a:r>
            <a:r>
              <a:rPr lang="zh-CN" altLang="en-US"/>
              <a:t>的流程主要分</a:t>
            </a:r>
            <a:r>
              <a:rPr lang="en-US" altLang="zh-CN"/>
              <a:t>4</a:t>
            </a:r>
            <a:r>
              <a:rPr lang="zh-CN" altLang="en-US"/>
              <a:t>步</a:t>
            </a:r>
            <a:r>
              <a:rPr lang="zh-CN" altLang="en-US"/>
              <a:t>：</a:t>
            </a:r>
            <a:endParaRPr lang="zh-CN" altLang="en-US"/>
          </a:p>
          <a:p>
            <a:r>
              <a:rPr lang="en-US" altLang="zh-CN"/>
              <a:t>1.</a:t>
            </a:r>
            <a:r>
              <a:rPr lang="zh-CN" altLang="en-US"/>
              <a:t>创建光线：</a:t>
            </a:r>
            <a:r>
              <a:rPr lang="en-US" altLang="zh-CN"/>
              <a:t>从视点向成像平面上的像素发射光线</a:t>
            </a:r>
            <a:r>
              <a:rPr lang="zh-CN" altLang="en-US"/>
              <a:t>，</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2.</a:t>
            </a:r>
            <a:r>
              <a:rPr lang="zh-CN" altLang="en-US">
                <a:sym typeface="+mn-ea"/>
              </a:rPr>
              <a:t>求</a:t>
            </a:r>
            <a:r>
              <a:rPr lang="en-US" altLang="zh-CN">
                <a:sym typeface="+mn-ea"/>
              </a:rPr>
              <a:t>与该光线相交的最近物体的交点，如果该点处的表面是散射面，则</a:t>
            </a:r>
            <a:r>
              <a:rPr lang="zh-CN" altLang="en-US">
                <a:sym typeface="+mn-ea"/>
              </a:rPr>
              <a:t>直接</a:t>
            </a:r>
            <a:r>
              <a:rPr lang="en-US" altLang="zh-CN">
                <a:sym typeface="+mn-ea"/>
              </a:rPr>
              <a:t>计算光源直接照射该点产生的颜色</a:t>
            </a:r>
            <a:r>
              <a:rPr lang="en-US" altLang="zh-CN">
                <a:sym typeface="+mn-ea"/>
              </a:rPr>
              <a:t>；如果该点处表面是镜面或折射面，则继续向反射或折射方向跟踪另一条光线</a:t>
            </a:r>
            <a:r>
              <a:rPr lang="zh-CN" altLang="en-US">
                <a:sym typeface="+mn-ea"/>
              </a:rPr>
              <a:t>，如此递归下去，直到光线离开场景或达到设定的最大递归深度</a:t>
            </a:r>
            <a:endParaRPr lang="zh-CN" altLang="en-US">
              <a:sym typeface="+mn-ea"/>
            </a:endParaRPr>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3.</a:t>
            </a:r>
            <a:r>
              <a:rPr lang="zh-CN" altLang="en-US"/>
              <a:t>检测交点</a:t>
            </a:r>
            <a:r>
              <a:rPr lang="zh-CN" altLang="en-US"/>
              <a:t>对与光源是否可见：通过直接将交点与光源相连，检测中间是否有物体遮挡，若没有遮挡，则</a:t>
            </a:r>
            <a:r>
              <a:rPr lang="zh-CN" altLang="en-US">
                <a:sym typeface="+mn-ea"/>
              </a:rPr>
              <a:t>直接</a:t>
            </a:r>
            <a:r>
              <a:rPr lang="en-US" altLang="zh-CN">
                <a:sym typeface="+mn-ea"/>
              </a:rPr>
              <a:t>计算光源直接照射该点产生的颜色</a:t>
            </a:r>
            <a:r>
              <a:rPr lang="zh-CN" altLang="en-US">
                <a:sym typeface="+mn-ea"/>
              </a:rPr>
              <a:t>；否则</a:t>
            </a:r>
            <a:r>
              <a:rPr lang="zh-CN" altLang="en-US"/>
              <a:t>着色点处于阴影中；</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4.</a:t>
            </a:r>
            <a:r>
              <a:rPr lang="zh-CN" altLang="en-US"/>
              <a:t>计算像素光照强度：累加各个</a:t>
            </a:r>
            <a:r>
              <a:rPr lang="en-US" altLang="zh-CN"/>
              <a:t>shadow rays</a:t>
            </a:r>
            <a:r>
              <a:rPr lang="zh-CN" altLang="en-US"/>
              <a:t>对像素的影响</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Ray Tracing </a:t>
            </a:r>
            <a:r>
              <a:rPr lang="zh-CN" altLang="en-US"/>
              <a:t>的主要局限：最大的缺点就是性能，计算量非常巨大</a:t>
            </a:r>
            <a:endParaRPr lang="zh-CN" altLang="en-US"/>
          </a:p>
          <a:p>
            <a:r>
              <a:rPr lang="en-US" altLang="zh-CN"/>
              <a:t>1.</a:t>
            </a:r>
            <a:r>
              <a:rPr lang="zh-CN" altLang="en-US"/>
              <a:t>需要将每条光线当做单独的光线，重新计算</a:t>
            </a:r>
            <a:endParaRPr lang="zh-CN" altLang="en-US"/>
          </a:p>
          <a:p>
            <a:r>
              <a:rPr lang="en-US" altLang="zh-CN"/>
              <a:t>2.</a:t>
            </a:r>
            <a:r>
              <a:rPr lang="zh-CN" altLang="en-US"/>
              <a:t>需要计算每条光线与每个三角形相交</a:t>
            </a:r>
            <a:endParaRPr lang="zh-CN" altLang="en-US"/>
          </a:p>
          <a:p>
            <a:r>
              <a:rPr lang="zh-CN" altLang="en-US"/>
              <a:t>提升性能的方向：以物体为对象，建立包围盒，降低求交次数，建立一定的结构来提升包围盒的结构管理</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存在的问题：</a:t>
            </a:r>
            <a:r>
              <a:rPr lang="en-US" altLang="zh-CN"/>
              <a:t>1.</a:t>
            </a:r>
            <a:r>
              <a:rPr lang="zh-CN" altLang="en-US"/>
              <a:t>无法对</a:t>
            </a:r>
            <a:r>
              <a:rPr lang="en-US" altLang="zh-CN"/>
              <a:t>Glossy </a:t>
            </a:r>
            <a:r>
              <a:rPr lang="zh-CN" altLang="en-US"/>
              <a:t>材质进行正确的反射</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56DD26-32A4-2A43-990A-6F7E5E73786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AF604-6CBA-6F4A-A6F6-26E48A4D0EE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A56DD26-32A4-2A43-990A-6F7E5E73786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AF604-6CBA-6F4A-A6F6-26E48A4D0EE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A56DD26-32A4-2A43-990A-6F7E5E73786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AF604-6CBA-6F4A-A6F6-26E48A4D0EE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A56DD26-32A4-2A43-990A-6F7E5E73786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AF604-6CBA-6F4A-A6F6-26E48A4D0EE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7A56DD26-32A4-2A43-990A-6F7E5E73786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AF604-6CBA-6F4A-A6F6-26E48A4D0EE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7A56DD26-32A4-2A43-990A-6F7E5E73786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AF604-6CBA-6F4A-A6F6-26E48A4D0EE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7A56DD26-32A4-2A43-990A-6F7E5E73786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6AF604-6CBA-6F4A-A6F6-26E48A4D0EE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56DD26-32A4-2A43-990A-6F7E5E73786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6AF604-6CBA-6F4A-A6F6-26E48A4D0EE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56DD26-32A4-2A43-990A-6F7E5E73786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6AF604-6CBA-6F4A-A6F6-26E48A4D0EE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7A56DD26-32A4-2A43-990A-6F7E5E73786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AF604-6CBA-6F4A-A6F6-26E48A4D0EE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7A56DD26-32A4-2A43-990A-6F7E5E73786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AF604-6CBA-6F4A-A6F6-26E48A4D0EE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56DD26-32A4-2A43-990A-6F7E5E73786E}"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6AF604-6CBA-6F4A-A6F6-26E48A4D0EE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9" Type="http://schemas.openxmlformats.org/officeDocument/2006/relationships/image" Target="../media/image16.jpeg"/><Relationship Id="rId8" Type="http://schemas.openxmlformats.org/officeDocument/2006/relationships/image" Target="../media/image15.jpeg"/><Relationship Id="rId7" Type="http://schemas.openxmlformats.org/officeDocument/2006/relationships/image" Target="../media/image7.jpeg"/><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23.jpeg"/><Relationship Id="rId3" Type="http://schemas.openxmlformats.org/officeDocument/2006/relationships/image" Target="../media/image14.jpeg"/><Relationship Id="rId20" Type="http://schemas.openxmlformats.org/officeDocument/2006/relationships/notesSlide" Target="../notesSlides/notesSlide7.xml"/><Relationship Id="rId2" Type="http://schemas.openxmlformats.org/officeDocument/2006/relationships/image" Target="../media/image5.jpeg"/><Relationship Id="rId19" Type="http://schemas.openxmlformats.org/officeDocument/2006/relationships/slideLayout" Target="../slideLayouts/slideLayout1.xml"/><Relationship Id="rId18" Type="http://schemas.openxmlformats.org/officeDocument/2006/relationships/image" Target="../media/image21.jpeg"/><Relationship Id="rId17" Type="http://schemas.openxmlformats.org/officeDocument/2006/relationships/image" Target="../media/image20.jpeg"/><Relationship Id="rId16" Type="http://schemas.openxmlformats.org/officeDocument/2006/relationships/image" Target="../media/image19.jpeg"/><Relationship Id="rId15" Type="http://schemas.openxmlformats.org/officeDocument/2006/relationships/image" Target="../media/image18.jpeg"/><Relationship Id="rId14" Type="http://schemas.openxmlformats.org/officeDocument/2006/relationships/image" Target="../media/image17.jpeg"/><Relationship Id="rId13" Type="http://schemas.openxmlformats.org/officeDocument/2006/relationships/image" Target="../media/image27.jpeg"/><Relationship Id="rId12" Type="http://schemas.openxmlformats.org/officeDocument/2006/relationships/image" Target="../media/image26.jpeg"/><Relationship Id="rId11" Type="http://schemas.openxmlformats.org/officeDocument/2006/relationships/image" Target="../media/image25.jpeg"/><Relationship Id="rId10" Type="http://schemas.openxmlformats.org/officeDocument/2006/relationships/image" Target="../media/image24.jpeg"/><Relationship Id="rId1" Type="http://schemas.openxmlformats.org/officeDocument/2006/relationships/image" Target="../media/image22.jpe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image" Target="../media/image28.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32.jpeg"/><Relationship Id="rId1" Type="http://schemas.openxmlformats.org/officeDocument/2006/relationships/image" Target="../media/image31.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3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image" Target="../media/image41.png"/><Relationship Id="rId1" Type="http://schemas.openxmlformats.org/officeDocument/2006/relationships/image" Target="../media/image40.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4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46.png"/><Relationship Id="rId1" Type="http://schemas.openxmlformats.org/officeDocument/2006/relationships/image" Target="../media/image45.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48.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1.xml"/><Relationship Id="rId7" Type="http://schemas.openxmlformats.org/officeDocument/2006/relationships/image" Target="../media/image12.jpeg"/><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 Id="rId3" Type="http://schemas.openxmlformats.org/officeDocument/2006/relationships/image" Target="../media/image7.jpeg"/><Relationship Id="rId2" Type="http://schemas.openxmlformats.org/officeDocument/2006/relationships/image" Target="../media/image8.jpeg"/><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9" Type="http://schemas.openxmlformats.org/officeDocument/2006/relationships/image" Target="../media/image17.jpeg"/><Relationship Id="rId8" Type="http://schemas.openxmlformats.org/officeDocument/2006/relationships/image" Target="../media/image16.jpeg"/><Relationship Id="rId7" Type="http://schemas.openxmlformats.org/officeDocument/2006/relationships/image" Target="../media/image15.jpeg"/><Relationship Id="rId6" Type="http://schemas.openxmlformats.org/officeDocument/2006/relationships/image" Target="../media/image14.jpeg"/><Relationship Id="rId5" Type="http://schemas.openxmlformats.org/officeDocument/2006/relationships/image" Target="../media/image12.jpeg"/><Relationship Id="rId4" Type="http://schemas.openxmlformats.org/officeDocument/2006/relationships/image" Target="../media/image11.jpeg"/><Relationship Id="rId3" Type="http://schemas.openxmlformats.org/officeDocument/2006/relationships/image" Target="../media/image7.jpeg"/><Relationship Id="rId2" Type="http://schemas.openxmlformats.org/officeDocument/2006/relationships/image" Target="../media/image13.jpeg"/><Relationship Id="rId15" Type="http://schemas.openxmlformats.org/officeDocument/2006/relationships/notesSlide" Target="../notesSlides/notesSlide6.xml"/><Relationship Id="rId14" Type="http://schemas.openxmlformats.org/officeDocument/2006/relationships/slideLayout" Target="../slideLayouts/slideLayout1.xml"/><Relationship Id="rId13" Type="http://schemas.openxmlformats.org/officeDocument/2006/relationships/image" Target="../media/image21.jpeg"/><Relationship Id="rId12" Type="http://schemas.openxmlformats.org/officeDocument/2006/relationships/image" Target="../media/image20.jpeg"/><Relationship Id="rId11" Type="http://schemas.openxmlformats.org/officeDocument/2006/relationships/image" Target="../media/image19.jpeg"/><Relationship Id="rId10" Type="http://schemas.openxmlformats.org/officeDocument/2006/relationships/image" Target="../media/image18.jpeg"/><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p:nvPr/>
        </p:nvSpPr>
        <p:spPr>
          <a:xfrm>
            <a:off x="2725221" y="592872"/>
            <a:ext cx="9183053" cy="5177790"/>
          </a:xfrm>
          <a:prstGeom prst="rect">
            <a:avLst/>
          </a:prstGeom>
          <a:noFill/>
        </p:spPr>
        <p:txBody>
          <a:bodyPr wrap="square" lIns="0" tIns="0" rIns="0" bIns="0" rtlCol="0">
            <a:spAutoFit/>
          </a:bodyPr>
          <a:lstStyle/>
          <a:p>
            <a:pPr marL="0" hangingPunct="0">
              <a:lnSpc>
                <a:spcPct val="131000"/>
              </a:lnSpc>
            </a:pPr>
            <a:r>
              <a:rPr lang="en-US" altLang="zh-CN" sz="5700" dirty="0">
                <a:solidFill>
                  <a:srgbClr val="000000"/>
                </a:solidFill>
                <a:latin typeface="Arial" panose="020B0604020202020204"/>
                <a:cs typeface="Arial" panose="020B0604020202020204"/>
              </a:rPr>
              <a:t> </a:t>
            </a:r>
            <a:br>
              <a:rPr lang="en-US" altLang="zh-CN" sz="5700" dirty="0">
                <a:solidFill>
                  <a:srgbClr val="000000"/>
                </a:solidFill>
                <a:latin typeface="Arial" panose="020B0604020202020204"/>
                <a:cs typeface="Arial" panose="020B0604020202020204"/>
              </a:rPr>
            </a:br>
            <a:r>
              <a:rPr lang="en-US" altLang="zh-CN" sz="4600" dirty="0">
                <a:solidFill>
                  <a:srgbClr val="000000"/>
                </a:solidFill>
                <a:latin typeface="Arial" panose="020B0604020202020204"/>
                <a:ea typeface="Arial" panose="020B0604020202020204"/>
              </a:rPr>
              <a:t>Ray</a:t>
            </a:r>
            <a:r>
              <a:rPr lang="en-US" altLang="zh-CN" sz="4600" spc="-284" dirty="0">
                <a:solidFill>
                  <a:srgbClr val="000000"/>
                </a:solidFill>
                <a:latin typeface="Arial" panose="020B0604020202020204"/>
                <a:cs typeface="Arial" panose="020B0604020202020204"/>
              </a:rPr>
              <a:t> </a:t>
            </a:r>
            <a:r>
              <a:rPr lang="en-US" altLang="zh-CN" sz="4600" dirty="0">
                <a:solidFill>
                  <a:srgbClr val="000000"/>
                </a:solidFill>
                <a:latin typeface="Arial" panose="020B0604020202020204"/>
                <a:ea typeface="Arial" panose="020B0604020202020204"/>
              </a:rPr>
              <a:t>Tracing</a:t>
            </a:r>
            <a:r>
              <a:rPr lang="en-US" altLang="zh-CN" sz="4600" spc="-295" dirty="0">
                <a:solidFill>
                  <a:srgbClr val="000000"/>
                </a:solidFill>
                <a:latin typeface="Arial" panose="020B0604020202020204"/>
                <a:cs typeface="Arial" panose="020B0604020202020204"/>
              </a:rPr>
              <a:t> &amp; </a:t>
            </a:r>
            <a:r>
              <a:rPr lang="en-US" altLang="zh-CN" sz="4600" dirty="0">
                <a:solidFill>
                  <a:srgbClr val="000000"/>
                </a:solidFill>
                <a:latin typeface="Arial" panose="020B0604020202020204"/>
                <a:ea typeface="Arial" panose="020B0604020202020204"/>
              </a:rPr>
              <a:t>Path Tracing</a:t>
            </a:r>
            <a:endParaRPr lang="en-US" altLang="zh-CN" sz="3700" dirty="0">
              <a:solidFill>
                <a:srgbClr val="000000"/>
              </a:solidFill>
              <a:latin typeface="Arial" panose="020B0604020202020204"/>
              <a:ea typeface="Arial" panose="020B0604020202020204"/>
            </a:endParaRP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265"/>
              </a:lnSpc>
            </a:pPr>
            <a:endParaRPr lang="en-US" dirty="0" smtClean="0"/>
          </a:p>
          <a:p>
            <a:pPr marL="0" indent="3126740">
              <a:lnSpc>
                <a:spcPct val="100000"/>
              </a:lnSpc>
            </a:pPr>
            <a:endParaRPr lang="en-US" altLang="zh-CN" sz="1600" spc="20" dirty="0">
              <a:solidFill>
                <a:srgbClr val="000000"/>
              </a:solidFill>
              <a:latin typeface="Arial" panose="020B0604020202020204"/>
              <a:ea typeface="Arial" panose="020B0604020202020204"/>
            </a:endParaRPr>
          </a:p>
        </p:txBody>
      </p:sp>
      <p:pic>
        <p:nvPicPr>
          <p:cNvPr id="135" name="Picture 135"/>
          <p:cNvPicPr>
            <a:picLocks noChangeAspect="1"/>
          </p:cNvPicPr>
          <p:nvPr/>
        </p:nvPicPr>
        <p:blipFill>
          <a:blip r:embed="rId1"/>
          <a:stretch>
            <a:fillRect/>
          </a:stretch>
        </p:blipFill>
        <p:spPr>
          <a:xfrm>
            <a:off x="1176020" y="4061460"/>
            <a:ext cx="4518660" cy="4511040"/>
          </a:xfrm>
          <a:prstGeom prst="rect">
            <a:avLst/>
          </a:prstGeom>
        </p:spPr>
      </p:pic>
      <p:pic>
        <p:nvPicPr>
          <p:cNvPr id="136" name="Picture 136"/>
          <p:cNvPicPr>
            <a:picLocks noChangeAspect="1"/>
          </p:cNvPicPr>
          <p:nvPr/>
        </p:nvPicPr>
        <p:blipFill>
          <a:blip r:embed="rId2"/>
          <a:stretch>
            <a:fillRect/>
          </a:stretch>
        </p:blipFill>
        <p:spPr>
          <a:xfrm>
            <a:off x="7503159" y="4061460"/>
            <a:ext cx="4526279" cy="4511040"/>
          </a:xfrm>
          <a:prstGeom prst="rect">
            <a:avLst/>
          </a:prstGeom>
        </p:spPr>
      </p:pic>
      <p:sp>
        <p:nvSpPr>
          <p:cNvPr id="3" name="文本框 2"/>
          <p:cNvSpPr txBox="1"/>
          <p:nvPr/>
        </p:nvSpPr>
        <p:spPr>
          <a:xfrm>
            <a:off x="2286000" y="8783955"/>
            <a:ext cx="1172210" cy="368300"/>
          </a:xfrm>
          <a:prstGeom prst="rect">
            <a:avLst/>
          </a:prstGeom>
          <a:noFill/>
        </p:spPr>
        <p:txBody>
          <a:bodyPr wrap="none" rtlCol="0">
            <a:spAutoFit/>
          </a:bodyPr>
          <a:p>
            <a:r>
              <a:rPr lang="en-US" altLang="zh-CN"/>
              <a:t>RayTracing</a:t>
            </a:r>
            <a:endParaRPr lang="en-US" altLang="zh-CN"/>
          </a:p>
        </p:txBody>
      </p:sp>
      <p:sp>
        <p:nvSpPr>
          <p:cNvPr id="5" name="文本框 4"/>
          <p:cNvSpPr txBox="1"/>
          <p:nvPr/>
        </p:nvSpPr>
        <p:spPr>
          <a:xfrm>
            <a:off x="9359900" y="8783955"/>
            <a:ext cx="1256665" cy="368300"/>
          </a:xfrm>
          <a:prstGeom prst="rect">
            <a:avLst/>
          </a:prstGeom>
          <a:noFill/>
        </p:spPr>
        <p:txBody>
          <a:bodyPr wrap="none" rtlCol="0">
            <a:spAutoFit/>
          </a:bodyPr>
          <a:p>
            <a:r>
              <a:rPr lang="en-US" altLang="zh-CN"/>
              <a:t>Path</a:t>
            </a:r>
            <a:r>
              <a:rPr lang="en-US" altLang="zh-CN"/>
              <a:t>Tracing</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Freeform 284"/>
          <p:cNvSpPr/>
          <p:nvPr/>
        </p:nvSpPr>
        <p:spPr>
          <a:xfrm>
            <a:off x="5695950" y="2711450"/>
            <a:ext cx="908050" cy="895350"/>
          </a:xfrm>
          <a:custGeom>
            <a:avLst/>
            <a:gdLst>
              <a:gd name="connsiteX0" fmla="*/ 912562 w 908050"/>
              <a:gd name="connsiteY0" fmla="*/ 8892 h 895350"/>
              <a:gd name="connsiteX1" fmla="*/ 912562 w 908050"/>
              <a:gd name="connsiteY1" fmla="*/ 906918 h 895350"/>
              <a:gd name="connsiteX2" fmla="*/ 14537 w 908050"/>
              <a:gd name="connsiteY2" fmla="*/ 906918 h 895350"/>
              <a:gd name="connsiteX3" fmla="*/ 14537 w 908050"/>
              <a:gd name="connsiteY3" fmla="*/ 8892 h 895350"/>
              <a:gd name="connsiteX4" fmla="*/ 912562 w 908050"/>
              <a:gd name="connsiteY4" fmla="*/ 8892 h 895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8050" h="895350">
                <a:moveTo>
                  <a:pt x="912562" y="8892"/>
                </a:moveTo>
                <a:cubicBezTo>
                  <a:pt x="1160546" y="256875"/>
                  <a:pt x="1160546" y="658936"/>
                  <a:pt x="912562" y="906918"/>
                </a:cubicBezTo>
                <a:cubicBezTo>
                  <a:pt x="664579" y="1154901"/>
                  <a:pt x="262520" y="1154901"/>
                  <a:pt x="14537" y="906918"/>
                </a:cubicBezTo>
                <a:cubicBezTo>
                  <a:pt x="-233446" y="658936"/>
                  <a:pt x="-233446" y="256875"/>
                  <a:pt x="14537" y="8892"/>
                </a:cubicBezTo>
                <a:cubicBezTo>
                  <a:pt x="262520" y="-239089"/>
                  <a:pt x="664579" y="-239089"/>
                  <a:pt x="912562" y="8892"/>
                </a:cubicBezTo>
                <a:close/>
              </a:path>
            </a:pathLst>
          </a:custGeom>
          <a:solidFill>
            <a:srgbClr val="F5F5F5">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5" name="Freeform 285"/>
          <p:cNvSpPr/>
          <p:nvPr/>
        </p:nvSpPr>
        <p:spPr>
          <a:xfrm>
            <a:off x="5695950" y="2711450"/>
            <a:ext cx="908050" cy="895350"/>
          </a:xfrm>
          <a:custGeom>
            <a:avLst/>
            <a:gdLst>
              <a:gd name="connsiteX0" fmla="*/ 912562 w 908050"/>
              <a:gd name="connsiteY0" fmla="*/ 8893 h 895350"/>
              <a:gd name="connsiteX1" fmla="*/ 912562 w 908050"/>
              <a:gd name="connsiteY1" fmla="*/ 906919 h 895350"/>
              <a:gd name="connsiteX2" fmla="*/ 14537 w 908050"/>
              <a:gd name="connsiteY2" fmla="*/ 906919 h 895350"/>
              <a:gd name="connsiteX3" fmla="*/ 14537 w 908050"/>
              <a:gd name="connsiteY3" fmla="*/ 8893 h 895350"/>
              <a:gd name="connsiteX4" fmla="*/ 912562 w 908050"/>
              <a:gd name="connsiteY4" fmla="*/ 8893 h 895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8050" h="895350">
                <a:moveTo>
                  <a:pt x="912562" y="8893"/>
                </a:moveTo>
                <a:cubicBezTo>
                  <a:pt x="1160546" y="256876"/>
                  <a:pt x="1160546" y="658935"/>
                  <a:pt x="912562" y="906919"/>
                </a:cubicBezTo>
                <a:cubicBezTo>
                  <a:pt x="664579" y="1154902"/>
                  <a:pt x="262520" y="1154902"/>
                  <a:pt x="14537" y="906919"/>
                </a:cubicBezTo>
                <a:cubicBezTo>
                  <a:pt x="-233445" y="658935"/>
                  <a:pt x="-233445" y="256876"/>
                  <a:pt x="14537" y="8893"/>
                </a:cubicBezTo>
                <a:cubicBezTo>
                  <a:pt x="262520" y="-239089"/>
                  <a:pt x="664579" y="-239089"/>
                  <a:pt x="912562" y="8893"/>
                </a:cubicBezTo>
                <a:close/>
              </a:path>
            </a:pathLst>
          </a:custGeom>
          <a:solidFill>
            <a:srgbClr val="0000FF">
              <a:alpha val="0"/>
            </a:srgbClr>
          </a:solidFill>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87" name="Picture 287"/>
          <p:cNvPicPr>
            <a:picLocks noChangeAspect="1"/>
          </p:cNvPicPr>
          <p:nvPr/>
        </p:nvPicPr>
        <p:blipFill>
          <a:blip r:embed="rId1"/>
          <a:stretch>
            <a:fillRect/>
          </a:stretch>
        </p:blipFill>
        <p:spPr>
          <a:xfrm>
            <a:off x="3649979" y="4069079"/>
            <a:ext cx="236220" cy="502920"/>
          </a:xfrm>
          <a:prstGeom prst="rect">
            <a:avLst/>
          </a:prstGeom>
        </p:spPr>
      </p:pic>
      <p:pic>
        <p:nvPicPr>
          <p:cNvPr id="288" name="Picture 288"/>
          <p:cNvPicPr>
            <a:picLocks noChangeAspect="1"/>
          </p:cNvPicPr>
          <p:nvPr/>
        </p:nvPicPr>
        <p:blipFill>
          <a:blip r:embed="rId2"/>
          <a:stretch>
            <a:fillRect/>
          </a:stretch>
        </p:blipFill>
        <p:spPr>
          <a:xfrm>
            <a:off x="7345680" y="6240780"/>
            <a:ext cx="693420" cy="693420"/>
          </a:xfrm>
          <a:prstGeom prst="rect">
            <a:avLst/>
          </a:prstGeom>
        </p:spPr>
      </p:pic>
      <p:sp>
        <p:nvSpPr>
          <p:cNvPr id="2" name="Freeform 288"/>
          <p:cNvSpPr/>
          <p:nvPr/>
        </p:nvSpPr>
        <p:spPr>
          <a:xfrm>
            <a:off x="2203450" y="4400550"/>
            <a:ext cx="69850" cy="361950"/>
          </a:xfrm>
          <a:custGeom>
            <a:avLst/>
            <a:gdLst>
              <a:gd name="connsiteX0" fmla="*/ 8380 w 69850"/>
              <a:gd name="connsiteY0" fmla="*/ 13149 h 361950"/>
              <a:gd name="connsiteX1" fmla="*/ 77547 w 69850"/>
              <a:gd name="connsiteY1" fmla="*/ 366757 h 361950"/>
            </a:gdLst>
            <a:ahLst/>
            <a:cxnLst>
              <a:cxn ang="0">
                <a:pos x="connsiteX0" y="connsiteY0"/>
              </a:cxn>
              <a:cxn ang="0">
                <a:pos x="connsiteX1" y="connsiteY1"/>
              </a:cxn>
            </a:cxnLst>
            <a:rect l="l" t="t" r="r" b="b"/>
            <a:pathLst>
              <a:path w="69850" h="361950">
                <a:moveTo>
                  <a:pt x="8380" y="13149"/>
                </a:moveTo>
                <a:cubicBezTo>
                  <a:pt x="93166" y="109928"/>
                  <a:pt x="119568" y="244904"/>
                  <a:pt x="77547" y="366757"/>
                </a:cubicBezTo>
              </a:path>
            </a:pathLst>
          </a:custGeom>
          <a:ln w="12699">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9" name="Freeform 289"/>
          <p:cNvSpPr/>
          <p:nvPr/>
        </p:nvSpPr>
        <p:spPr>
          <a:xfrm>
            <a:off x="1936750" y="4324350"/>
            <a:ext cx="361950" cy="311150"/>
          </a:xfrm>
          <a:custGeom>
            <a:avLst/>
            <a:gdLst>
              <a:gd name="connsiteX0" fmla="*/ 7406 w 361950"/>
              <a:gd name="connsiteY0" fmla="*/ 323387 h 311150"/>
              <a:gd name="connsiteX1" fmla="*/ 370175 w 361950"/>
              <a:gd name="connsiteY1" fmla="*/ 6737 h 311150"/>
            </a:gdLst>
            <a:ahLst/>
            <a:cxnLst>
              <a:cxn ang="0">
                <a:pos x="connsiteX0" y="connsiteY0"/>
              </a:cxn>
              <a:cxn ang="0">
                <a:pos x="connsiteX1" y="connsiteY1"/>
              </a:cxn>
            </a:cxnLst>
            <a:rect l="l" t="t" r="r" b="b"/>
            <a:pathLst>
              <a:path w="361950" h="311150">
                <a:moveTo>
                  <a:pt x="7406" y="323387"/>
                </a:moveTo>
                <a:lnTo>
                  <a:pt x="370175" y="6737"/>
                </a:lnTo>
              </a:path>
            </a:pathLst>
          </a:custGeom>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0" name="Freeform 290"/>
          <p:cNvSpPr/>
          <p:nvPr/>
        </p:nvSpPr>
        <p:spPr>
          <a:xfrm>
            <a:off x="1924050" y="4629150"/>
            <a:ext cx="463550" cy="171450"/>
          </a:xfrm>
          <a:custGeom>
            <a:avLst/>
            <a:gdLst>
              <a:gd name="connsiteX0" fmla="*/ 17534 w 463550"/>
              <a:gd name="connsiteY0" fmla="*/ 15128 h 171450"/>
              <a:gd name="connsiteX1" fmla="*/ 469339 w 463550"/>
              <a:gd name="connsiteY1" fmla="*/ 173529 h 171450"/>
            </a:gdLst>
            <a:ahLst/>
            <a:cxnLst>
              <a:cxn ang="0">
                <a:pos x="connsiteX0" y="connsiteY0"/>
              </a:cxn>
              <a:cxn ang="0">
                <a:pos x="connsiteX1" y="connsiteY1"/>
              </a:cxn>
            </a:cxnLst>
            <a:rect l="l" t="t" r="r" b="b"/>
            <a:pathLst>
              <a:path w="463550" h="171450">
                <a:moveTo>
                  <a:pt x="17534" y="15128"/>
                </a:moveTo>
                <a:lnTo>
                  <a:pt x="469339" y="173529"/>
                </a:lnTo>
              </a:path>
            </a:pathLst>
          </a:custGeom>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1" name="Freeform 291"/>
          <p:cNvSpPr/>
          <p:nvPr/>
        </p:nvSpPr>
        <p:spPr>
          <a:xfrm>
            <a:off x="2178050" y="4502150"/>
            <a:ext cx="107950" cy="158750"/>
          </a:xfrm>
          <a:custGeom>
            <a:avLst/>
            <a:gdLst>
              <a:gd name="connsiteX0" fmla="*/ 47933 w 107950"/>
              <a:gd name="connsiteY0" fmla="*/ 161399 h 158750"/>
              <a:gd name="connsiteX1" fmla="*/ 17249 w 107950"/>
              <a:gd name="connsiteY1" fmla="*/ 28481 h 158750"/>
              <a:gd name="connsiteX2" fmla="*/ 82952 w 107950"/>
              <a:gd name="connsiteY2" fmla="*/ 13313 h 158750"/>
              <a:gd name="connsiteX3" fmla="*/ 113638 w 107950"/>
              <a:gd name="connsiteY3" fmla="*/ 146230 h 158750"/>
              <a:gd name="connsiteX4" fmla="*/ 47933 w 107950"/>
              <a:gd name="connsiteY4" fmla="*/ 161399 h 158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50" h="158750">
                <a:moveTo>
                  <a:pt x="47933" y="161399"/>
                </a:moveTo>
                <a:cubicBezTo>
                  <a:pt x="21316" y="128883"/>
                  <a:pt x="7579" y="69374"/>
                  <a:pt x="17249" y="28481"/>
                </a:cubicBezTo>
                <a:cubicBezTo>
                  <a:pt x="26920" y="-12411"/>
                  <a:pt x="56335" y="-19201"/>
                  <a:pt x="82952" y="13313"/>
                </a:cubicBezTo>
                <a:cubicBezTo>
                  <a:pt x="109570" y="45829"/>
                  <a:pt x="123308" y="105338"/>
                  <a:pt x="113638" y="146230"/>
                </a:cubicBezTo>
                <a:cubicBezTo>
                  <a:pt x="103967" y="187123"/>
                  <a:pt x="74550" y="193914"/>
                  <a:pt x="47933" y="161399"/>
                </a:cubicBezTo>
                <a:close/>
              </a:path>
            </a:pathLst>
          </a:custGeom>
          <a:solidFill>
            <a:srgbClr val="000000">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2" name="Freeform 292"/>
          <p:cNvSpPr/>
          <p:nvPr/>
        </p:nvSpPr>
        <p:spPr>
          <a:xfrm>
            <a:off x="3422650" y="3587750"/>
            <a:ext cx="19050" cy="1352550"/>
          </a:xfrm>
          <a:custGeom>
            <a:avLst/>
            <a:gdLst>
              <a:gd name="connsiteX0" fmla="*/ 12379 w 19050"/>
              <a:gd name="connsiteY0" fmla="*/ 13342 h 1352550"/>
              <a:gd name="connsiteX1" fmla="*/ 14496 w 19050"/>
              <a:gd name="connsiteY1" fmla="*/ 1358758 h 1352550"/>
            </a:gdLst>
            <a:ahLst/>
            <a:cxnLst>
              <a:cxn ang="0">
                <a:pos x="connsiteX0" y="connsiteY0"/>
              </a:cxn>
              <a:cxn ang="0">
                <a:pos x="connsiteX1" y="connsiteY1"/>
              </a:cxn>
            </a:cxnLst>
            <a:rect l="l" t="t" r="r" b="b"/>
            <a:pathLst>
              <a:path w="19050" h="1352550">
                <a:moveTo>
                  <a:pt x="12379" y="13342"/>
                </a:moveTo>
                <a:lnTo>
                  <a:pt x="14496" y="1358758"/>
                </a:lnTo>
              </a:path>
            </a:pathLst>
          </a:custGeom>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3" name="Freeform 293"/>
          <p:cNvSpPr/>
          <p:nvPr/>
        </p:nvSpPr>
        <p:spPr>
          <a:xfrm>
            <a:off x="3651250" y="3702050"/>
            <a:ext cx="19050" cy="1403350"/>
          </a:xfrm>
          <a:custGeom>
            <a:avLst/>
            <a:gdLst>
              <a:gd name="connsiteX0" fmla="*/ 8371 w 19050"/>
              <a:gd name="connsiteY0" fmla="*/ 11572 h 1403350"/>
              <a:gd name="connsiteX1" fmla="*/ 10488 w 19050"/>
              <a:gd name="connsiteY1" fmla="*/ 1413871 h 1403350"/>
            </a:gdLst>
            <a:ahLst/>
            <a:cxnLst>
              <a:cxn ang="0">
                <a:pos x="connsiteX0" y="connsiteY0"/>
              </a:cxn>
              <a:cxn ang="0">
                <a:pos x="connsiteX1" y="connsiteY1"/>
              </a:cxn>
            </a:cxnLst>
            <a:rect l="l" t="t" r="r" b="b"/>
            <a:pathLst>
              <a:path w="19050" h="1403350">
                <a:moveTo>
                  <a:pt x="8371" y="11572"/>
                </a:moveTo>
                <a:lnTo>
                  <a:pt x="10488" y="1413871"/>
                </a:lnTo>
              </a:path>
            </a:pathLst>
          </a:custGeom>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4" name="Freeform 294"/>
          <p:cNvSpPr/>
          <p:nvPr/>
        </p:nvSpPr>
        <p:spPr>
          <a:xfrm>
            <a:off x="3867150" y="3816350"/>
            <a:ext cx="19050" cy="1466850"/>
          </a:xfrm>
          <a:custGeom>
            <a:avLst/>
            <a:gdLst>
              <a:gd name="connsiteX0" fmla="*/ 15829 w 19050"/>
              <a:gd name="connsiteY0" fmla="*/ 8566 h 1466850"/>
              <a:gd name="connsiteX1" fmla="*/ 17943 w 19050"/>
              <a:gd name="connsiteY1" fmla="*/ 1467750 h 1466850"/>
            </a:gdLst>
            <a:ahLst/>
            <a:cxnLst>
              <a:cxn ang="0">
                <a:pos x="connsiteX0" y="connsiteY0"/>
              </a:cxn>
              <a:cxn ang="0">
                <a:pos x="connsiteX1" y="connsiteY1"/>
              </a:cxn>
            </a:cxnLst>
            <a:rect l="l" t="t" r="r" b="b"/>
            <a:pathLst>
              <a:path w="19050" h="1466850">
                <a:moveTo>
                  <a:pt x="15829" y="8566"/>
                </a:moveTo>
                <a:lnTo>
                  <a:pt x="17943" y="1467750"/>
                </a:lnTo>
              </a:path>
            </a:pathLst>
          </a:custGeom>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5" name="Freeform 295"/>
          <p:cNvSpPr/>
          <p:nvPr/>
        </p:nvSpPr>
        <p:spPr>
          <a:xfrm>
            <a:off x="4095750" y="3930650"/>
            <a:ext cx="19050" cy="1517650"/>
          </a:xfrm>
          <a:custGeom>
            <a:avLst/>
            <a:gdLst>
              <a:gd name="connsiteX0" fmla="*/ 11822 w 19050"/>
              <a:gd name="connsiteY0" fmla="*/ 6796 h 1517650"/>
              <a:gd name="connsiteX1" fmla="*/ 13943 w 19050"/>
              <a:gd name="connsiteY1" fmla="*/ 1521628 h 1517650"/>
            </a:gdLst>
            <a:ahLst/>
            <a:cxnLst>
              <a:cxn ang="0">
                <a:pos x="connsiteX0" y="connsiteY0"/>
              </a:cxn>
              <a:cxn ang="0">
                <a:pos x="connsiteX1" y="connsiteY1"/>
              </a:cxn>
            </a:cxnLst>
            <a:rect l="l" t="t" r="r" b="b"/>
            <a:pathLst>
              <a:path w="19050" h="1517650">
                <a:moveTo>
                  <a:pt x="11822" y="6796"/>
                </a:moveTo>
                <a:lnTo>
                  <a:pt x="13943" y="1521628"/>
                </a:lnTo>
              </a:path>
            </a:pathLst>
          </a:custGeom>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6" name="Freeform 296"/>
          <p:cNvSpPr/>
          <p:nvPr/>
        </p:nvSpPr>
        <p:spPr>
          <a:xfrm>
            <a:off x="4324350" y="4032250"/>
            <a:ext cx="19050" cy="1581150"/>
          </a:xfrm>
          <a:custGeom>
            <a:avLst/>
            <a:gdLst>
              <a:gd name="connsiteX0" fmla="*/ 6579 w 19050"/>
              <a:gd name="connsiteY0" fmla="*/ 17726 h 1581150"/>
              <a:gd name="connsiteX1" fmla="*/ 8702 w 19050"/>
              <a:gd name="connsiteY1" fmla="*/ 1588204 h 1581150"/>
            </a:gdLst>
            <a:ahLst/>
            <a:cxnLst>
              <a:cxn ang="0">
                <a:pos x="connsiteX0" y="connsiteY0"/>
              </a:cxn>
              <a:cxn ang="0">
                <a:pos x="connsiteX1" y="connsiteY1"/>
              </a:cxn>
            </a:cxnLst>
            <a:rect l="l" t="t" r="r" b="b"/>
            <a:pathLst>
              <a:path w="19050" h="1581150">
                <a:moveTo>
                  <a:pt x="6579" y="17726"/>
                </a:moveTo>
                <a:lnTo>
                  <a:pt x="8702" y="1588204"/>
                </a:lnTo>
              </a:path>
            </a:pathLst>
          </a:custGeom>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7" name="Freeform 297"/>
          <p:cNvSpPr/>
          <p:nvPr/>
        </p:nvSpPr>
        <p:spPr>
          <a:xfrm>
            <a:off x="3422650" y="3587750"/>
            <a:ext cx="908050" cy="450850"/>
          </a:xfrm>
          <a:custGeom>
            <a:avLst/>
            <a:gdLst>
              <a:gd name="connsiteX0" fmla="*/ 12379 w 908050"/>
              <a:gd name="connsiteY0" fmla="*/ 13342 h 450850"/>
              <a:gd name="connsiteX1" fmla="*/ 908281 w 908050"/>
              <a:gd name="connsiteY1" fmla="*/ 462225 h 450850"/>
            </a:gdLst>
            <a:ahLst/>
            <a:cxnLst>
              <a:cxn ang="0">
                <a:pos x="connsiteX0" y="connsiteY0"/>
              </a:cxn>
              <a:cxn ang="0">
                <a:pos x="connsiteX1" y="connsiteY1"/>
              </a:cxn>
            </a:cxnLst>
            <a:rect l="l" t="t" r="r" b="b"/>
            <a:pathLst>
              <a:path w="908050" h="450850">
                <a:moveTo>
                  <a:pt x="12379" y="13342"/>
                </a:moveTo>
                <a:lnTo>
                  <a:pt x="908281" y="462225"/>
                </a:lnTo>
              </a:path>
            </a:pathLst>
          </a:custGeom>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8" name="Freeform 298"/>
          <p:cNvSpPr/>
          <p:nvPr/>
        </p:nvSpPr>
        <p:spPr>
          <a:xfrm>
            <a:off x="3422650" y="3930650"/>
            <a:ext cx="908050" cy="501650"/>
          </a:xfrm>
          <a:custGeom>
            <a:avLst/>
            <a:gdLst>
              <a:gd name="connsiteX0" fmla="*/ 12379 w 908050"/>
              <a:gd name="connsiteY0" fmla="*/ 6796 h 501650"/>
              <a:gd name="connsiteX1" fmla="*/ 908280 w 908050"/>
              <a:gd name="connsiteY1" fmla="*/ 511327 h 501650"/>
            </a:gdLst>
            <a:ahLst/>
            <a:cxnLst>
              <a:cxn ang="0">
                <a:pos x="connsiteX0" y="connsiteY0"/>
              </a:cxn>
              <a:cxn ang="0">
                <a:pos x="connsiteX1" y="connsiteY1"/>
              </a:cxn>
            </a:cxnLst>
            <a:rect l="l" t="t" r="r" b="b"/>
            <a:pathLst>
              <a:path w="908050" h="501650">
                <a:moveTo>
                  <a:pt x="12379" y="6796"/>
                </a:moveTo>
                <a:lnTo>
                  <a:pt x="908280" y="511327"/>
                </a:lnTo>
              </a:path>
            </a:pathLst>
          </a:custGeom>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9" name="Freeform 299"/>
          <p:cNvSpPr/>
          <p:nvPr/>
        </p:nvSpPr>
        <p:spPr>
          <a:xfrm>
            <a:off x="3422650" y="4260850"/>
            <a:ext cx="908050" cy="565150"/>
          </a:xfrm>
          <a:custGeom>
            <a:avLst/>
            <a:gdLst>
              <a:gd name="connsiteX0" fmla="*/ 12379 w 908050"/>
              <a:gd name="connsiteY0" fmla="*/ 12951 h 565150"/>
              <a:gd name="connsiteX1" fmla="*/ 908280 w 908050"/>
              <a:gd name="connsiteY1" fmla="*/ 574366 h 565150"/>
            </a:gdLst>
            <a:ahLst/>
            <a:cxnLst>
              <a:cxn ang="0">
                <a:pos x="connsiteX0" y="connsiteY0"/>
              </a:cxn>
              <a:cxn ang="0">
                <a:pos x="connsiteX1" y="connsiteY1"/>
              </a:cxn>
            </a:cxnLst>
            <a:rect l="l" t="t" r="r" b="b"/>
            <a:pathLst>
              <a:path w="908050" h="565150">
                <a:moveTo>
                  <a:pt x="12379" y="12951"/>
                </a:moveTo>
                <a:lnTo>
                  <a:pt x="908280" y="574366"/>
                </a:lnTo>
              </a:path>
            </a:pathLst>
          </a:custGeom>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00" name="Freeform 300"/>
          <p:cNvSpPr/>
          <p:nvPr/>
        </p:nvSpPr>
        <p:spPr>
          <a:xfrm>
            <a:off x="3422650" y="4603750"/>
            <a:ext cx="908050" cy="615950"/>
          </a:xfrm>
          <a:custGeom>
            <a:avLst/>
            <a:gdLst>
              <a:gd name="connsiteX0" fmla="*/ 12379 w 908050"/>
              <a:gd name="connsiteY0" fmla="*/ 6405 h 615950"/>
              <a:gd name="connsiteX1" fmla="*/ 908279 w 908050"/>
              <a:gd name="connsiteY1" fmla="*/ 623469 h 615950"/>
            </a:gdLst>
            <a:ahLst/>
            <a:cxnLst>
              <a:cxn ang="0">
                <a:pos x="connsiteX0" y="connsiteY0"/>
              </a:cxn>
              <a:cxn ang="0">
                <a:pos x="connsiteX1" y="connsiteY1"/>
              </a:cxn>
            </a:cxnLst>
            <a:rect l="l" t="t" r="r" b="b"/>
            <a:pathLst>
              <a:path w="908050" h="615950">
                <a:moveTo>
                  <a:pt x="12379" y="6405"/>
                </a:moveTo>
                <a:lnTo>
                  <a:pt x="908279" y="623469"/>
                </a:lnTo>
              </a:path>
            </a:pathLst>
          </a:custGeom>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01" name="Freeform 301"/>
          <p:cNvSpPr/>
          <p:nvPr/>
        </p:nvSpPr>
        <p:spPr>
          <a:xfrm>
            <a:off x="3422650" y="4933950"/>
            <a:ext cx="908050" cy="679450"/>
          </a:xfrm>
          <a:custGeom>
            <a:avLst/>
            <a:gdLst>
              <a:gd name="connsiteX0" fmla="*/ 12379 w 908050"/>
              <a:gd name="connsiteY0" fmla="*/ 12560 h 679450"/>
              <a:gd name="connsiteX1" fmla="*/ 908280 w 908050"/>
              <a:gd name="connsiteY1" fmla="*/ 686506 h 679450"/>
            </a:gdLst>
            <a:ahLst/>
            <a:cxnLst>
              <a:cxn ang="0">
                <a:pos x="connsiteX0" y="connsiteY0"/>
              </a:cxn>
              <a:cxn ang="0">
                <a:pos x="connsiteX1" y="connsiteY1"/>
              </a:cxn>
            </a:cxnLst>
            <a:rect l="l" t="t" r="r" b="b"/>
            <a:pathLst>
              <a:path w="908050" h="679450">
                <a:moveTo>
                  <a:pt x="12379" y="12560"/>
                </a:moveTo>
                <a:lnTo>
                  <a:pt x="908280" y="686506"/>
                </a:lnTo>
              </a:path>
            </a:pathLst>
          </a:custGeom>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02" name="Freeform 302"/>
          <p:cNvSpPr/>
          <p:nvPr/>
        </p:nvSpPr>
        <p:spPr>
          <a:xfrm>
            <a:off x="8985250" y="1911350"/>
            <a:ext cx="1276350" cy="742950"/>
          </a:xfrm>
          <a:custGeom>
            <a:avLst/>
            <a:gdLst>
              <a:gd name="connsiteX0" fmla="*/ 6350 w 1276350"/>
              <a:gd name="connsiteY0" fmla="*/ 750006 h 742950"/>
              <a:gd name="connsiteX1" fmla="*/ 1276350 w 1276350"/>
              <a:gd name="connsiteY1" fmla="*/ 750006 h 742950"/>
              <a:gd name="connsiteX2" fmla="*/ 1276350 w 1276350"/>
              <a:gd name="connsiteY2" fmla="*/ 13406 h 742950"/>
              <a:gd name="connsiteX3" fmla="*/ 6350 w 1276350"/>
              <a:gd name="connsiteY3" fmla="*/ 13406 h 742950"/>
              <a:gd name="connsiteX4" fmla="*/ 6350 w 1276350"/>
              <a:gd name="connsiteY4" fmla="*/ 750006 h 742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50" h="742950">
                <a:moveTo>
                  <a:pt x="6350" y="750006"/>
                </a:moveTo>
                <a:lnTo>
                  <a:pt x="1276350" y="750006"/>
                </a:lnTo>
                <a:lnTo>
                  <a:pt x="1276350" y="13406"/>
                </a:lnTo>
                <a:lnTo>
                  <a:pt x="6350" y="13406"/>
                </a:lnTo>
                <a:lnTo>
                  <a:pt x="6350" y="750006"/>
                </a:lnTo>
                <a:close/>
              </a:path>
            </a:pathLst>
          </a:custGeom>
          <a:solidFill>
            <a:srgbClr val="7E7E7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03" name="Freeform 303"/>
          <p:cNvSpPr/>
          <p:nvPr/>
        </p:nvSpPr>
        <p:spPr>
          <a:xfrm>
            <a:off x="8985250" y="1911350"/>
            <a:ext cx="1276350" cy="742950"/>
          </a:xfrm>
          <a:custGeom>
            <a:avLst/>
            <a:gdLst>
              <a:gd name="connsiteX0" fmla="*/ 6350 w 1276350"/>
              <a:gd name="connsiteY0" fmla="*/ 13406 h 742950"/>
              <a:gd name="connsiteX1" fmla="*/ 1276350 w 1276350"/>
              <a:gd name="connsiteY1" fmla="*/ 13406 h 742950"/>
              <a:gd name="connsiteX2" fmla="*/ 1276350 w 1276350"/>
              <a:gd name="connsiteY2" fmla="*/ 750006 h 742950"/>
              <a:gd name="connsiteX3" fmla="*/ 6350 w 1276350"/>
              <a:gd name="connsiteY3" fmla="*/ 750006 h 742950"/>
              <a:gd name="connsiteX4" fmla="*/ 6350 w 1276350"/>
              <a:gd name="connsiteY4" fmla="*/ 13406 h 742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50" h="742950">
                <a:moveTo>
                  <a:pt x="6350" y="13406"/>
                </a:moveTo>
                <a:lnTo>
                  <a:pt x="1276350" y="13406"/>
                </a:lnTo>
                <a:lnTo>
                  <a:pt x="1276350" y="750006"/>
                </a:lnTo>
                <a:lnTo>
                  <a:pt x="6350" y="750006"/>
                </a:lnTo>
                <a:lnTo>
                  <a:pt x="6350" y="13406"/>
                </a:lnTo>
                <a:close/>
              </a:path>
            </a:pathLst>
          </a:custGeom>
          <a:solidFill>
            <a:srgbClr val="0000FF">
              <a:alpha val="0"/>
            </a:srgbClr>
          </a:solidFill>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04" name="Freeform 304"/>
          <p:cNvSpPr/>
          <p:nvPr/>
        </p:nvSpPr>
        <p:spPr>
          <a:xfrm>
            <a:off x="6172200" y="3822700"/>
            <a:ext cx="1244600" cy="2146300"/>
          </a:xfrm>
          <a:custGeom>
            <a:avLst/>
            <a:gdLst>
              <a:gd name="connsiteX0" fmla="*/ 14421 w 1244600"/>
              <a:gd name="connsiteY0" fmla="*/ 15881 h 2146300"/>
              <a:gd name="connsiteX1" fmla="*/ 1238990 w 1244600"/>
              <a:gd name="connsiteY1" fmla="*/ 2144678 h 2146300"/>
              <a:gd name="connsiteX2" fmla="*/ 1245334 w 1244600"/>
              <a:gd name="connsiteY2" fmla="*/ 2155706 h 2146300"/>
            </a:gdLst>
            <a:ahLst/>
            <a:cxnLst>
              <a:cxn ang="0">
                <a:pos x="connsiteX0" y="connsiteY0"/>
              </a:cxn>
              <a:cxn ang="0">
                <a:pos x="connsiteX1" y="connsiteY1"/>
              </a:cxn>
              <a:cxn ang="0">
                <a:pos x="connsiteX2" y="connsiteY2"/>
              </a:cxn>
            </a:cxnLst>
            <a:rect l="l" t="t" r="r" b="b"/>
            <a:pathLst>
              <a:path w="1244600" h="2146300">
                <a:moveTo>
                  <a:pt x="14421" y="15881"/>
                </a:moveTo>
                <a:lnTo>
                  <a:pt x="1238990" y="2144678"/>
                </a:lnTo>
                <a:lnTo>
                  <a:pt x="1245334" y="2155706"/>
                </a:lnTo>
              </a:path>
            </a:pathLst>
          </a:custGeom>
          <a:ln w="25400">
            <a:solidFill>
              <a:srgbClr val="000000">
                <a:alpha val="100000"/>
              </a:srgbClr>
            </a:solidFill>
            <a:prstDash val="lgDash"/>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306" name="Picture 306"/>
          <p:cNvPicPr>
            <a:picLocks noChangeAspect="1"/>
          </p:cNvPicPr>
          <p:nvPr/>
        </p:nvPicPr>
        <p:blipFill>
          <a:blip r:embed="rId3"/>
          <a:stretch>
            <a:fillRect/>
          </a:stretch>
        </p:blipFill>
        <p:spPr>
          <a:xfrm>
            <a:off x="7360920" y="5935980"/>
            <a:ext cx="99060" cy="114300"/>
          </a:xfrm>
          <a:prstGeom prst="rect">
            <a:avLst/>
          </a:prstGeom>
        </p:spPr>
      </p:pic>
      <p:sp>
        <p:nvSpPr>
          <p:cNvPr id="3" name="Freeform 306"/>
          <p:cNvSpPr/>
          <p:nvPr/>
        </p:nvSpPr>
        <p:spPr>
          <a:xfrm>
            <a:off x="8153400" y="3835400"/>
            <a:ext cx="1358900" cy="1358900"/>
          </a:xfrm>
          <a:custGeom>
            <a:avLst/>
            <a:gdLst>
              <a:gd name="connsiteX0" fmla="*/ 469900 w 1358900"/>
              <a:gd name="connsiteY0" fmla="*/ 1362280 h 1358900"/>
              <a:gd name="connsiteX1" fmla="*/ 1367925 w 1358900"/>
              <a:gd name="connsiteY1" fmla="*/ 464254 h 1358900"/>
              <a:gd name="connsiteX2" fmla="*/ 20887 w 1358900"/>
              <a:gd name="connsiteY2" fmla="*/ 15242 h 1358900"/>
              <a:gd name="connsiteX3" fmla="*/ 469900 w 1358900"/>
              <a:gd name="connsiteY3" fmla="*/ 1362280 h 1358900"/>
            </a:gdLst>
            <a:ahLst/>
            <a:cxnLst>
              <a:cxn ang="0">
                <a:pos x="connsiteX0" y="connsiteY0"/>
              </a:cxn>
              <a:cxn ang="0">
                <a:pos x="connsiteX1" y="connsiteY1"/>
              </a:cxn>
              <a:cxn ang="0">
                <a:pos x="connsiteX2" y="connsiteY2"/>
              </a:cxn>
              <a:cxn ang="0">
                <a:pos x="connsiteX3" y="connsiteY3"/>
              </a:cxn>
            </a:cxnLst>
            <a:rect l="l" t="t" r="r" b="b"/>
            <a:pathLst>
              <a:path w="1358900" h="1358900">
                <a:moveTo>
                  <a:pt x="469900" y="1362280"/>
                </a:moveTo>
                <a:lnTo>
                  <a:pt x="1367925" y="464254"/>
                </a:lnTo>
                <a:lnTo>
                  <a:pt x="20887" y="15242"/>
                </a:lnTo>
                <a:lnTo>
                  <a:pt x="469900" y="1362280"/>
                </a:lnTo>
                <a:close/>
              </a:path>
            </a:pathLst>
          </a:custGeom>
          <a:solidFill>
            <a:srgbClr val="0000FF">
              <a:alpha val="0"/>
            </a:srgbClr>
          </a:solidFill>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07" name="Freeform 307"/>
          <p:cNvSpPr/>
          <p:nvPr/>
        </p:nvSpPr>
        <p:spPr>
          <a:xfrm>
            <a:off x="6134100" y="3797300"/>
            <a:ext cx="2286000" cy="1104900"/>
          </a:xfrm>
          <a:custGeom>
            <a:avLst/>
            <a:gdLst>
              <a:gd name="connsiteX0" fmla="*/ 24970 w 2286000"/>
              <a:gd name="connsiteY0" fmla="*/ 13728 h 1104900"/>
              <a:gd name="connsiteX1" fmla="*/ 2287173 w 2286000"/>
              <a:gd name="connsiteY1" fmla="*/ 1107281 h 1104900"/>
              <a:gd name="connsiteX2" fmla="*/ 2298627 w 2286000"/>
              <a:gd name="connsiteY2" fmla="*/ 1112820 h 1104900"/>
            </a:gdLst>
            <a:ahLst/>
            <a:cxnLst>
              <a:cxn ang="0">
                <a:pos x="connsiteX0" y="connsiteY0"/>
              </a:cxn>
              <a:cxn ang="0">
                <a:pos x="connsiteX1" y="connsiteY1"/>
              </a:cxn>
              <a:cxn ang="0">
                <a:pos x="connsiteX2" y="connsiteY2"/>
              </a:cxn>
            </a:cxnLst>
            <a:rect l="l" t="t" r="r" b="b"/>
            <a:pathLst>
              <a:path w="2286000" h="1104900">
                <a:moveTo>
                  <a:pt x="24970" y="13728"/>
                </a:moveTo>
                <a:lnTo>
                  <a:pt x="2287173" y="1107281"/>
                </a:lnTo>
                <a:lnTo>
                  <a:pt x="2298627" y="1112820"/>
                </a:lnTo>
              </a:path>
            </a:pathLst>
          </a:custGeom>
          <a:ln w="25400">
            <a:solidFill>
              <a:srgbClr val="3773D6">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309" name="Picture 309"/>
          <p:cNvPicPr>
            <a:picLocks noChangeAspect="1"/>
          </p:cNvPicPr>
          <p:nvPr/>
        </p:nvPicPr>
        <p:blipFill>
          <a:blip r:embed="rId4"/>
          <a:stretch>
            <a:fillRect/>
          </a:stretch>
        </p:blipFill>
        <p:spPr>
          <a:xfrm>
            <a:off x="8161020" y="3840479"/>
            <a:ext cx="1363980" cy="1356360"/>
          </a:xfrm>
          <a:prstGeom prst="rect">
            <a:avLst/>
          </a:prstGeom>
        </p:spPr>
      </p:pic>
      <p:sp>
        <p:nvSpPr>
          <p:cNvPr id="4" name="Freeform 309"/>
          <p:cNvSpPr/>
          <p:nvPr/>
        </p:nvSpPr>
        <p:spPr>
          <a:xfrm>
            <a:off x="6172200" y="2997200"/>
            <a:ext cx="495300" cy="774700"/>
          </a:xfrm>
          <a:custGeom>
            <a:avLst/>
            <a:gdLst>
              <a:gd name="connsiteX0" fmla="*/ 14421 w 495300"/>
              <a:gd name="connsiteY0" fmla="*/ 786275 h 774700"/>
              <a:gd name="connsiteX1" fmla="*/ 491159 w 495300"/>
              <a:gd name="connsiteY1" fmla="*/ 33532 h 774700"/>
              <a:gd name="connsiteX2" fmla="*/ 497965 w 495300"/>
              <a:gd name="connsiteY2" fmla="*/ 22787 h 774700"/>
            </a:gdLst>
            <a:ahLst/>
            <a:cxnLst>
              <a:cxn ang="0">
                <a:pos x="connsiteX0" y="connsiteY0"/>
              </a:cxn>
              <a:cxn ang="0">
                <a:pos x="connsiteX1" y="connsiteY1"/>
              </a:cxn>
              <a:cxn ang="0">
                <a:pos x="connsiteX2" y="connsiteY2"/>
              </a:cxn>
            </a:cxnLst>
            <a:rect l="l" t="t" r="r" b="b"/>
            <a:pathLst>
              <a:path w="495300" h="774700">
                <a:moveTo>
                  <a:pt x="14421" y="786275"/>
                </a:moveTo>
                <a:lnTo>
                  <a:pt x="491159" y="33532"/>
                </a:lnTo>
                <a:lnTo>
                  <a:pt x="497965" y="22787"/>
                </a:lnTo>
              </a:path>
            </a:pathLst>
          </a:custGeom>
          <a:ln w="25400">
            <a:solidFill>
              <a:srgbClr val="3773D6">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311" name="Picture 311"/>
          <p:cNvPicPr>
            <a:picLocks noChangeAspect="1"/>
          </p:cNvPicPr>
          <p:nvPr/>
        </p:nvPicPr>
        <p:blipFill>
          <a:blip r:embed="rId5"/>
          <a:stretch>
            <a:fillRect/>
          </a:stretch>
        </p:blipFill>
        <p:spPr>
          <a:xfrm>
            <a:off x="6614159" y="2941320"/>
            <a:ext cx="91440" cy="106680"/>
          </a:xfrm>
          <a:prstGeom prst="rect">
            <a:avLst/>
          </a:prstGeom>
        </p:spPr>
      </p:pic>
      <p:sp>
        <p:nvSpPr>
          <p:cNvPr id="5" name="Freeform 311"/>
          <p:cNvSpPr/>
          <p:nvPr/>
        </p:nvSpPr>
        <p:spPr>
          <a:xfrm>
            <a:off x="6718300" y="2260600"/>
            <a:ext cx="2133600" cy="660400"/>
          </a:xfrm>
          <a:custGeom>
            <a:avLst/>
            <a:gdLst>
              <a:gd name="connsiteX0" fmla="*/ 24969 w 2133600"/>
              <a:gd name="connsiteY0" fmla="*/ 661428 h 660400"/>
              <a:gd name="connsiteX1" fmla="*/ 2126222 w 2133600"/>
              <a:gd name="connsiteY1" fmla="*/ 19252 h 660400"/>
              <a:gd name="connsiteX2" fmla="*/ 2138385 w 2133600"/>
              <a:gd name="connsiteY2" fmla="*/ 15535 h 660400"/>
            </a:gdLst>
            <a:ahLst/>
            <a:cxnLst>
              <a:cxn ang="0">
                <a:pos x="connsiteX0" y="connsiteY0"/>
              </a:cxn>
              <a:cxn ang="0">
                <a:pos x="connsiteX1" y="connsiteY1"/>
              </a:cxn>
              <a:cxn ang="0">
                <a:pos x="connsiteX2" y="connsiteY2"/>
              </a:cxn>
            </a:cxnLst>
            <a:rect l="l" t="t" r="r" b="b"/>
            <a:pathLst>
              <a:path w="2133600" h="660400">
                <a:moveTo>
                  <a:pt x="24969" y="661428"/>
                </a:moveTo>
                <a:lnTo>
                  <a:pt x="2126222" y="19252"/>
                </a:lnTo>
                <a:lnTo>
                  <a:pt x="2138385" y="15535"/>
                </a:lnTo>
              </a:path>
            </a:pathLst>
          </a:custGeom>
          <a:ln w="25400">
            <a:solidFill>
              <a:srgbClr val="3773D6">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313" name="Picture 313"/>
          <p:cNvPicPr>
            <a:picLocks noChangeAspect="1"/>
          </p:cNvPicPr>
          <p:nvPr/>
        </p:nvPicPr>
        <p:blipFill>
          <a:blip r:embed="rId6"/>
          <a:stretch>
            <a:fillRect/>
          </a:stretch>
        </p:blipFill>
        <p:spPr>
          <a:xfrm>
            <a:off x="8823959" y="2217420"/>
            <a:ext cx="106680" cy="106680"/>
          </a:xfrm>
          <a:prstGeom prst="rect">
            <a:avLst/>
          </a:prstGeom>
        </p:spPr>
      </p:pic>
      <p:sp>
        <p:nvSpPr>
          <p:cNvPr id="6" name="Freeform 313"/>
          <p:cNvSpPr/>
          <p:nvPr/>
        </p:nvSpPr>
        <p:spPr>
          <a:xfrm>
            <a:off x="6692900" y="2857500"/>
            <a:ext cx="63500" cy="76200"/>
          </a:xfrm>
          <a:custGeom>
            <a:avLst/>
            <a:gdLst>
              <a:gd name="connsiteX0" fmla="*/ 75881 w 63500"/>
              <a:gd name="connsiteY0" fmla="*/ 20074 h 76200"/>
              <a:gd name="connsiteX1" fmla="*/ 75881 w 63500"/>
              <a:gd name="connsiteY1" fmla="*/ 82936 h 76200"/>
              <a:gd name="connsiteX2" fmla="*/ 13018 w 63500"/>
              <a:gd name="connsiteY2" fmla="*/ 82936 h 76200"/>
              <a:gd name="connsiteX3" fmla="*/ 13018 w 63500"/>
              <a:gd name="connsiteY3" fmla="*/ 20074 h 76200"/>
              <a:gd name="connsiteX4" fmla="*/ 75881 w 63500"/>
              <a:gd name="connsiteY4" fmla="*/ 2007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0" h="76200">
                <a:moveTo>
                  <a:pt x="75881" y="20074"/>
                </a:moveTo>
                <a:cubicBezTo>
                  <a:pt x="93239" y="37433"/>
                  <a:pt x="93239" y="65577"/>
                  <a:pt x="75881" y="82936"/>
                </a:cubicBezTo>
                <a:cubicBezTo>
                  <a:pt x="58521" y="100295"/>
                  <a:pt x="30378" y="100295"/>
                  <a:pt x="13018" y="82936"/>
                </a:cubicBezTo>
                <a:cubicBezTo>
                  <a:pt x="-4339" y="65577"/>
                  <a:pt x="-4339" y="37433"/>
                  <a:pt x="13018" y="20074"/>
                </a:cubicBezTo>
                <a:cubicBezTo>
                  <a:pt x="30378" y="2715"/>
                  <a:pt x="58521" y="2715"/>
                  <a:pt x="75881" y="20074"/>
                </a:cubicBezTo>
                <a:close/>
              </a:path>
            </a:pathLst>
          </a:custGeom>
          <a:solidFill>
            <a:srgbClr val="000000">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4" name="Freeform 314"/>
          <p:cNvSpPr/>
          <p:nvPr/>
        </p:nvSpPr>
        <p:spPr>
          <a:xfrm>
            <a:off x="6692900" y="2857500"/>
            <a:ext cx="63500" cy="76200"/>
          </a:xfrm>
          <a:custGeom>
            <a:avLst/>
            <a:gdLst>
              <a:gd name="connsiteX0" fmla="*/ 75880 w 63500"/>
              <a:gd name="connsiteY0" fmla="*/ 20075 h 76200"/>
              <a:gd name="connsiteX1" fmla="*/ 75880 w 63500"/>
              <a:gd name="connsiteY1" fmla="*/ 82937 h 76200"/>
              <a:gd name="connsiteX2" fmla="*/ 13019 w 63500"/>
              <a:gd name="connsiteY2" fmla="*/ 82937 h 76200"/>
              <a:gd name="connsiteX3" fmla="*/ 13019 w 63500"/>
              <a:gd name="connsiteY3" fmla="*/ 20075 h 76200"/>
              <a:gd name="connsiteX4" fmla="*/ 75880 w 63500"/>
              <a:gd name="connsiteY4" fmla="*/ 20075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0" h="76200">
                <a:moveTo>
                  <a:pt x="75880" y="20075"/>
                </a:moveTo>
                <a:cubicBezTo>
                  <a:pt x="93240" y="37434"/>
                  <a:pt x="93240" y="65578"/>
                  <a:pt x="75880" y="82937"/>
                </a:cubicBezTo>
                <a:cubicBezTo>
                  <a:pt x="58522" y="100295"/>
                  <a:pt x="30377" y="100295"/>
                  <a:pt x="13019" y="82937"/>
                </a:cubicBezTo>
                <a:cubicBezTo>
                  <a:pt x="-4339" y="65578"/>
                  <a:pt x="-4339" y="37434"/>
                  <a:pt x="13019" y="20075"/>
                </a:cubicBezTo>
                <a:cubicBezTo>
                  <a:pt x="30377" y="2716"/>
                  <a:pt x="58522" y="2716"/>
                  <a:pt x="75880" y="20075"/>
                </a:cubicBezTo>
                <a:close/>
              </a:path>
            </a:pathLst>
          </a:custGeom>
          <a:solidFill>
            <a:srgbClr val="0000D6">
              <a:alpha val="0"/>
            </a:srgbClr>
          </a:solidFill>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5" name="Freeform 315"/>
          <p:cNvSpPr/>
          <p:nvPr/>
        </p:nvSpPr>
        <p:spPr>
          <a:xfrm>
            <a:off x="8940800" y="2184400"/>
            <a:ext cx="63500" cy="76200"/>
          </a:xfrm>
          <a:custGeom>
            <a:avLst/>
            <a:gdLst>
              <a:gd name="connsiteX0" fmla="*/ 75881 w 63500"/>
              <a:gd name="connsiteY0" fmla="*/ 20074 h 76200"/>
              <a:gd name="connsiteX1" fmla="*/ 75881 w 63500"/>
              <a:gd name="connsiteY1" fmla="*/ 82936 h 76200"/>
              <a:gd name="connsiteX2" fmla="*/ 13018 w 63500"/>
              <a:gd name="connsiteY2" fmla="*/ 82936 h 76200"/>
              <a:gd name="connsiteX3" fmla="*/ 13018 w 63500"/>
              <a:gd name="connsiteY3" fmla="*/ 20074 h 76200"/>
              <a:gd name="connsiteX4" fmla="*/ 75881 w 63500"/>
              <a:gd name="connsiteY4" fmla="*/ 2007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0" h="76200">
                <a:moveTo>
                  <a:pt x="75881" y="20074"/>
                </a:moveTo>
                <a:cubicBezTo>
                  <a:pt x="93239" y="37433"/>
                  <a:pt x="93239" y="65577"/>
                  <a:pt x="75881" y="82936"/>
                </a:cubicBezTo>
                <a:cubicBezTo>
                  <a:pt x="58521" y="100295"/>
                  <a:pt x="30378" y="100295"/>
                  <a:pt x="13018" y="82936"/>
                </a:cubicBezTo>
                <a:cubicBezTo>
                  <a:pt x="-4339" y="65577"/>
                  <a:pt x="-4339" y="37433"/>
                  <a:pt x="13018" y="20074"/>
                </a:cubicBezTo>
                <a:cubicBezTo>
                  <a:pt x="30378" y="2715"/>
                  <a:pt x="58521" y="2715"/>
                  <a:pt x="75881" y="20074"/>
                </a:cubicBezTo>
                <a:close/>
              </a:path>
            </a:pathLst>
          </a:custGeom>
          <a:solidFill>
            <a:srgbClr val="000000">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6" name="Freeform 316"/>
          <p:cNvSpPr/>
          <p:nvPr/>
        </p:nvSpPr>
        <p:spPr>
          <a:xfrm>
            <a:off x="8940800" y="2184400"/>
            <a:ext cx="63500" cy="76200"/>
          </a:xfrm>
          <a:custGeom>
            <a:avLst/>
            <a:gdLst>
              <a:gd name="connsiteX0" fmla="*/ 75880 w 63500"/>
              <a:gd name="connsiteY0" fmla="*/ 20075 h 76200"/>
              <a:gd name="connsiteX1" fmla="*/ 75880 w 63500"/>
              <a:gd name="connsiteY1" fmla="*/ 82936 h 76200"/>
              <a:gd name="connsiteX2" fmla="*/ 13018 w 63500"/>
              <a:gd name="connsiteY2" fmla="*/ 82936 h 76200"/>
              <a:gd name="connsiteX3" fmla="*/ 13018 w 63500"/>
              <a:gd name="connsiteY3" fmla="*/ 20075 h 76200"/>
              <a:gd name="connsiteX4" fmla="*/ 75880 w 63500"/>
              <a:gd name="connsiteY4" fmla="*/ 20075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0" h="76200">
                <a:moveTo>
                  <a:pt x="75880" y="20075"/>
                </a:moveTo>
                <a:cubicBezTo>
                  <a:pt x="93239" y="37433"/>
                  <a:pt x="93239" y="65578"/>
                  <a:pt x="75880" y="82936"/>
                </a:cubicBezTo>
                <a:cubicBezTo>
                  <a:pt x="58522" y="100295"/>
                  <a:pt x="30377" y="100295"/>
                  <a:pt x="13018" y="82936"/>
                </a:cubicBezTo>
                <a:cubicBezTo>
                  <a:pt x="-4340" y="65578"/>
                  <a:pt x="-4340" y="37433"/>
                  <a:pt x="13018" y="20075"/>
                </a:cubicBezTo>
                <a:cubicBezTo>
                  <a:pt x="30377" y="2716"/>
                  <a:pt x="58522" y="2716"/>
                  <a:pt x="75880" y="20075"/>
                </a:cubicBezTo>
                <a:close/>
              </a:path>
            </a:pathLst>
          </a:custGeom>
          <a:solidFill>
            <a:srgbClr val="0000FF">
              <a:alpha val="0"/>
            </a:srgbClr>
          </a:solidFill>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7" name="Freeform 317"/>
          <p:cNvSpPr/>
          <p:nvPr/>
        </p:nvSpPr>
        <p:spPr>
          <a:xfrm>
            <a:off x="4292600" y="3810000"/>
            <a:ext cx="1701800" cy="355600"/>
          </a:xfrm>
          <a:custGeom>
            <a:avLst/>
            <a:gdLst>
              <a:gd name="connsiteX0" fmla="*/ 21377 w 1701800"/>
              <a:gd name="connsiteY0" fmla="*/ 368053 h 355600"/>
              <a:gd name="connsiteX1" fmla="*/ 1698260 w 1701800"/>
              <a:gd name="connsiteY1" fmla="*/ 18844 h 355600"/>
              <a:gd name="connsiteX2" fmla="*/ 1710704 w 1701800"/>
              <a:gd name="connsiteY2" fmla="*/ 16252 h 355600"/>
            </a:gdLst>
            <a:ahLst/>
            <a:cxnLst>
              <a:cxn ang="0">
                <a:pos x="connsiteX0" y="connsiteY0"/>
              </a:cxn>
              <a:cxn ang="0">
                <a:pos x="connsiteX1" y="connsiteY1"/>
              </a:cxn>
              <a:cxn ang="0">
                <a:pos x="connsiteX2" y="connsiteY2"/>
              </a:cxn>
            </a:cxnLst>
            <a:rect l="l" t="t" r="r" b="b"/>
            <a:pathLst>
              <a:path w="1701800" h="355600">
                <a:moveTo>
                  <a:pt x="21377" y="368053"/>
                </a:moveTo>
                <a:lnTo>
                  <a:pt x="1698260" y="18844"/>
                </a:lnTo>
                <a:lnTo>
                  <a:pt x="1710704" y="16252"/>
                </a:lnTo>
              </a:path>
            </a:pathLst>
          </a:custGeom>
          <a:ln w="25400">
            <a:solidFill>
              <a:srgbClr val="3773D6">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319" name="Picture 319"/>
          <p:cNvPicPr>
            <a:picLocks noChangeAspect="1"/>
          </p:cNvPicPr>
          <p:nvPr/>
        </p:nvPicPr>
        <p:blipFill>
          <a:blip r:embed="rId7"/>
          <a:stretch>
            <a:fillRect/>
          </a:stretch>
        </p:blipFill>
        <p:spPr>
          <a:xfrm>
            <a:off x="5974080" y="3764279"/>
            <a:ext cx="99060" cy="114300"/>
          </a:xfrm>
          <a:prstGeom prst="rect">
            <a:avLst/>
          </a:prstGeom>
        </p:spPr>
      </p:pic>
      <p:sp>
        <p:nvSpPr>
          <p:cNvPr id="7" name="Freeform 319"/>
          <p:cNvSpPr/>
          <p:nvPr/>
        </p:nvSpPr>
        <p:spPr>
          <a:xfrm>
            <a:off x="2362200" y="4254500"/>
            <a:ext cx="1358900" cy="304800"/>
          </a:xfrm>
          <a:custGeom>
            <a:avLst/>
            <a:gdLst>
              <a:gd name="connsiteX0" fmla="*/ 15963 w 1358900"/>
              <a:gd name="connsiteY0" fmla="*/ 307488 h 304800"/>
              <a:gd name="connsiteX1" fmla="*/ 1360873 w 1358900"/>
              <a:gd name="connsiteY1" fmla="*/ 19007 h 304800"/>
            </a:gdLst>
            <a:ahLst/>
            <a:cxnLst>
              <a:cxn ang="0">
                <a:pos x="connsiteX0" y="connsiteY0"/>
              </a:cxn>
              <a:cxn ang="0">
                <a:pos x="connsiteX1" y="connsiteY1"/>
              </a:cxn>
            </a:cxnLst>
            <a:rect l="l" t="t" r="r" b="b"/>
            <a:pathLst>
              <a:path w="1358900" h="304800">
                <a:moveTo>
                  <a:pt x="15963" y="307488"/>
                </a:moveTo>
                <a:lnTo>
                  <a:pt x="1360873" y="19007"/>
                </a:lnTo>
              </a:path>
            </a:pathLst>
          </a:custGeom>
          <a:ln w="25400">
            <a:solidFill>
              <a:srgbClr val="3773D6">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0" name="Freeform 320"/>
          <p:cNvSpPr/>
          <p:nvPr/>
        </p:nvSpPr>
        <p:spPr>
          <a:xfrm>
            <a:off x="6108700" y="3759200"/>
            <a:ext cx="63500" cy="76200"/>
          </a:xfrm>
          <a:custGeom>
            <a:avLst/>
            <a:gdLst>
              <a:gd name="connsiteX0" fmla="*/ 75881 w 63500"/>
              <a:gd name="connsiteY0" fmla="*/ 20075 h 76200"/>
              <a:gd name="connsiteX1" fmla="*/ 75881 w 63500"/>
              <a:gd name="connsiteY1" fmla="*/ 82936 h 76200"/>
              <a:gd name="connsiteX2" fmla="*/ 13018 w 63500"/>
              <a:gd name="connsiteY2" fmla="*/ 82936 h 76200"/>
              <a:gd name="connsiteX3" fmla="*/ 13018 w 63500"/>
              <a:gd name="connsiteY3" fmla="*/ 20075 h 76200"/>
              <a:gd name="connsiteX4" fmla="*/ 75881 w 63500"/>
              <a:gd name="connsiteY4" fmla="*/ 20075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0" h="76200">
                <a:moveTo>
                  <a:pt x="75881" y="20075"/>
                </a:moveTo>
                <a:cubicBezTo>
                  <a:pt x="93239" y="37433"/>
                  <a:pt x="93239" y="65578"/>
                  <a:pt x="75881" y="82936"/>
                </a:cubicBezTo>
                <a:cubicBezTo>
                  <a:pt x="58522" y="100296"/>
                  <a:pt x="30378" y="100296"/>
                  <a:pt x="13018" y="82936"/>
                </a:cubicBezTo>
                <a:cubicBezTo>
                  <a:pt x="-4339" y="65578"/>
                  <a:pt x="-4339" y="37433"/>
                  <a:pt x="13018" y="20075"/>
                </a:cubicBezTo>
                <a:cubicBezTo>
                  <a:pt x="30378" y="2715"/>
                  <a:pt x="58522" y="2715"/>
                  <a:pt x="75881" y="20075"/>
                </a:cubicBezTo>
                <a:close/>
              </a:path>
            </a:pathLst>
          </a:custGeom>
          <a:solidFill>
            <a:srgbClr val="000000">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1" name="Freeform 321"/>
          <p:cNvSpPr/>
          <p:nvPr/>
        </p:nvSpPr>
        <p:spPr>
          <a:xfrm>
            <a:off x="6108700" y="3759200"/>
            <a:ext cx="63500" cy="76200"/>
          </a:xfrm>
          <a:custGeom>
            <a:avLst/>
            <a:gdLst>
              <a:gd name="connsiteX0" fmla="*/ 75881 w 63500"/>
              <a:gd name="connsiteY0" fmla="*/ 20074 h 76200"/>
              <a:gd name="connsiteX1" fmla="*/ 75881 w 63500"/>
              <a:gd name="connsiteY1" fmla="*/ 82936 h 76200"/>
              <a:gd name="connsiteX2" fmla="*/ 13018 w 63500"/>
              <a:gd name="connsiteY2" fmla="*/ 82936 h 76200"/>
              <a:gd name="connsiteX3" fmla="*/ 13018 w 63500"/>
              <a:gd name="connsiteY3" fmla="*/ 20074 h 76200"/>
              <a:gd name="connsiteX4" fmla="*/ 75881 w 63500"/>
              <a:gd name="connsiteY4" fmla="*/ 2007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0" h="76200">
                <a:moveTo>
                  <a:pt x="75881" y="20074"/>
                </a:moveTo>
                <a:cubicBezTo>
                  <a:pt x="93239" y="37432"/>
                  <a:pt x="93239" y="65577"/>
                  <a:pt x="75881" y="82936"/>
                </a:cubicBezTo>
                <a:cubicBezTo>
                  <a:pt x="58522" y="100294"/>
                  <a:pt x="30377" y="100294"/>
                  <a:pt x="13018" y="82936"/>
                </a:cubicBezTo>
                <a:cubicBezTo>
                  <a:pt x="-4339" y="65577"/>
                  <a:pt x="-4339" y="37432"/>
                  <a:pt x="13018" y="20074"/>
                </a:cubicBezTo>
                <a:cubicBezTo>
                  <a:pt x="30377" y="2715"/>
                  <a:pt x="58522" y="2715"/>
                  <a:pt x="75881" y="20074"/>
                </a:cubicBezTo>
                <a:close/>
              </a:path>
            </a:pathLst>
          </a:custGeom>
          <a:solidFill>
            <a:srgbClr val="0000FF">
              <a:alpha val="0"/>
            </a:srgbClr>
          </a:solidFill>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2" name="Freeform 322"/>
          <p:cNvSpPr/>
          <p:nvPr/>
        </p:nvSpPr>
        <p:spPr>
          <a:xfrm>
            <a:off x="7988300" y="4978400"/>
            <a:ext cx="546100" cy="990600"/>
          </a:xfrm>
          <a:custGeom>
            <a:avLst/>
            <a:gdLst>
              <a:gd name="connsiteX0" fmla="*/ 552987 w 546100"/>
              <a:gd name="connsiteY0" fmla="*/ 19324 h 990600"/>
              <a:gd name="connsiteX1" fmla="*/ 28850 w 546100"/>
              <a:gd name="connsiteY1" fmla="*/ 989028 h 990600"/>
              <a:gd name="connsiteX2" fmla="*/ 22799 w 546100"/>
              <a:gd name="connsiteY2" fmla="*/ 1000219 h 990600"/>
            </a:gdLst>
            <a:ahLst/>
            <a:cxnLst>
              <a:cxn ang="0">
                <a:pos x="connsiteX0" y="connsiteY0"/>
              </a:cxn>
              <a:cxn ang="0">
                <a:pos x="connsiteX1" y="connsiteY1"/>
              </a:cxn>
              <a:cxn ang="0">
                <a:pos x="connsiteX2" y="connsiteY2"/>
              </a:cxn>
            </a:cxnLst>
            <a:rect l="l" t="t" r="r" b="b"/>
            <a:pathLst>
              <a:path w="546100" h="990600">
                <a:moveTo>
                  <a:pt x="552987" y="19324"/>
                </a:moveTo>
                <a:lnTo>
                  <a:pt x="28850" y="989028"/>
                </a:lnTo>
                <a:lnTo>
                  <a:pt x="22799" y="1000219"/>
                </a:lnTo>
              </a:path>
            </a:pathLst>
          </a:custGeom>
          <a:ln w="25400">
            <a:solidFill>
              <a:srgbClr val="000000">
                <a:alpha val="100000"/>
              </a:srgbClr>
            </a:solidFill>
            <a:prstDash val="lgDash"/>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324" name="Picture 324"/>
          <p:cNvPicPr>
            <a:picLocks noChangeAspect="1"/>
          </p:cNvPicPr>
          <p:nvPr/>
        </p:nvPicPr>
        <p:blipFill>
          <a:blip r:embed="rId8"/>
          <a:stretch>
            <a:fillRect/>
          </a:stretch>
        </p:blipFill>
        <p:spPr>
          <a:xfrm>
            <a:off x="7955280" y="5935980"/>
            <a:ext cx="99060" cy="114300"/>
          </a:xfrm>
          <a:prstGeom prst="rect">
            <a:avLst/>
          </a:prstGeom>
        </p:spPr>
      </p:pic>
      <p:sp>
        <p:nvSpPr>
          <p:cNvPr id="8" name="Freeform 324"/>
          <p:cNvSpPr/>
          <p:nvPr/>
        </p:nvSpPr>
        <p:spPr>
          <a:xfrm>
            <a:off x="7835900" y="2247900"/>
            <a:ext cx="1155700" cy="3683000"/>
          </a:xfrm>
          <a:custGeom>
            <a:avLst/>
            <a:gdLst>
              <a:gd name="connsiteX0" fmla="*/ 1161080 w 1155700"/>
              <a:gd name="connsiteY0" fmla="*/ 20186 h 3683000"/>
              <a:gd name="connsiteX1" fmla="*/ 24676 w 1155700"/>
              <a:gd name="connsiteY1" fmla="*/ 3677028 h 3683000"/>
              <a:gd name="connsiteX2" fmla="*/ 20901 w 1155700"/>
              <a:gd name="connsiteY2" fmla="*/ 3689173 h 3683000"/>
            </a:gdLst>
            <a:ahLst/>
            <a:cxnLst>
              <a:cxn ang="0">
                <a:pos x="connsiteX0" y="connsiteY0"/>
              </a:cxn>
              <a:cxn ang="0">
                <a:pos x="connsiteX1" y="connsiteY1"/>
              </a:cxn>
              <a:cxn ang="0">
                <a:pos x="connsiteX2" y="connsiteY2"/>
              </a:cxn>
            </a:cxnLst>
            <a:rect l="l" t="t" r="r" b="b"/>
            <a:pathLst>
              <a:path w="1155700" h="3683000">
                <a:moveTo>
                  <a:pt x="1161080" y="20186"/>
                </a:moveTo>
                <a:lnTo>
                  <a:pt x="24676" y="3677028"/>
                </a:lnTo>
                <a:lnTo>
                  <a:pt x="20901" y="3689173"/>
                </a:lnTo>
              </a:path>
            </a:pathLst>
          </a:custGeom>
          <a:ln w="25400">
            <a:solidFill>
              <a:srgbClr val="000000">
                <a:alpha val="100000"/>
              </a:srgbClr>
            </a:solidFill>
            <a:prstDash val="lgDash"/>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326" name="Picture 326"/>
          <p:cNvPicPr>
            <a:picLocks noChangeAspect="1"/>
          </p:cNvPicPr>
          <p:nvPr/>
        </p:nvPicPr>
        <p:blipFill>
          <a:blip r:embed="rId9"/>
          <a:stretch>
            <a:fillRect/>
          </a:stretch>
        </p:blipFill>
        <p:spPr>
          <a:xfrm>
            <a:off x="7802880" y="5897880"/>
            <a:ext cx="99060" cy="114300"/>
          </a:xfrm>
          <a:prstGeom prst="rect">
            <a:avLst/>
          </a:prstGeom>
        </p:spPr>
      </p:pic>
      <p:sp>
        <p:nvSpPr>
          <p:cNvPr id="9" name="Freeform 326"/>
          <p:cNvSpPr/>
          <p:nvPr/>
        </p:nvSpPr>
        <p:spPr>
          <a:xfrm>
            <a:off x="3733800" y="2857500"/>
            <a:ext cx="1028700" cy="990600"/>
          </a:xfrm>
          <a:custGeom>
            <a:avLst/>
            <a:gdLst>
              <a:gd name="connsiteX0" fmla="*/ 1031136 w 1028700"/>
              <a:gd name="connsiteY0" fmla="*/ 997324 h 990600"/>
              <a:gd name="connsiteX1" fmla="*/ 1021981 w 1028700"/>
              <a:gd name="connsiteY1" fmla="*/ 988521 h 990600"/>
              <a:gd name="connsiteX2" fmla="*/ 13345 w 1028700"/>
              <a:gd name="connsiteY2" fmla="*/ 18679 h 990600"/>
            </a:gdLst>
            <a:ahLst/>
            <a:cxnLst>
              <a:cxn ang="0">
                <a:pos x="connsiteX0" y="connsiteY0"/>
              </a:cxn>
              <a:cxn ang="0">
                <a:pos x="connsiteX1" y="connsiteY1"/>
              </a:cxn>
              <a:cxn ang="0">
                <a:pos x="connsiteX2" y="connsiteY2"/>
              </a:cxn>
            </a:cxnLst>
            <a:rect l="l" t="t" r="r" b="b"/>
            <a:pathLst>
              <a:path w="1028700" h="990600">
                <a:moveTo>
                  <a:pt x="1031136" y="997324"/>
                </a:moveTo>
                <a:lnTo>
                  <a:pt x="1021981" y="988521"/>
                </a:lnTo>
                <a:lnTo>
                  <a:pt x="13345" y="18679"/>
                </a:lnTo>
              </a:path>
            </a:pathLst>
          </a:custGeom>
          <a:ln w="25400">
            <a:solidFill>
              <a:srgbClr val="9E9E9E">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328" name="Picture 328"/>
          <p:cNvPicPr>
            <a:picLocks noChangeAspect="1"/>
          </p:cNvPicPr>
          <p:nvPr/>
        </p:nvPicPr>
        <p:blipFill>
          <a:blip r:embed="rId10"/>
          <a:stretch>
            <a:fillRect/>
          </a:stretch>
        </p:blipFill>
        <p:spPr>
          <a:xfrm>
            <a:off x="4678679" y="3764279"/>
            <a:ext cx="137160" cy="152400"/>
          </a:xfrm>
          <a:prstGeom prst="rect">
            <a:avLst/>
          </a:prstGeom>
        </p:spPr>
      </p:pic>
      <p:sp>
        <p:nvSpPr>
          <p:cNvPr id="10" name="Freeform 328"/>
          <p:cNvSpPr/>
          <p:nvPr/>
        </p:nvSpPr>
        <p:spPr>
          <a:xfrm>
            <a:off x="7264400" y="1816100"/>
            <a:ext cx="749300" cy="2362200"/>
          </a:xfrm>
          <a:custGeom>
            <a:avLst/>
            <a:gdLst>
              <a:gd name="connsiteX0" fmla="*/ 19267 w 749300"/>
              <a:gd name="connsiteY0" fmla="*/ 2362578 h 2362200"/>
              <a:gd name="connsiteX1" fmla="*/ 23070 w 749300"/>
              <a:gd name="connsiteY1" fmla="*/ 2350460 h 2362200"/>
              <a:gd name="connsiteX2" fmla="*/ 756518 w 749300"/>
              <a:gd name="connsiteY2" fmla="*/ 13082 h 2362200"/>
            </a:gdLst>
            <a:ahLst/>
            <a:cxnLst>
              <a:cxn ang="0">
                <a:pos x="connsiteX0" y="connsiteY0"/>
              </a:cxn>
              <a:cxn ang="0">
                <a:pos x="connsiteX1" y="connsiteY1"/>
              </a:cxn>
              <a:cxn ang="0">
                <a:pos x="connsiteX2" y="connsiteY2"/>
              </a:cxn>
            </a:cxnLst>
            <a:rect l="l" t="t" r="r" b="b"/>
            <a:pathLst>
              <a:path w="749300" h="2362200">
                <a:moveTo>
                  <a:pt x="19267" y="2362578"/>
                </a:moveTo>
                <a:lnTo>
                  <a:pt x="23070" y="2350460"/>
                </a:lnTo>
                <a:lnTo>
                  <a:pt x="756518" y="13082"/>
                </a:lnTo>
              </a:path>
            </a:pathLst>
          </a:custGeom>
          <a:ln w="25400">
            <a:solidFill>
              <a:srgbClr val="9E9E9E">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330" name="Picture 330"/>
          <p:cNvPicPr>
            <a:picLocks noChangeAspect="1"/>
          </p:cNvPicPr>
          <p:nvPr/>
        </p:nvPicPr>
        <p:blipFill>
          <a:blip r:embed="rId11"/>
          <a:stretch>
            <a:fillRect/>
          </a:stretch>
        </p:blipFill>
        <p:spPr>
          <a:xfrm>
            <a:off x="7223759" y="4107179"/>
            <a:ext cx="129539" cy="152400"/>
          </a:xfrm>
          <a:prstGeom prst="rect">
            <a:avLst/>
          </a:prstGeom>
        </p:spPr>
      </p:pic>
      <p:sp>
        <p:nvSpPr>
          <p:cNvPr id="11" name="Freeform 330"/>
          <p:cNvSpPr/>
          <p:nvPr/>
        </p:nvSpPr>
        <p:spPr>
          <a:xfrm>
            <a:off x="8115300" y="1816100"/>
            <a:ext cx="114300" cy="457200"/>
          </a:xfrm>
          <a:custGeom>
            <a:avLst/>
            <a:gdLst>
              <a:gd name="connsiteX0" fmla="*/ 120871 w 114300"/>
              <a:gd name="connsiteY0" fmla="*/ 468924 h 457200"/>
              <a:gd name="connsiteX1" fmla="*/ 118195 w 114300"/>
              <a:gd name="connsiteY1" fmla="*/ 456509 h 457200"/>
              <a:gd name="connsiteX2" fmla="*/ 22556 w 114300"/>
              <a:gd name="connsiteY2" fmla="*/ 12942 h 457200"/>
            </a:gdLst>
            <a:ahLst/>
            <a:cxnLst>
              <a:cxn ang="0">
                <a:pos x="connsiteX0" y="connsiteY0"/>
              </a:cxn>
              <a:cxn ang="0">
                <a:pos x="connsiteX1" y="connsiteY1"/>
              </a:cxn>
              <a:cxn ang="0">
                <a:pos x="connsiteX2" y="connsiteY2"/>
              </a:cxn>
            </a:cxnLst>
            <a:rect l="l" t="t" r="r" b="b"/>
            <a:pathLst>
              <a:path w="114300" h="457200">
                <a:moveTo>
                  <a:pt x="120871" y="468924"/>
                </a:moveTo>
                <a:lnTo>
                  <a:pt x="118195" y="456509"/>
                </a:lnTo>
                <a:lnTo>
                  <a:pt x="22556" y="12942"/>
                </a:lnTo>
              </a:path>
            </a:pathLst>
          </a:custGeom>
          <a:ln w="25399">
            <a:solidFill>
              <a:srgbClr val="9E9E9E">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332" name="Picture 332"/>
          <p:cNvPicPr>
            <a:picLocks noChangeAspect="1"/>
          </p:cNvPicPr>
          <p:nvPr/>
        </p:nvPicPr>
        <p:blipFill>
          <a:blip r:embed="rId12"/>
          <a:stretch>
            <a:fillRect/>
          </a:stretch>
        </p:blipFill>
        <p:spPr>
          <a:xfrm>
            <a:off x="8145780" y="2217420"/>
            <a:ext cx="137160" cy="144780"/>
          </a:xfrm>
          <a:prstGeom prst="rect">
            <a:avLst/>
          </a:prstGeom>
        </p:spPr>
      </p:pic>
      <p:sp>
        <p:nvSpPr>
          <p:cNvPr id="12" name="Freeform 332"/>
          <p:cNvSpPr/>
          <p:nvPr/>
        </p:nvSpPr>
        <p:spPr>
          <a:xfrm>
            <a:off x="6591300" y="1803400"/>
            <a:ext cx="1282700" cy="1435100"/>
          </a:xfrm>
          <a:custGeom>
            <a:avLst/>
            <a:gdLst>
              <a:gd name="connsiteX0" fmla="*/ 18897 w 1282700"/>
              <a:gd name="connsiteY0" fmla="*/ 1441332 h 1435100"/>
              <a:gd name="connsiteX1" fmla="*/ 27396 w 1282700"/>
              <a:gd name="connsiteY1" fmla="*/ 1431896 h 1435100"/>
              <a:gd name="connsiteX2" fmla="*/ 1294274 w 1282700"/>
              <a:gd name="connsiteY2" fmla="*/ 25145 h 1435100"/>
            </a:gdLst>
            <a:ahLst/>
            <a:cxnLst>
              <a:cxn ang="0">
                <a:pos x="connsiteX0" y="connsiteY0"/>
              </a:cxn>
              <a:cxn ang="0">
                <a:pos x="connsiteX1" y="connsiteY1"/>
              </a:cxn>
              <a:cxn ang="0">
                <a:pos x="connsiteX2" y="connsiteY2"/>
              </a:cxn>
            </a:cxnLst>
            <a:rect l="l" t="t" r="r" b="b"/>
            <a:pathLst>
              <a:path w="1282700" h="1435100">
                <a:moveTo>
                  <a:pt x="18897" y="1441332"/>
                </a:moveTo>
                <a:lnTo>
                  <a:pt x="27396" y="1431896"/>
                </a:lnTo>
                <a:lnTo>
                  <a:pt x="1294274" y="25145"/>
                </a:lnTo>
              </a:path>
            </a:pathLst>
          </a:custGeom>
          <a:ln w="25400">
            <a:solidFill>
              <a:srgbClr val="9E9E9E">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334" name="Picture 334"/>
          <p:cNvPicPr>
            <a:picLocks noChangeAspect="1"/>
          </p:cNvPicPr>
          <p:nvPr/>
        </p:nvPicPr>
        <p:blipFill>
          <a:blip r:embed="rId13"/>
          <a:stretch>
            <a:fillRect/>
          </a:stretch>
        </p:blipFill>
        <p:spPr>
          <a:xfrm>
            <a:off x="6545580" y="3154680"/>
            <a:ext cx="137160" cy="152400"/>
          </a:xfrm>
          <a:prstGeom prst="rect">
            <a:avLst/>
          </a:prstGeom>
        </p:spPr>
      </p:pic>
      <p:sp>
        <p:nvSpPr>
          <p:cNvPr id="13" name="Freeform 334"/>
          <p:cNvSpPr/>
          <p:nvPr/>
        </p:nvSpPr>
        <p:spPr>
          <a:xfrm>
            <a:off x="6731000" y="2946400"/>
            <a:ext cx="812800" cy="2971800"/>
          </a:xfrm>
          <a:custGeom>
            <a:avLst/>
            <a:gdLst>
              <a:gd name="connsiteX0" fmla="*/ 13284 w 812800"/>
              <a:gd name="connsiteY0" fmla="*/ 20033 h 2971800"/>
              <a:gd name="connsiteX1" fmla="*/ 820019 w 812800"/>
              <a:gd name="connsiteY1" fmla="*/ 2966797 h 2971800"/>
              <a:gd name="connsiteX2" fmla="*/ 823377 w 812800"/>
              <a:gd name="connsiteY2" fmla="*/ 2979061 h 2971800"/>
            </a:gdLst>
            <a:ahLst/>
            <a:cxnLst>
              <a:cxn ang="0">
                <a:pos x="connsiteX0" y="connsiteY0"/>
              </a:cxn>
              <a:cxn ang="0">
                <a:pos x="connsiteX1" y="connsiteY1"/>
              </a:cxn>
              <a:cxn ang="0">
                <a:pos x="connsiteX2" y="connsiteY2"/>
              </a:cxn>
            </a:cxnLst>
            <a:rect l="l" t="t" r="r" b="b"/>
            <a:pathLst>
              <a:path w="812800" h="2971800">
                <a:moveTo>
                  <a:pt x="13284" y="20033"/>
                </a:moveTo>
                <a:lnTo>
                  <a:pt x="820019" y="2966797"/>
                </a:lnTo>
                <a:lnTo>
                  <a:pt x="823377" y="2979061"/>
                </a:lnTo>
              </a:path>
            </a:pathLst>
          </a:custGeom>
          <a:ln w="25400">
            <a:solidFill>
              <a:srgbClr val="000000">
                <a:alpha val="100000"/>
              </a:srgbClr>
            </a:solidFill>
            <a:prstDash val="lgDash"/>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336" name="Picture 336"/>
          <p:cNvPicPr>
            <a:picLocks noChangeAspect="1"/>
          </p:cNvPicPr>
          <p:nvPr/>
        </p:nvPicPr>
        <p:blipFill>
          <a:blip r:embed="rId14"/>
          <a:stretch>
            <a:fillRect/>
          </a:stretch>
        </p:blipFill>
        <p:spPr>
          <a:xfrm>
            <a:off x="7498080" y="5890260"/>
            <a:ext cx="99060" cy="106680"/>
          </a:xfrm>
          <a:prstGeom prst="rect">
            <a:avLst/>
          </a:prstGeom>
        </p:spPr>
      </p:pic>
      <p:sp>
        <p:nvSpPr>
          <p:cNvPr id="14" name="Freeform 336"/>
          <p:cNvSpPr/>
          <p:nvPr/>
        </p:nvSpPr>
        <p:spPr>
          <a:xfrm>
            <a:off x="7442200" y="5105400"/>
            <a:ext cx="2070100" cy="1041400"/>
          </a:xfrm>
          <a:custGeom>
            <a:avLst/>
            <a:gdLst>
              <a:gd name="connsiteX0" fmla="*/ 12777 w 2070100"/>
              <a:gd name="connsiteY0" fmla="*/ 16311 h 1041400"/>
              <a:gd name="connsiteX1" fmla="*/ 24134 w 2070100"/>
              <a:gd name="connsiteY1" fmla="*/ 21995 h 1041400"/>
              <a:gd name="connsiteX2" fmla="*/ 2077202 w 2070100"/>
              <a:gd name="connsiteY2" fmla="*/ 1049530 h 1041400"/>
            </a:gdLst>
            <a:ahLst/>
            <a:cxnLst>
              <a:cxn ang="0">
                <a:pos x="connsiteX0" y="connsiteY0"/>
              </a:cxn>
              <a:cxn ang="0">
                <a:pos x="connsiteX1" y="connsiteY1"/>
              </a:cxn>
              <a:cxn ang="0">
                <a:pos x="connsiteX2" y="connsiteY2"/>
              </a:cxn>
            </a:cxnLst>
            <a:rect l="l" t="t" r="r" b="b"/>
            <a:pathLst>
              <a:path w="2070100" h="1041400">
                <a:moveTo>
                  <a:pt x="12777" y="16311"/>
                </a:moveTo>
                <a:lnTo>
                  <a:pt x="24134" y="21995"/>
                </a:lnTo>
                <a:lnTo>
                  <a:pt x="2077202" y="1049530"/>
                </a:lnTo>
              </a:path>
            </a:pathLst>
          </a:custGeom>
          <a:ln w="25400">
            <a:solidFill>
              <a:srgbClr val="9E9E9E">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338" name="Picture 338"/>
          <p:cNvPicPr>
            <a:picLocks noChangeAspect="1"/>
          </p:cNvPicPr>
          <p:nvPr/>
        </p:nvPicPr>
        <p:blipFill>
          <a:blip r:embed="rId15"/>
          <a:stretch>
            <a:fillRect/>
          </a:stretch>
        </p:blipFill>
        <p:spPr>
          <a:xfrm>
            <a:off x="7376159" y="5074920"/>
            <a:ext cx="144780" cy="121920"/>
          </a:xfrm>
          <a:prstGeom prst="rect">
            <a:avLst/>
          </a:prstGeom>
        </p:spPr>
      </p:pic>
      <p:sp>
        <p:nvSpPr>
          <p:cNvPr id="15" name="Freeform 338"/>
          <p:cNvSpPr/>
          <p:nvPr/>
        </p:nvSpPr>
        <p:spPr>
          <a:xfrm>
            <a:off x="8178800" y="5295900"/>
            <a:ext cx="1371600" cy="825500"/>
          </a:xfrm>
          <a:custGeom>
            <a:avLst/>
            <a:gdLst>
              <a:gd name="connsiteX0" fmla="*/ 16833 w 1371600"/>
              <a:gd name="connsiteY0" fmla="*/ 17670 h 825500"/>
              <a:gd name="connsiteX1" fmla="*/ 27742 w 1371600"/>
              <a:gd name="connsiteY1" fmla="*/ 24173 h 825500"/>
              <a:gd name="connsiteX2" fmla="*/ 1381931 w 1371600"/>
              <a:gd name="connsiteY2" fmla="*/ 831480 h 825500"/>
            </a:gdLst>
            <a:ahLst/>
            <a:cxnLst>
              <a:cxn ang="0">
                <a:pos x="connsiteX0" y="connsiteY0"/>
              </a:cxn>
              <a:cxn ang="0">
                <a:pos x="connsiteX1" y="connsiteY1"/>
              </a:cxn>
              <a:cxn ang="0">
                <a:pos x="connsiteX2" y="connsiteY2"/>
              </a:cxn>
            </a:cxnLst>
            <a:rect l="l" t="t" r="r" b="b"/>
            <a:pathLst>
              <a:path w="1371600" h="825500">
                <a:moveTo>
                  <a:pt x="16833" y="17670"/>
                </a:moveTo>
                <a:lnTo>
                  <a:pt x="27742" y="24173"/>
                </a:lnTo>
                <a:lnTo>
                  <a:pt x="1381931" y="831480"/>
                </a:lnTo>
              </a:path>
            </a:pathLst>
          </a:custGeom>
          <a:ln w="25400">
            <a:solidFill>
              <a:srgbClr val="9E9E9E">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340" name="Picture 340"/>
          <p:cNvPicPr>
            <a:picLocks noChangeAspect="1"/>
          </p:cNvPicPr>
          <p:nvPr/>
        </p:nvPicPr>
        <p:blipFill>
          <a:blip r:embed="rId16"/>
          <a:stretch>
            <a:fillRect/>
          </a:stretch>
        </p:blipFill>
        <p:spPr>
          <a:xfrm>
            <a:off x="8107680" y="5265420"/>
            <a:ext cx="160020" cy="121920"/>
          </a:xfrm>
          <a:prstGeom prst="rect">
            <a:avLst/>
          </a:prstGeom>
        </p:spPr>
      </p:pic>
      <p:sp>
        <p:nvSpPr>
          <p:cNvPr id="16" name="Freeform 340"/>
          <p:cNvSpPr/>
          <p:nvPr/>
        </p:nvSpPr>
        <p:spPr>
          <a:xfrm>
            <a:off x="8216900" y="5892800"/>
            <a:ext cx="1295400" cy="330200"/>
          </a:xfrm>
          <a:custGeom>
            <a:avLst/>
            <a:gdLst>
              <a:gd name="connsiteX0" fmla="*/ 15162 w 1295400"/>
              <a:gd name="connsiteY0" fmla="*/ 18988 h 330200"/>
              <a:gd name="connsiteX1" fmla="*/ 27502 w 1295400"/>
              <a:gd name="connsiteY1" fmla="*/ 21990 h 330200"/>
              <a:gd name="connsiteX2" fmla="*/ 1301930 w 1295400"/>
              <a:gd name="connsiteY2" fmla="*/ 331946 h 330200"/>
            </a:gdLst>
            <a:ahLst/>
            <a:cxnLst>
              <a:cxn ang="0">
                <a:pos x="connsiteX0" y="connsiteY0"/>
              </a:cxn>
              <a:cxn ang="0">
                <a:pos x="connsiteX1" y="connsiteY1"/>
              </a:cxn>
              <a:cxn ang="0">
                <a:pos x="connsiteX2" y="connsiteY2"/>
              </a:cxn>
            </a:cxnLst>
            <a:rect l="l" t="t" r="r" b="b"/>
            <a:pathLst>
              <a:path w="1295400" h="330200">
                <a:moveTo>
                  <a:pt x="15162" y="18988"/>
                </a:moveTo>
                <a:lnTo>
                  <a:pt x="27502" y="21990"/>
                </a:lnTo>
                <a:lnTo>
                  <a:pt x="1301930" y="331946"/>
                </a:lnTo>
              </a:path>
            </a:pathLst>
          </a:custGeom>
          <a:ln w="25400">
            <a:solidFill>
              <a:srgbClr val="9E9E9E">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342" name="Picture 342"/>
          <p:cNvPicPr>
            <a:picLocks noChangeAspect="1"/>
          </p:cNvPicPr>
          <p:nvPr/>
        </p:nvPicPr>
        <p:blipFill>
          <a:blip r:embed="rId17"/>
          <a:stretch>
            <a:fillRect/>
          </a:stretch>
        </p:blipFill>
        <p:spPr>
          <a:xfrm>
            <a:off x="8145780" y="5852160"/>
            <a:ext cx="137160" cy="129539"/>
          </a:xfrm>
          <a:prstGeom prst="rect">
            <a:avLst/>
          </a:prstGeom>
        </p:spPr>
      </p:pic>
      <p:sp>
        <p:nvSpPr>
          <p:cNvPr id="17" name="Freeform 342"/>
          <p:cNvSpPr/>
          <p:nvPr/>
        </p:nvSpPr>
        <p:spPr>
          <a:xfrm>
            <a:off x="6972300" y="5143500"/>
            <a:ext cx="2552700" cy="1041400"/>
          </a:xfrm>
          <a:custGeom>
            <a:avLst/>
            <a:gdLst>
              <a:gd name="connsiteX0" fmla="*/ 15640 w 2552700"/>
              <a:gd name="connsiteY0" fmla="*/ 15377 h 1041400"/>
              <a:gd name="connsiteX1" fmla="*/ 27401 w 2552700"/>
              <a:gd name="connsiteY1" fmla="*/ 20171 h 1041400"/>
              <a:gd name="connsiteX2" fmla="*/ 2560759 w 2552700"/>
              <a:gd name="connsiteY2" fmla="*/ 1052790 h 1041400"/>
            </a:gdLst>
            <a:ahLst/>
            <a:cxnLst>
              <a:cxn ang="0">
                <a:pos x="connsiteX0" y="connsiteY0"/>
              </a:cxn>
              <a:cxn ang="0">
                <a:pos x="connsiteX1" y="connsiteY1"/>
              </a:cxn>
              <a:cxn ang="0">
                <a:pos x="connsiteX2" y="connsiteY2"/>
              </a:cxn>
            </a:cxnLst>
            <a:rect l="l" t="t" r="r" b="b"/>
            <a:pathLst>
              <a:path w="2552700" h="1041400">
                <a:moveTo>
                  <a:pt x="15640" y="15377"/>
                </a:moveTo>
                <a:lnTo>
                  <a:pt x="27401" y="20171"/>
                </a:lnTo>
                <a:lnTo>
                  <a:pt x="2560759" y="1052790"/>
                </a:lnTo>
              </a:path>
            </a:pathLst>
          </a:custGeom>
          <a:ln w="25400">
            <a:solidFill>
              <a:srgbClr val="9E9E9E">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344" name="Picture 344"/>
          <p:cNvPicPr>
            <a:picLocks noChangeAspect="1"/>
          </p:cNvPicPr>
          <p:nvPr/>
        </p:nvPicPr>
        <p:blipFill>
          <a:blip r:embed="rId18"/>
          <a:stretch>
            <a:fillRect/>
          </a:stretch>
        </p:blipFill>
        <p:spPr>
          <a:xfrm>
            <a:off x="6903720" y="5097780"/>
            <a:ext cx="144780" cy="137160"/>
          </a:xfrm>
          <a:prstGeom prst="rect">
            <a:avLst/>
          </a:prstGeom>
        </p:spPr>
      </p:pic>
      <p:sp>
        <p:nvSpPr>
          <p:cNvPr id="18" name="TextBox 344"/>
          <p:cNvSpPr txBox="1"/>
          <p:nvPr/>
        </p:nvSpPr>
        <p:spPr>
          <a:xfrm>
            <a:off x="673100" y="444500"/>
            <a:ext cx="5976087" cy="832104"/>
          </a:xfrm>
          <a:prstGeom prst="rect">
            <a:avLst/>
          </a:prstGeom>
          <a:noFill/>
        </p:spPr>
        <p:txBody>
          <a:bodyPr wrap="square" lIns="0" tIns="0" rIns="0" bIns="0" rtlCol="0">
            <a:spAutoFit/>
          </a:bodyPr>
          <a:lstStyle/>
          <a:p>
            <a:pPr marL="0">
              <a:lnSpc>
                <a:spcPct val="114000"/>
              </a:lnSpc>
            </a:pPr>
            <a:r>
              <a:rPr lang="en-US" altLang="zh-CN" sz="4800" spc="85" dirty="0">
                <a:solidFill>
                  <a:srgbClr val="000000"/>
                </a:solidFill>
                <a:latin typeface="Times New Roman" panose="02020603050405020304"/>
                <a:ea typeface="Times New Roman" panose="02020603050405020304"/>
              </a:rPr>
              <a:t>Recursive</a:t>
            </a:r>
            <a:r>
              <a:rPr lang="en-US" altLang="zh-CN" sz="4800" spc="60" dirty="0">
                <a:solidFill>
                  <a:srgbClr val="000000"/>
                </a:solidFill>
                <a:latin typeface="Times New Roman" panose="02020603050405020304"/>
                <a:cs typeface="Times New Roman" panose="02020603050405020304"/>
              </a:rPr>
              <a:t> </a:t>
            </a:r>
            <a:r>
              <a:rPr lang="en-US" altLang="zh-CN" sz="4800" spc="104" dirty="0">
                <a:solidFill>
                  <a:srgbClr val="000000"/>
                </a:solidFill>
                <a:latin typeface="Times New Roman" panose="02020603050405020304"/>
                <a:ea typeface="Times New Roman" panose="02020603050405020304"/>
              </a:rPr>
              <a:t>Ray</a:t>
            </a:r>
            <a:r>
              <a:rPr lang="en-US" altLang="zh-CN" sz="4800" spc="60" dirty="0">
                <a:solidFill>
                  <a:srgbClr val="000000"/>
                </a:solidFill>
                <a:latin typeface="Times New Roman" panose="02020603050405020304"/>
                <a:cs typeface="Times New Roman" panose="02020603050405020304"/>
              </a:rPr>
              <a:t> </a:t>
            </a:r>
            <a:r>
              <a:rPr lang="en-US" altLang="zh-CN" sz="4800" spc="85" dirty="0">
                <a:solidFill>
                  <a:srgbClr val="000000"/>
                </a:solidFill>
                <a:latin typeface="Times New Roman" panose="02020603050405020304"/>
                <a:ea typeface="Times New Roman" panose="02020603050405020304"/>
              </a:rPr>
              <a:t>Tracing</a:t>
            </a:r>
            <a:endParaRPr lang="en-US" altLang="zh-CN" sz="4800" spc="85" dirty="0">
              <a:solidFill>
                <a:srgbClr val="000000"/>
              </a:solidFill>
              <a:latin typeface="Times New Roman" panose="02020603050405020304"/>
              <a:ea typeface="Times New Roman" panose="02020603050405020304"/>
            </a:endParaRPr>
          </a:p>
        </p:txBody>
      </p:sp>
      <p:sp>
        <p:nvSpPr>
          <p:cNvPr id="345" name="TextBox 345"/>
          <p:cNvSpPr txBox="1"/>
          <p:nvPr/>
        </p:nvSpPr>
        <p:spPr>
          <a:xfrm>
            <a:off x="6756400" y="1420616"/>
            <a:ext cx="2021611" cy="335280"/>
          </a:xfrm>
          <a:prstGeom prst="rect">
            <a:avLst/>
          </a:prstGeom>
          <a:noFill/>
        </p:spPr>
        <p:txBody>
          <a:bodyPr wrap="square" lIns="0" tIns="0" rIns="0" bIns="0" rtlCol="0">
            <a:spAutoFit/>
          </a:bodyPr>
          <a:lstStyle/>
          <a:p>
            <a:pPr marL="0">
              <a:lnSpc>
                <a:spcPct val="100000"/>
              </a:lnSpc>
            </a:pPr>
            <a:r>
              <a:rPr lang="en-US" altLang="zh-CN" sz="2200" dirty="0">
                <a:solidFill>
                  <a:srgbClr val="000000"/>
                </a:solidFill>
                <a:latin typeface="Arial" panose="020B0604020202020204"/>
                <a:ea typeface="Arial" panose="020B0604020202020204"/>
              </a:rPr>
              <a:t>secondary</a:t>
            </a:r>
            <a:r>
              <a:rPr lang="en-US" altLang="zh-CN" sz="2200" spc="-10" dirty="0">
                <a:solidFill>
                  <a:srgbClr val="000000"/>
                </a:solidFill>
                <a:latin typeface="Arial" panose="020B0604020202020204"/>
                <a:cs typeface="Arial" panose="020B0604020202020204"/>
              </a:rPr>
              <a:t> </a:t>
            </a:r>
            <a:r>
              <a:rPr lang="en-US" altLang="zh-CN" sz="2200" dirty="0">
                <a:solidFill>
                  <a:srgbClr val="000000"/>
                </a:solidFill>
                <a:latin typeface="Arial" panose="020B0604020202020204"/>
                <a:ea typeface="Arial" panose="020B0604020202020204"/>
              </a:rPr>
              <a:t>rays</a:t>
            </a:r>
            <a:endParaRPr lang="en-US" altLang="zh-CN" sz="2200" dirty="0">
              <a:solidFill>
                <a:srgbClr val="000000"/>
              </a:solidFill>
              <a:latin typeface="Arial" panose="020B0604020202020204"/>
              <a:ea typeface="Arial" panose="020B0604020202020204"/>
            </a:endParaRPr>
          </a:p>
        </p:txBody>
      </p:sp>
      <p:sp>
        <p:nvSpPr>
          <p:cNvPr id="346" name="TextBox 346"/>
          <p:cNvSpPr txBox="1"/>
          <p:nvPr/>
        </p:nvSpPr>
        <p:spPr>
          <a:xfrm>
            <a:off x="2921000" y="2398516"/>
            <a:ext cx="1524167" cy="335280"/>
          </a:xfrm>
          <a:prstGeom prst="rect">
            <a:avLst/>
          </a:prstGeom>
          <a:noFill/>
        </p:spPr>
        <p:txBody>
          <a:bodyPr wrap="square" lIns="0" tIns="0" rIns="0" bIns="0" rtlCol="0">
            <a:spAutoFit/>
          </a:bodyPr>
          <a:lstStyle/>
          <a:p>
            <a:pPr marL="0">
              <a:lnSpc>
                <a:spcPct val="100000"/>
              </a:lnSpc>
            </a:pPr>
            <a:r>
              <a:rPr lang="en-US" altLang="zh-CN" sz="2200" dirty="0">
                <a:solidFill>
                  <a:srgbClr val="000000"/>
                </a:solidFill>
                <a:latin typeface="Arial" panose="020B0604020202020204"/>
                <a:ea typeface="Arial" panose="020B0604020202020204"/>
              </a:rPr>
              <a:t>primary</a:t>
            </a:r>
            <a:r>
              <a:rPr lang="en-US" altLang="zh-CN" sz="2200" dirty="0">
                <a:solidFill>
                  <a:srgbClr val="000000"/>
                </a:solidFill>
                <a:latin typeface="Arial" panose="020B0604020202020204"/>
                <a:cs typeface="Arial" panose="020B0604020202020204"/>
              </a:rPr>
              <a:t> </a:t>
            </a:r>
            <a:r>
              <a:rPr lang="en-US" altLang="zh-CN" sz="2200" spc="-5" dirty="0">
                <a:solidFill>
                  <a:srgbClr val="000000"/>
                </a:solidFill>
                <a:latin typeface="Arial" panose="020B0604020202020204"/>
                <a:ea typeface="Arial" panose="020B0604020202020204"/>
              </a:rPr>
              <a:t>ray</a:t>
            </a:r>
            <a:endParaRPr lang="en-US" altLang="zh-CN" sz="2200" spc="-5" dirty="0">
              <a:solidFill>
                <a:srgbClr val="000000"/>
              </a:solidFill>
              <a:latin typeface="Arial" panose="020B0604020202020204"/>
              <a:ea typeface="Arial" panose="020B0604020202020204"/>
            </a:endParaRPr>
          </a:p>
        </p:txBody>
      </p:sp>
      <p:sp>
        <p:nvSpPr>
          <p:cNvPr id="347" name="TextBox 347"/>
          <p:cNvSpPr txBox="1"/>
          <p:nvPr/>
        </p:nvSpPr>
        <p:spPr>
          <a:xfrm>
            <a:off x="1600200" y="5040116"/>
            <a:ext cx="1261037" cy="335280"/>
          </a:xfrm>
          <a:prstGeom prst="rect">
            <a:avLst/>
          </a:prstGeom>
          <a:noFill/>
        </p:spPr>
        <p:txBody>
          <a:bodyPr wrap="square" lIns="0" tIns="0" rIns="0" bIns="0" rtlCol="0">
            <a:spAutoFit/>
          </a:bodyPr>
          <a:lstStyle/>
          <a:p>
            <a:pPr marL="0">
              <a:lnSpc>
                <a:spcPct val="100000"/>
              </a:lnSpc>
            </a:pPr>
            <a:r>
              <a:rPr lang="en-US" altLang="zh-CN" sz="2200" dirty="0">
                <a:solidFill>
                  <a:srgbClr val="000000"/>
                </a:solidFill>
                <a:latin typeface="Arial" panose="020B0604020202020204"/>
                <a:ea typeface="Arial" panose="020B0604020202020204"/>
              </a:rPr>
              <a:t>eye</a:t>
            </a:r>
            <a:r>
              <a:rPr lang="en-US" altLang="zh-CN" sz="2200" spc="-5" dirty="0">
                <a:solidFill>
                  <a:srgbClr val="000000"/>
                </a:solidFill>
                <a:latin typeface="Arial" panose="020B0604020202020204"/>
                <a:cs typeface="Arial" panose="020B0604020202020204"/>
              </a:rPr>
              <a:t> </a:t>
            </a:r>
            <a:r>
              <a:rPr lang="en-US" altLang="zh-CN" sz="2200" dirty="0">
                <a:solidFill>
                  <a:srgbClr val="000000"/>
                </a:solidFill>
                <a:latin typeface="Arial" panose="020B0604020202020204"/>
                <a:ea typeface="Arial" panose="020B0604020202020204"/>
              </a:rPr>
              <a:t>point</a:t>
            </a:r>
            <a:endParaRPr lang="en-US" altLang="zh-CN" sz="2200" dirty="0">
              <a:solidFill>
                <a:srgbClr val="000000"/>
              </a:solidFill>
              <a:latin typeface="Arial" panose="020B0604020202020204"/>
              <a:ea typeface="Arial" panose="020B0604020202020204"/>
            </a:endParaRPr>
          </a:p>
        </p:txBody>
      </p:sp>
      <p:sp>
        <p:nvSpPr>
          <p:cNvPr id="348" name="TextBox 348"/>
          <p:cNvSpPr txBox="1"/>
          <p:nvPr/>
        </p:nvSpPr>
        <p:spPr>
          <a:xfrm>
            <a:off x="3340100" y="5880856"/>
            <a:ext cx="8020151" cy="456819"/>
          </a:xfrm>
          <a:prstGeom prst="rect">
            <a:avLst/>
          </a:prstGeom>
          <a:noFill/>
        </p:spPr>
        <p:txBody>
          <a:bodyPr wrap="square" lIns="0" tIns="0" rIns="0" bIns="0" rtlCol="0">
            <a:spAutoFit/>
          </a:bodyPr>
          <a:lstStyle/>
          <a:p>
            <a:pPr marL="0">
              <a:lnSpc>
                <a:spcPct val="136000"/>
              </a:lnSpc>
              <a:tabLst>
                <a:tab pos="6324600" algn="l"/>
              </a:tabLst>
            </a:pPr>
            <a:r>
              <a:rPr lang="en-US" altLang="zh-CN" sz="2200" dirty="0">
                <a:solidFill>
                  <a:srgbClr val="000000"/>
                </a:solidFill>
                <a:latin typeface="Arial" panose="020B0604020202020204"/>
                <a:ea typeface="Arial" panose="020B0604020202020204"/>
              </a:rPr>
              <a:t>image</a:t>
            </a:r>
            <a:r>
              <a:rPr lang="en-US" altLang="zh-CN" sz="2200" dirty="0">
                <a:solidFill>
                  <a:srgbClr val="000000"/>
                </a:solidFill>
                <a:latin typeface="Arial" panose="020B0604020202020204"/>
                <a:cs typeface="Arial" panose="020B0604020202020204"/>
              </a:rPr>
              <a:t> </a:t>
            </a:r>
            <a:r>
              <a:rPr lang="en-US" altLang="zh-CN" sz="2200" dirty="0">
                <a:solidFill>
                  <a:srgbClr val="000000"/>
                </a:solidFill>
                <a:latin typeface="Arial" panose="020B0604020202020204"/>
                <a:ea typeface="Arial" panose="020B0604020202020204"/>
              </a:rPr>
              <a:t>plane	</a:t>
            </a:r>
            <a:r>
              <a:rPr lang="en-US" altLang="zh-CN" sz="2200" dirty="0">
                <a:solidFill>
                  <a:srgbClr val="000000"/>
                </a:solidFill>
                <a:latin typeface="Arial" panose="020B0604020202020204"/>
                <a:ea typeface="Arial" panose="020B0604020202020204"/>
              </a:rPr>
              <a:t>shadow</a:t>
            </a:r>
            <a:r>
              <a:rPr lang="en-US" altLang="zh-CN" sz="2200" spc="-40" dirty="0">
                <a:solidFill>
                  <a:srgbClr val="000000"/>
                </a:solidFill>
                <a:latin typeface="Arial" panose="020B0604020202020204"/>
                <a:cs typeface="Arial" panose="020B0604020202020204"/>
              </a:rPr>
              <a:t> </a:t>
            </a:r>
            <a:r>
              <a:rPr lang="en-US" altLang="zh-CN" sz="2200" dirty="0">
                <a:solidFill>
                  <a:srgbClr val="000000"/>
                </a:solidFill>
                <a:latin typeface="Arial" panose="020B0604020202020204"/>
                <a:ea typeface="Arial" panose="020B0604020202020204"/>
              </a:rPr>
              <a:t>rays</a:t>
            </a:r>
            <a:endParaRPr lang="en-US" altLang="zh-CN" sz="2200" dirty="0">
              <a:solidFill>
                <a:srgbClr val="000000"/>
              </a:solidFill>
              <a:latin typeface="Arial" panose="020B0604020202020204"/>
              <a:ea typeface="Arial" panose="020B0604020202020204"/>
            </a:endParaRPr>
          </a:p>
        </p:txBody>
      </p:sp>
      <p:sp>
        <p:nvSpPr>
          <p:cNvPr id="349" name="TextBox 349"/>
          <p:cNvSpPr txBox="1"/>
          <p:nvPr/>
        </p:nvSpPr>
        <p:spPr>
          <a:xfrm>
            <a:off x="5791200" y="6424416"/>
            <a:ext cx="1555838" cy="335280"/>
          </a:xfrm>
          <a:prstGeom prst="rect">
            <a:avLst/>
          </a:prstGeom>
          <a:noFill/>
        </p:spPr>
        <p:txBody>
          <a:bodyPr wrap="square" lIns="0" tIns="0" rIns="0" bIns="0" rtlCol="0">
            <a:spAutoFit/>
          </a:bodyPr>
          <a:lstStyle/>
          <a:p>
            <a:pPr marL="0">
              <a:lnSpc>
                <a:spcPct val="100000"/>
              </a:lnSpc>
            </a:pPr>
            <a:r>
              <a:rPr lang="en-US" altLang="zh-CN" sz="2200" dirty="0">
                <a:solidFill>
                  <a:srgbClr val="000000"/>
                </a:solidFill>
                <a:latin typeface="Arial" panose="020B0604020202020204"/>
                <a:ea typeface="Arial" panose="020B0604020202020204"/>
              </a:rPr>
              <a:t>light</a:t>
            </a:r>
            <a:r>
              <a:rPr lang="en-US" altLang="zh-CN" sz="2200" spc="-10" dirty="0">
                <a:solidFill>
                  <a:srgbClr val="000000"/>
                </a:solidFill>
                <a:latin typeface="Arial" panose="020B0604020202020204"/>
                <a:cs typeface="Arial" panose="020B0604020202020204"/>
              </a:rPr>
              <a:t> </a:t>
            </a:r>
            <a:r>
              <a:rPr lang="en-US" altLang="zh-CN" sz="2200" dirty="0">
                <a:solidFill>
                  <a:srgbClr val="000000"/>
                </a:solidFill>
                <a:latin typeface="Arial" panose="020B0604020202020204"/>
                <a:ea typeface="Arial" panose="020B0604020202020204"/>
              </a:rPr>
              <a:t>source</a:t>
            </a:r>
            <a:endParaRPr lang="en-US" altLang="zh-CN" sz="2200" dirty="0">
              <a:solidFill>
                <a:srgbClr val="000000"/>
              </a:solidFill>
              <a:latin typeface="Arial" panose="020B0604020202020204"/>
              <a:ea typeface="Arial" panose="020B0604020202020204"/>
            </a:endParaRPr>
          </a:p>
        </p:txBody>
      </p:sp>
      <p:sp>
        <p:nvSpPr>
          <p:cNvPr id="350" name="TextBox 350"/>
          <p:cNvSpPr txBox="1"/>
          <p:nvPr/>
        </p:nvSpPr>
        <p:spPr>
          <a:xfrm>
            <a:off x="241300" y="9315805"/>
            <a:ext cx="12670690" cy="254000"/>
          </a:xfrm>
          <a:prstGeom prst="rect">
            <a:avLst/>
          </a:prstGeom>
          <a:noFill/>
        </p:spPr>
        <p:txBody>
          <a:bodyPr wrap="square" lIns="0" tIns="0" rIns="0" bIns="0" rtlCol="0">
            <a:spAutoFit/>
          </a:bodyPr>
          <a:lstStyle/>
          <a:p>
            <a:pPr marL="0">
              <a:lnSpc>
                <a:spcPct val="104000"/>
              </a:lnSpc>
              <a:tabLst>
                <a:tab pos="6134100" algn="l"/>
                <a:tab pos="9829800" algn="l"/>
              </a:tabLst>
            </a:pPr>
            <a:r>
              <a:rPr lang="en-US" altLang="zh-CN" sz="1600" spc="-20" dirty="0">
                <a:solidFill>
                  <a:srgbClr val="000000"/>
                </a:solidFill>
                <a:latin typeface="Arial" panose="020B0604020202020204"/>
                <a:ea typeface="Arial" panose="020B0604020202020204"/>
              </a:rPr>
              <a:t>GAMES101	</a:t>
            </a:r>
            <a:r>
              <a:rPr lang="en-US" altLang="zh-CN" sz="1600" spc="-5" dirty="0">
                <a:solidFill>
                  <a:srgbClr val="000000"/>
                </a:solidFill>
                <a:latin typeface="Arial" panose="020B0604020202020204"/>
                <a:ea typeface="Arial" panose="020B0604020202020204"/>
              </a:rPr>
              <a:t>18	</a:t>
            </a:r>
            <a:r>
              <a:rPr lang="en-US" altLang="zh-CN" sz="1600" dirty="0">
                <a:solidFill>
                  <a:srgbClr val="000000"/>
                </a:solidFill>
                <a:latin typeface="Arial" panose="020B0604020202020204"/>
                <a:ea typeface="Arial" panose="020B0604020202020204"/>
              </a:rPr>
              <a:t>Lingqi</a:t>
            </a:r>
            <a:r>
              <a:rPr lang="en-US" altLang="zh-CN" sz="1600" spc="-44" dirty="0">
                <a:solidFill>
                  <a:srgbClr val="000000"/>
                </a:solidFill>
                <a:latin typeface="Arial" panose="020B0604020202020204"/>
                <a:cs typeface="Arial" panose="020B0604020202020204"/>
              </a:rPr>
              <a:t> </a:t>
            </a:r>
            <a:r>
              <a:rPr lang="en-US" altLang="zh-CN" sz="1600" dirty="0">
                <a:solidFill>
                  <a:srgbClr val="000000"/>
                </a:solidFill>
                <a:latin typeface="Arial" panose="020B0604020202020204"/>
                <a:ea typeface="Arial" panose="020B0604020202020204"/>
              </a:rPr>
              <a:t>Yan,</a:t>
            </a:r>
            <a:r>
              <a:rPr lang="en-US" altLang="zh-CN" sz="1600" spc="-50" dirty="0">
                <a:solidFill>
                  <a:srgbClr val="000000"/>
                </a:solidFill>
                <a:latin typeface="Arial" panose="020B0604020202020204"/>
                <a:cs typeface="Arial" panose="020B0604020202020204"/>
              </a:rPr>
              <a:t> </a:t>
            </a:r>
            <a:r>
              <a:rPr lang="en-US" altLang="zh-CN" sz="1600" dirty="0">
                <a:solidFill>
                  <a:srgbClr val="000000"/>
                </a:solidFill>
                <a:latin typeface="Arial" panose="020B0604020202020204"/>
                <a:ea typeface="Arial" panose="020B0604020202020204"/>
              </a:rPr>
              <a:t>UC</a:t>
            </a:r>
            <a:r>
              <a:rPr lang="en-US" altLang="zh-CN" sz="1600" spc="-50" dirty="0">
                <a:solidFill>
                  <a:srgbClr val="000000"/>
                </a:solidFill>
                <a:latin typeface="Arial" panose="020B0604020202020204"/>
                <a:cs typeface="Arial" panose="020B0604020202020204"/>
              </a:rPr>
              <a:t> </a:t>
            </a:r>
            <a:r>
              <a:rPr lang="en-US" altLang="zh-CN" sz="1600" dirty="0">
                <a:solidFill>
                  <a:srgbClr val="000000"/>
                </a:solidFill>
                <a:latin typeface="Arial" panose="020B0604020202020204"/>
                <a:ea typeface="Arial" panose="020B0604020202020204"/>
              </a:rPr>
              <a:t>Santa</a:t>
            </a:r>
            <a:r>
              <a:rPr lang="en-US" altLang="zh-CN" sz="1600" spc="-50" dirty="0">
                <a:solidFill>
                  <a:srgbClr val="000000"/>
                </a:solidFill>
                <a:latin typeface="Arial" panose="020B0604020202020204"/>
                <a:cs typeface="Arial" panose="020B0604020202020204"/>
              </a:rPr>
              <a:t> </a:t>
            </a:r>
            <a:r>
              <a:rPr lang="en-US" altLang="zh-CN" sz="1600" dirty="0">
                <a:solidFill>
                  <a:srgbClr val="000000"/>
                </a:solidFill>
                <a:latin typeface="Arial" panose="020B0604020202020204"/>
                <a:ea typeface="Arial" panose="020B0604020202020204"/>
              </a:rPr>
              <a:t>Barbara</a:t>
            </a:r>
            <a:endParaRPr lang="en-US" altLang="zh-CN" sz="1600" dirty="0">
              <a:solidFill>
                <a:srgbClr val="000000"/>
              </a:solidFill>
              <a:latin typeface="Arial" panose="020B0604020202020204"/>
              <a:ea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TextBox 554"/>
          <p:cNvSpPr txBox="1"/>
          <p:nvPr/>
        </p:nvSpPr>
        <p:spPr>
          <a:xfrm>
            <a:off x="789305" y="177800"/>
            <a:ext cx="11426378" cy="5828665"/>
          </a:xfrm>
          <a:prstGeom prst="rect">
            <a:avLst/>
          </a:prstGeom>
          <a:noFill/>
        </p:spPr>
        <p:txBody>
          <a:bodyPr wrap="square" lIns="0" tIns="0" rIns="0" bIns="0" rtlCol="0">
            <a:spAutoFit/>
          </a:bodyPr>
          <a:lstStyle/>
          <a:p>
            <a:pPr marL="0">
              <a:lnSpc>
                <a:spcPct val="114000"/>
              </a:lnSpc>
            </a:pPr>
            <a:r>
              <a:rPr lang="en-US" altLang="zh-CN" sz="4800" spc="204" dirty="0">
                <a:solidFill>
                  <a:srgbClr val="000000"/>
                </a:solidFill>
                <a:latin typeface="Times New Roman" panose="02020603050405020304"/>
                <a:ea typeface="Times New Roman" panose="02020603050405020304"/>
              </a:rPr>
              <a:t>Ray</a:t>
            </a:r>
            <a:r>
              <a:rPr lang="en-US" altLang="zh-CN" sz="4800" spc="94" dirty="0">
                <a:solidFill>
                  <a:srgbClr val="000000"/>
                </a:solidFill>
                <a:latin typeface="Times New Roman" panose="02020603050405020304"/>
                <a:cs typeface="Times New Roman" panose="02020603050405020304"/>
              </a:rPr>
              <a:t> </a:t>
            </a:r>
            <a:r>
              <a:rPr lang="en-US" altLang="zh-CN" sz="4800" spc="175" dirty="0">
                <a:solidFill>
                  <a:srgbClr val="000000"/>
                </a:solidFill>
                <a:latin typeface="Times New Roman" panose="02020603050405020304"/>
                <a:ea typeface="Times New Roman" panose="02020603050405020304"/>
              </a:rPr>
              <a:t>Tracing</a:t>
            </a:r>
            <a:r>
              <a:rPr lang="en-US" altLang="zh-CN" sz="4800" spc="100" dirty="0">
                <a:solidFill>
                  <a:srgbClr val="000000"/>
                </a:solidFill>
                <a:latin typeface="Times New Roman" panose="02020603050405020304"/>
                <a:cs typeface="Times New Roman" panose="02020603050405020304"/>
              </a:rPr>
              <a:t> </a:t>
            </a:r>
            <a:r>
              <a:rPr lang="en-US" altLang="zh-CN" sz="4800" spc="195" dirty="0">
                <a:solidFill>
                  <a:srgbClr val="000000"/>
                </a:solidFill>
                <a:latin typeface="Times New Roman" panose="02020603050405020304"/>
                <a:ea typeface="Times New Roman" panose="02020603050405020304"/>
              </a:rPr>
              <a:t>–</a:t>
            </a:r>
            <a:r>
              <a:rPr lang="en-US" altLang="zh-CN" sz="4800" spc="100" dirty="0">
                <a:solidFill>
                  <a:srgbClr val="000000"/>
                </a:solidFill>
                <a:latin typeface="Times New Roman" panose="02020603050405020304"/>
                <a:cs typeface="Times New Roman" panose="02020603050405020304"/>
              </a:rPr>
              <a:t> </a:t>
            </a:r>
            <a:r>
              <a:rPr lang="en-US" altLang="zh-CN" sz="4800" spc="179" dirty="0">
                <a:solidFill>
                  <a:srgbClr val="000000"/>
                </a:solidFill>
                <a:latin typeface="Times New Roman" panose="02020603050405020304"/>
                <a:ea typeface="Times New Roman" panose="02020603050405020304"/>
              </a:rPr>
              <a:t>Performance</a:t>
            </a:r>
            <a:r>
              <a:rPr lang="en-US" altLang="zh-CN" sz="4800" spc="100" dirty="0">
                <a:solidFill>
                  <a:srgbClr val="000000"/>
                </a:solidFill>
                <a:latin typeface="Times New Roman" panose="02020603050405020304"/>
                <a:cs typeface="Times New Roman" panose="02020603050405020304"/>
              </a:rPr>
              <a:t> </a:t>
            </a:r>
            <a:r>
              <a:rPr lang="en-US" altLang="zh-CN" sz="4800" spc="175" dirty="0">
                <a:solidFill>
                  <a:srgbClr val="000000"/>
                </a:solidFill>
                <a:latin typeface="Times New Roman" panose="02020603050405020304"/>
                <a:ea typeface="Times New Roman" panose="02020603050405020304"/>
              </a:rPr>
              <a:t>Challenges</a:t>
            </a:r>
            <a:endParaRPr lang="en-US" altLang="zh-CN" sz="4800" spc="175" dirty="0">
              <a:solidFill>
                <a:srgbClr val="000000"/>
              </a:solidFill>
              <a:latin typeface="Times New Roman" panose="02020603050405020304"/>
              <a:ea typeface="Times New Roman" panose="02020603050405020304"/>
            </a:endParaRP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345"/>
              </a:lnSpc>
            </a:pPr>
            <a:endParaRPr lang="en-US" dirty="0" smtClean="0"/>
          </a:p>
          <a:p>
            <a:pPr>
              <a:lnSpc>
                <a:spcPts val="805"/>
              </a:lnSpc>
            </a:pPr>
            <a:endParaRPr lang="en-US" dirty="0" smtClean="0"/>
          </a:p>
          <a:p>
            <a:pPr>
              <a:lnSpc>
                <a:spcPts val="1000"/>
              </a:lnSpc>
            </a:pPr>
            <a:endParaRPr lang="en-US" dirty="0" smtClean="0"/>
          </a:p>
          <a:p>
            <a:pPr>
              <a:lnSpc>
                <a:spcPts val="1345"/>
              </a:lnSpc>
            </a:pPr>
            <a:endParaRPr lang="en-US" dirty="0" smtClean="0"/>
          </a:p>
          <a:p>
            <a:pPr marL="0" indent="25400">
              <a:lnSpc>
                <a:spcPct val="114000"/>
              </a:lnSpc>
            </a:pPr>
            <a:r>
              <a:rPr lang="en-US" altLang="zh-CN" sz="3400" spc="150" dirty="0">
                <a:solidFill>
                  <a:srgbClr val="000000"/>
                </a:solidFill>
                <a:latin typeface="Times New Roman" panose="02020603050405020304"/>
                <a:ea typeface="Times New Roman" panose="02020603050405020304"/>
              </a:rPr>
              <a:t>Proble</a:t>
            </a:r>
            <a:r>
              <a:rPr lang="en-US" altLang="zh-CN" sz="3400" spc="145" dirty="0">
                <a:solidFill>
                  <a:srgbClr val="000000"/>
                </a:solidFill>
                <a:latin typeface="Times New Roman" panose="02020603050405020304"/>
                <a:ea typeface="Times New Roman" panose="02020603050405020304"/>
              </a:rPr>
              <a:t>m:</a:t>
            </a:r>
            <a:endParaRPr lang="en-US" altLang="zh-CN" sz="3400" spc="145" dirty="0">
              <a:solidFill>
                <a:srgbClr val="000000"/>
              </a:solidFill>
              <a:latin typeface="Times New Roman" panose="02020603050405020304"/>
              <a:ea typeface="Times New Roman" panose="02020603050405020304"/>
            </a:endParaRPr>
          </a:p>
          <a:p>
            <a:pPr>
              <a:lnSpc>
                <a:spcPts val="805"/>
              </a:lnSpc>
            </a:pPr>
            <a:endParaRPr lang="en-US" dirty="0" smtClean="0"/>
          </a:p>
          <a:p>
            <a:pPr marL="0" indent="406400">
              <a:lnSpc>
                <a:spcPct val="114000"/>
              </a:lnSpc>
            </a:pPr>
            <a:r>
              <a:rPr lang="en-US" altLang="zh-CN" sz="4250" spc="154" dirty="0">
                <a:solidFill>
                  <a:srgbClr val="000000"/>
                </a:solidFill>
                <a:latin typeface="Times New Roman" panose="02020603050405020304"/>
                <a:ea typeface="Times New Roman" panose="02020603050405020304"/>
              </a:rPr>
              <a:t>•</a:t>
            </a:r>
            <a:r>
              <a:rPr lang="en-US" altLang="zh-CN" sz="4250" spc="114" dirty="0">
                <a:solidFill>
                  <a:srgbClr val="000000"/>
                </a:solidFill>
                <a:latin typeface="Times New Roman" panose="02020603050405020304"/>
                <a:cs typeface="Times New Roman" panose="02020603050405020304"/>
              </a:rPr>
              <a:t> </a:t>
            </a:r>
            <a:r>
              <a:rPr lang="en-US" altLang="zh-CN" sz="3400" spc="170" dirty="0">
                <a:solidFill>
                  <a:srgbClr val="000000"/>
                </a:solidFill>
                <a:latin typeface="Times New Roman" panose="02020603050405020304"/>
                <a:ea typeface="Times New Roman" panose="02020603050405020304"/>
              </a:rPr>
              <a:t>Naive</a:t>
            </a:r>
            <a:r>
              <a:rPr lang="en-US" altLang="zh-CN" sz="3400" spc="94" dirty="0">
                <a:solidFill>
                  <a:srgbClr val="000000"/>
                </a:solidFill>
                <a:latin typeface="Times New Roman" panose="02020603050405020304"/>
                <a:cs typeface="Times New Roman" panose="02020603050405020304"/>
              </a:rPr>
              <a:t> </a:t>
            </a:r>
            <a:r>
              <a:rPr lang="en-US" altLang="zh-CN" sz="3400" spc="154" dirty="0">
                <a:solidFill>
                  <a:srgbClr val="000000"/>
                </a:solidFill>
                <a:latin typeface="Times New Roman" panose="02020603050405020304"/>
                <a:ea typeface="Times New Roman" panose="02020603050405020304"/>
              </a:rPr>
              <a:t>algorithm</a:t>
            </a:r>
            <a:r>
              <a:rPr lang="en-US" altLang="zh-CN" sz="3400" spc="94" dirty="0">
                <a:solidFill>
                  <a:srgbClr val="000000"/>
                </a:solidFill>
                <a:latin typeface="Times New Roman" panose="02020603050405020304"/>
                <a:cs typeface="Times New Roman" panose="02020603050405020304"/>
              </a:rPr>
              <a:t> </a:t>
            </a:r>
            <a:r>
              <a:rPr lang="en-US" altLang="zh-CN" sz="3400" spc="220" dirty="0">
                <a:solidFill>
                  <a:srgbClr val="000000"/>
                </a:solidFill>
                <a:latin typeface="Times New Roman" panose="02020603050405020304"/>
                <a:ea typeface="Times New Roman" panose="02020603050405020304"/>
              </a:rPr>
              <a:t>=</a:t>
            </a:r>
            <a:r>
              <a:rPr lang="en-US" altLang="zh-CN" sz="3400" spc="94" dirty="0">
                <a:solidFill>
                  <a:srgbClr val="000000"/>
                </a:solidFill>
                <a:latin typeface="Times New Roman" panose="02020603050405020304"/>
                <a:cs typeface="Times New Roman" panose="02020603050405020304"/>
              </a:rPr>
              <a:t> </a:t>
            </a:r>
            <a:r>
              <a:rPr lang="en-US" altLang="zh-CN" sz="3400" spc="145" dirty="0">
                <a:solidFill>
                  <a:srgbClr val="000000"/>
                </a:solidFill>
                <a:latin typeface="Times New Roman" panose="02020603050405020304"/>
                <a:ea typeface="Times New Roman" panose="02020603050405020304"/>
              </a:rPr>
              <a:t>#pixels</a:t>
            </a:r>
            <a:r>
              <a:rPr lang="en-US" altLang="zh-CN" sz="3400" spc="94" dirty="0">
                <a:solidFill>
                  <a:srgbClr val="000000"/>
                </a:solidFill>
                <a:latin typeface="Times New Roman" panose="02020603050405020304"/>
                <a:cs typeface="Times New Roman" panose="02020603050405020304"/>
              </a:rPr>
              <a:t> </a:t>
            </a:r>
            <a:r>
              <a:rPr lang="en-US" altLang="zh-CN" sz="3400" spc="245" dirty="0">
                <a:solidFill>
                  <a:srgbClr val="000000"/>
                </a:solidFill>
                <a:latin typeface="Symbol" panose="05050102010706020507"/>
                <a:ea typeface="Symbol" panose="05050102010706020507"/>
              </a:rPr>
              <a:t>⨉</a:t>
            </a:r>
            <a:r>
              <a:rPr lang="en-US" altLang="zh-CN" sz="3400" spc="94" dirty="0">
                <a:solidFill>
                  <a:srgbClr val="000000"/>
                </a:solidFill>
                <a:latin typeface="Symbol" panose="05050102010706020507"/>
                <a:cs typeface="Symbol" panose="05050102010706020507"/>
              </a:rPr>
              <a:t> </a:t>
            </a:r>
            <a:r>
              <a:rPr lang="en-US" altLang="zh-CN" sz="3400" spc="179" dirty="0">
                <a:solidFill>
                  <a:srgbClr val="000000"/>
                </a:solidFill>
                <a:latin typeface="Times New Roman" panose="02020603050405020304"/>
                <a:ea typeface="Times New Roman" panose="02020603050405020304"/>
              </a:rPr>
              <a:t>#</a:t>
            </a:r>
            <a:r>
              <a:rPr lang="en-US" altLang="zh-CN" sz="3400" spc="94" dirty="0">
                <a:solidFill>
                  <a:srgbClr val="000000"/>
                </a:solidFill>
                <a:latin typeface="Times New Roman" panose="02020603050405020304"/>
                <a:cs typeface="Times New Roman" panose="02020603050405020304"/>
              </a:rPr>
              <a:t> </a:t>
            </a:r>
            <a:r>
              <a:rPr lang="en-US" altLang="zh-CN" sz="3400" spc="135" dirty="0">
                <a:solidFill>
                  <a:srgbClr val="000000"/>
                </a:solidFill>
                <a:latin typeface="Times New Roman" panose="02020603050405020304"/>
                <a:ea typeface="Times New Roman" panose="02020603050405020304"/>
              </a:rPr>
              <a:t>traingles</a:t>
            </a:r>
            <a:r>
              <a:rPr lang="en-US" altLang="zh-CN" sz="3400" spc="94" dirty="0">
                <a:solidFill>
                  <a:srgbClr val="000000"/>
                </a:solidFill>
                <a:latin typeface="Times New Roman" panose="02020603050405020304"/>
                <a:cs typeface="Times New Roman" panose="02020603050405020304"/>
              </a:rPr>
              <a:t> </a:t>
            </a:r>
            <a:r>
              <a:rPr lang="en-US" altLang="zh-CN" sz="3400" spc="145" dirty="0">
                <a:solidFill>
                  <a:srgbClr val="000000"/>
                </a:solidFill>
                <a:latin typeface="Times New Roman" panose="02020603050405020304"/>
                <a:ea typeface="Times New Roman" panose="02020603050405020304"/>
              </a:rPr>
              <a:t>(</a:t>
            </a:r>
            <a:r>
              <a:rPr lang="en-US" altLang="zh-CN" sz="3400" spc="215" dirty="0">
                <a:solidFill>
                  <a:srgbClr val="000000"/>
                </a:solidFill>
                <a:latin typeface="Symbol" panose="05050102010706020507"/>
                <a:ea typeface="Symbol" panose="05050102010706020507"/>
              </a:rPr>
              <a:t>⨉</a:t>
            </a:r>
            <a:r>
              <a:rPr lang="en-US" altLang="zh-CN" sz="3400" spc="94" dirty="0">
                <a:solidFill>
                  <a:srgbClr val="000000"/>
                </a:solidFill>
                <a:latin typeface="Symbol" panose="05050102010706020507"/>
                <a:cs typeface="Symbol" panose="05050102010706020507"/>
              </a:rPr>
              <a:t> </a:t>
            </a:r>
            <a:r>
              <a:rPr lang="en-US" altLang="zh-CN" sz="3400" spc="160" dirty="0">
                <a:solidFill>
                  <a:srgbClr val="000000"/>
                </a:solidFill>
                <a:latin typeface="Times New Roman" panose="02020603050405020304"/>
                <a:ea typeface="Times New Roman" panose="02020603050405020304"/>
              </a:rPr>
              <a:t>#bounces)</a:t>
            </a:r>
            <a:endParaRPr lang="en-US" altLang="zh-CN" sz="3400" spc="160" dirty="0">
              <a:solidFill>
                <a:srgbClr val="000000"/>
              </a:solidFill>
              <a:latin typeface="Times New Roman" panose="02020603050405020304"/>
              <a:ea typeface="Times New Roman" panose="02020603050405020304"/>
            </a:endParaRPr>
          </a:p>
          <a:p>
            <a:pPr marL="0" indent="406400">
              <a:lnSpc>
                <a:spcPct val="114000"/>
              </a:lnSpc>
              <a:spcBef>
                <a:spcPts val="395"/>
              </a:spcBef>
            </a:pPr>
            <a:r>
              <a:rPr lang="en-US" altLang="zh-CN" sz="4250" spc="64" dirty="0">
                <a:solidFill>
                  <a:srgbClr val="000000"/>
                </a:solidFill>
                <a:latin typeface="Times New Roman" panose="02020603050405020304"/>
                <a:ea typeface="Times New Roman" panose="02020603050405020304"/>
              </a:rPr>
              <a:t>•</a:t>
            </a:r>
            <a:r>
              <a:rPr lang="en-US" altLang="zh-CN" sz="4250" spc="50" dirty="0">
                <a:solidFill>
                  <a:srgbClr val="000000"/>
                </a:solidFill>
                <a:latin typeface="Times New Roman" panose="02020603050405020304"/>
                <a:cs typeface="Times New Roman" panose="02020603050405020304"/>
              </a:rPr>
              <a:t> </a:t>
            </a:r>
            <a:r>
              <a:rPr lang="en-US" altLang="zh-CN" sz="3400" spc="75" dirty="0">
                <a:solidFill>
                  <a:srgbClr val="000000"/>
                </a:solidFill>
                <a:latin typeface="Times New Roman" panose="02020603050405020304"/>
                <a:ea typeface="Times New Roman" panose="02020603050405020304"/>
              </a:rPr>
              <a:t>Very</a:t>
            </a:r>
            <a:r>
              <a:rPr lang="en-US" altLang="zh-CN" sz="3400" spc="44" dirty="0">
                <a:solidFill>
                  <a:srgbClr val="000000"/>
                </a:solidFill>
                <a:latin typeface="Times New Roman" panose="02020603050405020304"/>
                <a:cs typeface="Times New Roman" panose="02020603050405020304"/>
              </a:rPr>
              <a:t> </a:t>
            </a:r>
            <a:r>
              <a:rPr lang="en-US" altLang="zh-CN" sz="3400" spc="69" dirty="0">
                <a:solidFill>
                  <a:srgbClr val="000000"/>
                </a:solidFill>
                <a:latin typeface="Times New Roman" panose="02020603050405020304"/>
                <a:ea typeface="Times New Roman" panose="02020603050405020304"/>
              </a:rPr>
              <a:t>slow!</a:t>
            </a:r>
            <a:endParaRPr lang="en-US" altLang="zh-CN" sz="3400" spc="69" dirty="0">
              <a:solidFill>
                <a:srgbClr val="000000"/>
              </a:solidFill>
              <a:latin typeface="Times New Roman" panose="02020603050405020304"/>
              <a:ea typeface="Times New Roman" panose="02020603050405020304"/>
            </a:endParaRPr>
          </a:p>
          <a:p>
            <a:pPr>
              <a:lnSpc>
                <a:spcPts val="1000"/>
              </a:lnSpc>
            </a:pPr>
            <a:endParaRPr lang="en-US" dirty="0" smtClean="0"/>
          </a:p>
          <a:p>
            <a:pPr>
              <a:lnSpc>
                <a:spcPts val="1440"/>
              </a:lnSpc>
            </a:pPr>
            <a:endParaRPr lang="en-US" dirty="0" smtClean="0"/>
          </a:p>
          <a:p>
            <a:pPr marL="25400" hangingPunct="0">
              <a:lnSpc>
                <a:spcPct val="104000"/>
              </a:lnSpc>
            </a:pPr>
            <a:r>
              <a:rPr lang="en-US" altLang="zh-CN" sz="3400" spc="179" dirty="0">
                <a:solidFill>
                  <a:srgbClr val="000000"/>
                </a:solidFill>
                <a:latin typeface="Times New Roman" panose="02020603050405020304"/>
                <a:ea typeface="Times New Roman" panose="02020603050405020304"/>
              </a:rPr>
              <a:t>For</a:t>
            </a:r>
            <a:r>
              <a:rPr lang="en-US" altLang="zh-CN" sz="3400" spc="100" dirty="0">
                <a:solidFill>
                  <a:srgbClr val="000000"/>
                </a:solidFill>
                <a:latin typeface="Times New Roman" panose="02020603050405020304"/>
                <a:cs typeface="Times New Roman" panose="02020603050405020304"/>
              </a:rPr>
              <a:t> </a:t>
            </a:r>
            <a:r>
              <a:rPr lang="en-US" altLang="zh-CN" sz="3400" spc="150" dirty="0">
                <a:solidFill>
                  <a:srgbClr val="000000"/>
                </a:solidFill>
                <a:latin typeface="Times New Roman" panose="02020603050405020304"/>
                <a:ea typeface="Times New Roman" panose="02020603050405020304"/>
              </a:rPr>
              <a:t>generality,</a:t>
            </a:r>
            <a:r>
              <a:rPr lang="en-US" altLang="zh-CN" sz="3400" spc="100" dirty="0">
                <a:solidFill>
                  <a:srgbClr val="000000"/>
                </a:solidFill>
                <a:latin typeface="Times New Roman" panose="02020603050405020304"/>
                <a:cs typeface="Times New Roman" panose="02020603050405020304"/>
              </a:rPr>
              <a:t> </a:t>
            </a:r>
            <a:r>
              <a:rPr lang="en-US" altLang="zh-CN" sz="3400" spc="250" dirty="0">
                <a:solidFill>
                  <a:srgbClr val="000000"/>
                </a:solidFill>
                <a:latin typeface="Times New Roman" panose="02020603050405020304"/>
                <a:ea typeface="Times New Roman" panose="02020603050405020304"/>
              </a:rPr>
              <a:t>we</a:t>
            </a:r>
            <a:r>
              <a:rPr lang="en-US" altLang="zh-CN" sz="3400" spc="100" dirty="0">
                <a:solidFill>
                  <a:srgbClr val="000000"/>
                </a:solidFill>
                <a:latin typeface="Times New Roman" panose="02020603050405020304"/>
                <a:cs typeface="Times New Roman" panose="02020603050405020304"/>
              </a:rPr>
              <a:t> </a:t>
            </a:r>
            <a:r>
              <a:rPr lang="en-US" altLang="zh-CN" sz="3400" spc="175" dirty="0">
                <a:solidFill>
                  <a:srgbClr val="000000"/>
                </a:solidFill>
                <a:latin typeface="Times New Roman" panose="02020603050405020304"/>
                <a:ea typeface="Times New Roman" panose="02020603050405020304"/>
              </a:rPr>
              <a:t>use</a:t>
            </a:r>
            <a:r>
              <a:rPr lang="en-US" altLang="zh-CN" sz="3400" spc="104" dirty="0">
                <a:solidFill>
                  <a:srgbClr val="000000"/>
                </a:solidFill>
                <a:latin typeface="Times New Roman" panose="02020603050405020304"/>
                <a:cs typeface="Times New Roman" panose="02020603050405020304"/>
              </a:rPr>
              <a:t> </a:t>
            </a:r>
            <a:r>
              <a:rPr lang="en-US" altLang="zh-CN" sz="3400" spc="164" dirty="0">
                <a:solidFill>
                  <a:srgbClr val="000000"/>
                </a:solidFill>
                <a:latin typeface="Times New Roman" panose="02020603050405020304"/>
                <a:ea typeface="Times New Roman" panose="02020603050405020304"/>
              </a:rPr>
              <a:t>the</a:t>
            </a:r>
            <a:r>
              <a:rPr lang="en-US" altLang="zh-CN" sz="3400" spc="100" dirty="0">
                <a:solidFill>
                  <a:srgbClr val="000000"/>
                </a:solidFill>
                <a:latin typeface="Times New Roman" panose="02020603050405020304"/>
                <a:cs typeface="Times New Roman" panose="02020603050405020304"/>
              </a:rPr>
              <a:t> </a:t>
            </a:r>
            <a:r>
              <a:rPr lang="en-US" altLang="zh-CN" sz="3400" spc="179" dirty="0">
                <a:solidFill>
                  <a:srgbClr val="000000"/>
                </a:solidFill>
                <a:latin typeface="Times New Roman" panose="02020603050405020304"/>
                <a:ea typeface="Times New Roman" panose="02020603050405020304"/>
              </a:rPr>
              <a:t>term</a:t>
            </a:r>
            <a:r>
              <a:rPr lang="en-US" altLang="zh-CN" sz="3400" spc="100" dirty="0">
                <a:solidFill>
                  <a:srgbClr val="000000"/>
                </a:solidFill>
                <a:latin typeface="Times New Roman" panose="02020603050405020304"/>
                <a:cs typeface="Times New Roman" panose="02020603050405020304"/>
              </a:rPr>
              <a:t> </a:t>
            </a:r>
            <a:r>
              <a:rPr lang="en-US" altLang="zh-CN" sz="3400" spc="160" dirty="0">
                <a:solidFill>
                  <a:srgbClr val="EC210A"/>
                </a:solidFill>
                <a:latin typeface="Times New Roman" panose="02020603050405020304"/>
                <a:ea typeface="Times New Roman" panose="02020603050405020304"/>
              </a:rPr>
              <a:t>objects</a:t>
            </a:r>
            <a:r>
              <a:rPr lang="en-US" altLang="zh-CN" sz="3400" spc="104" dirty="0">
                <a:solidFill>
                  <a:srgbClr val="EC210A"/>
                </a:solidFill>
                <a:latin typeface="Times New Roman" panose="02020603050405020304"/>
                <a:cs typeface="Times New Roman" panose="02020603050405020304"/>
              </a:rPr>
              <a:t> </a:t>
            </a:r>
            <a:r>
              <a:rPr lang="en-US" altLang="zh-CN" sz="3400" spc="160" dirty="0">
                <a:solidFill>
                  <a:srgbClr val="000000"/>
                </a:solidFill>
                <a:latin typeface="Times New Roman" panose="02020603050405020304"/>
                <a:ea typeface="Times New Roman" panose="02020603050405020304"/>
              </a:rPr>
              <a:t>instead</a:t>
            </a:r>
            <a:r>
              <a:rPr lang="en-US" altLang="zh-CN" sz="3400" spc="100" dirty="0">
                <a:solidFill>
                  <a:srgbClr val="000000"/>
                </a:solidFill>
                <a:latin typeface="Times New Roman" panose="02020603050405020304"/>
                <a:cs typeface="Times New Roman" panose="02020603050405020304"/>
              </a:rPr>
              <a:t> </a:t>
            </a:r>
            <a:r>
              <a:rPr lang="en-US" altLang="zh-CN" sz="3400" spc="170" dirty="0">
                <a:solidFill>
                  <a:srgbClr val="000000"/>
                </a:solidFill>
                <a:latin typeface="Times New Roman" panose="02020603050405020304"/>
                <a:ea typeface="Times New Roman" panose="02020603050405020304"/>
              </a:rPr>
              <a:t>of</a:t>
            </a:r>
            <a:r>
              <a:rPr lang="en-US" altLang="zh-CN" sz="3400" spc="100" dirty="0">
                <a:solidFill>
                  <a:srgbClr val="000000"/>
                </a:solidFill>
                <a:latin typeface="Times New Roman" panose="02020603050405020304"/>
                <a:cs typeface="Times New Roman" panose="02020603050405020304"/>
              </a:rPr>
              <a:t> </a:t>
            </a:r>
            <a:r>
              <a:rPr lang="en-US" altLang="zh-CN" sz="3400" spc="150" dirty="0">
                <a:solidFill>
                  <a:srgbClr val="000000"/>
                </a:solidFill>
                <a:latin typeface="Times New Roman" panose="02020603050405020304"/>
                <a:ea typeface="Times New Roman" panose="02020603050405020304"/>
              </a:rPr>
              <a:t>triangles</a:t>
            </a:r>
            <a:r>
              <a:rPr lang="en-US" altLang="zh-CN" sz="3400" dirty="0">
                <a:solidFill>
                  <a:srgbClr val="000000"/>
                </a:solidFill>
                <a:latin typeface="Times New Roman" panose="02020603050405020304"/>
                <a:cs typeface="Times New Roman" panose="02020603050405020304"/>
              </a:rPr>
              <a:t> </a:t>
            </a:r>
            <a:r>
              <a:rPr lang="en-US" altLang="zh-CN" sz="3400" spc="129" dirty="0">
                <a:solidFill>
                  <a:srgbClr val="000000"/>
                </a:solidFill>
                <a:latin typeface="Times New Roman" panose="02020603050405020304"/>
                <a:ea typeface="Times New Roman" panose="02020603050405020304"/>
              </a:rPr>
              <a:t>later</a:t>
            </a:r>
            <a:r>
              <a:rPr lang="en-US" altLang="zh-CN" sz="3400" spc="89" dirty="0">
                <a:solidFill>
                  <a:srgbClr val="000000"/>
                </a:solidFill>
                <a:latin typeface="Times New Roman" panose="02020603050405020304"/>
                <a:cs typeface="Times New Roman" panose="02020603050405020304"/>
              </a:rPr>
              <a:t> </a:t>
            </a:r>
            <a:r>
              <a:rPr lang="en-US" altLang="zh-CN" sz="3400" spc="150" dirty="0">
                <a:solidFill>
                  <a:srgbClr val="000000"/>
                </a:solidFill>
                <a:latin typeface="Times New Roman" panose="02020603050405020304"/>
                <a:ea typeface="Times New Roman" panose="02020603050405020304"/>
              </a:rPr>
              <a:t>(but</a:t>
            </a:r>
            <a:r>
              <a:rPr lang="en-US" altLang="zh-CN" sz="3400" spc="94" dirty="0">
                <a:solidFill>
                  <a:srgbClr val="000000"/>
                </a:solidFill>
                <a:latin typeface="Times New Roman" panose="02020603050405020304"/>
                <a:cs typeface="Times New Roman" panose="02020603050405020304"/>
              </a:rPr>
              <a:t> </a:t>
            </a:r>
            <a:r>
              <a:rPr lang="en-US" altLang="zh-CN" sz="3400" spc="160" dirty="0">
                <a:solidFill>
                  <a:srgbClr val="000000"/>
                </a:solidFill>
                <a:latin typeface="Times New Roman" panose="02020603050405020304"/>
                <a:ea typeface="Times New Roman" panose="02020603050405020304"/>
              </a:rPr>
              <a:t>doesn’t</a:t>
            </a:r>
            <a:r>
              <a:rPr lang="en-US" altLang="zh-CN" sz="3400" spc="94" dirty="0">
                <a:solidFill>
                  <a:srgbClr val="000000"/>
                </a:solidFill>
                <a:latin typeface="Times New Roman" panose="02020603050405020304"/>
                <a:cs typeface="Times New Roman" panose="02020603050405020304"/>
              </a:rPr>
              <a:t> </a:t>
            </a:r>
            <a:r>
              <a:rPr lang="en-US" altLang="zh-CN" sz="3400" spc="150" dirty="0">
                <a:solidFill>
                  <a:srgbClr val="000000"/>
                </a:solidFill>
                <a:latin typeface="Times New Roman" panose="02020603050405020304"/>
                <a:ea typeface="Times New Roman" panose="02020603050405020304"/>
              </a:rPr>
              <a:t>necessarily</a:t>
            </a:r>
            <a:r>
              <a:rPr lang="en-US" altLang="zh-CN" sz="3400" spc="94" dirty="0">
                <a:solidFill>
                  <a:srgbClr val="000000"/>
                </a:solidFill>
                <a:latin typeface="Times New Roman" panose="02020603050405020304"/>
                <a:cs typeface="Times New Roman" panose="02020603050405020304"/>
              </a:rPr>
              <a:t> </a:t>
            </a:r>
            <a:r>
              <a:rPr lang="en-US" altLang="zh-CN" sz="3400" spc="204" dirty="0">
                <a:solidFill>
                  <a:srgbClr val="000000"/>
                </a:solidFill>
                <a:latin typeface="Times New Roman" panose="02020603050405020304"/>
                <a:ea typeface="Times New Roman" panose="02020603050405020304"/>
              </a:rPr>
              <a:t>mean</a:t>
            </a:r>
            <a:r>
              <a:rPr lang="en-US" altLang="zh-CN" sz="3400" spc="94" dirty="0">
                <a:solidFill>
                  <a:srgbClr val="000000"/>
                </a:solidFill>
                <a:latin typeface="Times New Roman" panose="02020603050405020304"/>
                <a:cs typeface="Times New Roman" panose="02020603050405020304"/>
              </a:rPr>
              <a:t> </a:t>
            </a:r>
            <a:r>
              <a:rPr lang="en-US" altLang="zh-CN" sz="3400" spc="139" dirty="0">
                <a:solidFill>
                  <a:srgbClr val="000000"/>
                </a:solidFill>
                <a:latin typeface="Times New Roman" panose="02020603050405020304"/>
                <a:ea typeface="Times New Roman" panose="02020603050405020304"/>
              </a:rPr>
              <a:t>entire</a:t>
            </a:r>
            <a:r>
              <a:rPr lang="en-US" altLang="zh-CN" sz="3400" spc="94" dirty="0">
                <a:solidFill>
                  <a:srgbClr val="000000"/>
                </a:solidFill>
                <a:latin typeface="Times New Roman" panose="02020603050405020304"/>
                <a:cs typeface="Times New Roman" panose="02020603050405020304"/>
              </a:rPr>
              <a:t> </a:t>
            </a:r>
            <a:r>
              <a:rPr lang="en-US" altLang="zh-CN" sz="3400" spc="150" dirty="0">
                <a:solidFill>
                  <a:srgbClr val="000000"/>
                </a:solidFill>
                <a:latin typeface="Times New Roman" panose="02020603050405020304"/>
                <a:ea typeface="Times New Roman" panose="02020603050405020304"/>
              </a:rPr>
              <a:t>objects)</a:t>
            </a:r>
            <a:endParaRPr lang="en-US" altLang="zh-CN" sz="3400" spc="150" dirty="0">
              <a:solidFill>
                <a:srgbClr val="000000"/>
              </a:solidFill>
              <a:latin typeface="Times New Roman" panose="02020603050405020304"/>
              <a:ea typeface="Times New Roman" panose="02020603050405020304"/>
            </a:endParaRPr>
          </a:p>
        </p:txBody>
      </p:sp>
      <p:sp>
        <p:nvSpPr>
          <p:cNvPr id="555" name="TextBox 555"/>
          <p:cNvSpPr txBox="1"/>
          <p:nvPr/>
        </p:nvSpPr>
        <p:spPr>
          <a:xfrm>
            <a:off x="241300" y="9315805"/>
            <a:ext cx="12670690" cy="254000"/>
          </a:xfrm>
          <a:prstGeom prst="rect">
            <a:avLst/>
          </a:prstGeom>
          <a:noFill/>
        </p:spPr>
        <p:txBody>
          <a:bodyPr wrap="square" lIns="0" tIns="0" rIns="0" bIns="0" rtlCol="0">
            <a:spAutoFit/>
          </a:bodyPr>
          <a:lstStyle/>
          <a:p>
            <a:pPr marL="0">
              <a:lnSpc>
                <a:spcPct val="104000"/>
              </a:lnSpc>
              <a:tabLst>
                <a:tab pos="6134100" algn="l"/>
                <a:tab pos="9829800" algn="l"/>
              </a:tabLst>
            </a:pPr>
            <a:r>
              <a:rPr lang="en-US" altLang="zh-CN" sz="1600" spc="-20" dirty="0">
                <a:solidFill>
                  <a:srgbClr val="000000"/>
                </a:solidFill>
                <a:latin typeface="Arial" panose="020B0604020202020204"/>
                <a:ea typeface="Arial" panose="020B0604020202020204"/>
              </a:rPr>
              <a:t>GAMES101	</a:t>
            </a:r>
            <a:r>
              <a:rPr lang="en-US" altLang="zh-CN" sz="1600" spc="-5" dirty="0">
                <a:solidFill>
                  <a:srgbClr val="000000"/>
                </a:solidFill>
                <a:latin typeface="Arial" panose="020B0604020202020204"/>
                <a:ea typeface="Arial" panose="020B0604020202020204"/>
              </a:rPr>
              <a:t>31	</a:t>
            </a:r>
            <a:r>
              <a:rPr lang="en-US" altLang="zh-CN" sz="1600" dirty="0">
                <a:solidFill>
                  <a:srgbClr val="000000"/>
                </a:solidFill>
                <a:latin typeface="Arial" panose="020B0604020202020204"/>
                <a:ea typeface="Arial" panose="020B0604020202020204"/>
              </a:rPr>
              <a:t>Lingqi</a:t>
            </a:r>
            <a:r>
              <a:rPr lang="en-US" altLang="zh-CN" sz="1600" spc="-44" dirty="0">
                <a:solidFill>
                  <a:srgbClr val="000000"/>
                </a:solidFill>
                <a:latin typeface="Arial" panose="020B0604020202020204"/>
                <a:cs typeface="Arial" panose="020B0604020202020204"/>
              </a:rPr>
              <a:t> </a:t>
            </a:r>
            <a:r>
              <a:rPr lang="en-US" altLang="zh-CN" sz="1600" dirty="0">
                <a:solidFill>
                  <a:srgbClr val="000000"/>
                </a:solidFill>
                <a:latin typeface="Arial" panose="020B0604020202020204"/>
                <a:ea typeface="Arial" panose="020B0604020202020204"/>
              </a:rPr>
              <a:t>Yan,</a:t>
            </a:r>
            <a:r>
              <a:rPr lang="en-US" altLang="zh-CN" sz="1600" spc="-50" dirty="0">
                <a:solidFill>
                  <a:srgbClr val="000000"/>
                </a:solidFill>
                <a:latin typeface="Arial" panose="020B0604020202020204"/>
                <a:cs typeface="Arial" panose="020B0604020202020204"/>
              </a:rPr>
              <a:t> </a:t>
            </a:r>
            <a:r>
              <a:rPr lang="en-US" altLang="zh-CN" sz="1600" dirty="0">
                <a:solidFill>
                  <a:srgbClr val="000000"/>
                </a:solidFill>
                <a:latin typeface="Arial" panose="020B0604020202020204"/>
                <a:ea typeface="Arial" panose="020B0604020202020204"/>
              </a:rPr>
              <a:t>UC</a:t>
            </a:r>
            <a:r>
              <a:rPr lang="en-US" altLang="zh-CN" sz="1600" spc="-50" dirty="0">
                <a:solidFill>
                  <a:srgbClr val="000000"/>
                </a:solidFill>
                <a:latin typeface="Arial" panose="020B0604020202020204"/>
                <a:cs typeface="Arial" panose="020B0604020202020204"/>
              </a:rPr>
              <a:t> </a:t>
            </a:r>
            <a:r>
              <a:rPr lang="en-US" altLang="zh-CN" sz="1600" dirty="0">
                <a:solidFill>
                  <a:srgbClr val="000000"/>
                </a:solidFill>
                <a:latin typeface="Arial" panose="020B0604020202020204"/>
                <a:ea typeface="Arial" panose="020B0604020202020204"/>
              </a:rPr>
              <a:t>Santa</a:t>
            </a:r>
            <a:r>
              <a:rPr lang="en-US" altLang="zh-CN" sz="1600" spc="-50" dirty="0">
                <a:solidFill>
                  <a:srgbClr val="000000"/>
                </a:solidFill>
                <a:latin typeface="Arial" panose="020B0604020202020204"/>
                <a:cs typeface="Arial" panose="020B0604020202020204"/>
              </a:rPr>
              <a:t> </a:t>
            </a:r>
            <a:r>
              <a:rPr lang="en-US" altLang="zh-CN" sz="1600" dirty="0">
                <a:solidFill>
                  <a:srgbClr val="000000"/>
                </a:solidFill>
                <a:latin typeface="Arial" panose="020B0604020202020204"/>
                <a:ea typeface="Arial" panose="020B0604020202020204"/>
              </a:rPr>
              <a:t>Barbara</a:t>
            </a:r>
            <a:endParaRPr lang="en-US" altLang="zh-CN" sz="1600" dirty="0">
              <a:solidFill>
                <a:srgbClr val="000000"/>
              </a:solidFill>
              <a:latin typeface="Arial" panose="020B0604020202020204"/>
              <a:ea typeface="Arial" panose="020B0604020202020204"/>
            </a:endParaRPr>
          </a:p>
        </p:txBody>
      </p:sp>
      <p:pic>
        <p:nvPicPr>
          <p:cNvPr id="562" name="Picture 562"/>
          <p:cNvPicPr>
            <a:picLocks noChangeAspect="1"/>
          </p:cNvPicPr>
          <p:nvPr/>
        </p:nvPicPr>
        <p:blipFill>
          <a:blip r:embed="rId1"/>
          <a:stretch>
            <a:fillRect/>
          </a:stretch>
        </p:blipFill>
        <p:spPr>
          <a:xfrm>
            <a:off x="1023619" y="5887085"/>
            <a:ext cx="3436620" cy="3429000"/>
          </a:xfrm>
          <a:prstGeom prst="rect">
            <a:avLst/>
          </a:prstGeom>
        </p:spPr>
      </p:pic>
      <p:pic>
        <p:nvPicPr>
          <p:cNvPr id="563" name="Picture 563"/>
          <p:cNvPicPr>
            <a:picLocks noChangeAspect="1"/>
          </p:cNvPicPr>
          <p:nvPr/>
        </p:nvPicPr>
        <p:blipFill>
          <a:blip r:embed="rId2"/>
          <a:stretch>
            <a:fillRect/>
          </a:stretch>
        </p:blipFill>
        <p:spPr>
          <a:xfrm>
            <a:off x="9034780" y="6006465"/>
            <a:ext cx="2956560" cy="2956560"/>
          </a:xfrm>
          <a:prstGeom prst="rect">
            <a:avLst/>
          </a:prstGeom>
        </p:spPr>
      </p:pic>
      <p:pic>
        <p:nvPicPr>
          <p:cNvPr id="564" name="Picture 564"/>
          <p:cNvPicPr>
            <a:picLocks noChangeAspect="1"/>
          </p:cNvPicPr>
          <p:nvPr/>
        </p:nvPicPr>
        <p:blipFill>
          <a:blip r:embed="rId3"/>
          <a:stretch>
            <a:fillRect/>
          </a:stretch>
        </p:blipFill>
        <p:spPr>
          <a:xfrm>
            <a:off x="4836160" y="5887085"/>
            <a:ext cx="3970020" cy="35636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 name="Picture 129"/>
          <p:cNvPicPr>
            <a:picLocks noChangeAspect="1"/>
          </p:cNvPicPr>
          <p:nvPr/>
        </p:nvPicPr>
        <p:blipFill>
          <a:blip r:embed="rId1"/>
          <a:stretch>
            <a:fillRect/>
          </a:stretch>
        </p:blipFill>
        <p:spPr>
          <a:xfrm>
            <a:off x="403860" y="2804160"/>
            <a:ext cx="6050280" cy="4541520"/>
          </a:xfrm>
          <a:prstGeom prst="rect">
            <a:avLst/>
          </a:prstGeom>
        </p:spPr>
      </p:pic>
      <p:pic>
        <p:nvPicPr>
          <p:cNvPr id="130" name="Picture 130"/>
          <p:cNvPicPr>
            <a:picLocks noChangeAspect="1"/>
          </p:cNvPicPr>
          <p:nvPr/>
        </p:nvPicPr>
        <p:blipFill>
          <a:blip r:embed="rId2"/>
          <a:stretch>
            <a:fillRect/>
          </a:stretch>
        </p:blipFill>
        <p:spPr>
          <a:xfrm>
            <a:off x="6545580" y="2804160"/>
            <a:ext cx="6057900" cy="4541520"/>
          </a:xfrm>
          <a:prstGeom prst="rect">
            <a:avLst/>
          </a:prstGeom>
        </p:spPr>
      </p:pic>
      <p:sp>
        <p:nvSpPr>
          <p:cNvPr id="2" name="TextBox 130"/>
          <p:cNvSpPr txBox="1"/>
          <p:nvPr/>
        </p:nvSpPr>
        <p:spPr>
          <a:xfrm>
            <a:off x="643786" y="449988"/>
            <a:ext cx="10598694" cy="2019185"/>
          </a:xfrm>
          <a:prstGeom prst="rect">
            <a:avLst/>
          </a:prstGeom>
          <a:noFill/>
        </p:spPr>
        <p:txBody>
          <a:bodyPr wrap="square" lIns="0" tIns="0" rIns="0" bIns="0" rtlCol="0">
            <a:spAutoFit/>
          </a:bodyPr>
          <a:lstStyle/>
          <a:p>
            <a:pPr marL="0" indent="24765">
              <a:lnSpc>
                <a:spcPct val="114000"/>
              </a:lnSpc>
            </a:pPr>
            <a:r>
              <a:rPr lang="en-US" altLang="zh-CN" sz="4800" spc="139" dirty="0">
                <a:solidFill>
                  <a:srgbClr val="000000"/>
                </a:solidFill>
                <a:latin typeface="Times New Roman" panose="02020603050405020304"/>
                <a:ea typeface="Times New Roman" panose="02020603050405020304"/>
              </a:rPr>
              <a:t>Whitted-Style</a:t>
            </a:r>
            <a:r>
              <a:rPr lang="en-US" altLang="zh-CN" sz="4800" spc="80" dirty="0">
                <a:solidFill>
                  <a:srgbClr val="000000"/>
                </a:solidFill>
                <a:latin typeface="Times New Roman" panose="02020603050405020304"/>
                <a:cs typeface="Times New Roman" panose="02020603050405020304"/>
              </a:rPr>
              <a:t> </a:t>
            </a:r>
            <a:r>
              <a:rPr lang="en-US" altLang="zh-CN" sz="4800" spc="189" dirty="0">
                <a:solidFill>
                  <a:srgbClr val="000000"/>
                </a:solidFill>
                <a:latin typeface="Times New Roman" panose="02020603050405020304"/>
                <a:ea typeface="Times New Roman" panose="02020603050405020304"/>
              </a:rPr>
              <a:t>Ray</a:t>
            </a:r>
            <a:r>
              <a:rPr lang="en-US" altLang="zh-CN" sz="4800" spc="85" dirty="0">
                <a:solidFill>
                  <a:srgbClr val="000000"/>
                </a:solidFill>
                <a:latin typeface="Times New Roman" panose="02020603050405020304"/>
                <a:cs typeface="Times New Roman" panose="02020603050405020304"/>
              </a:rPr>
              <a:t> </a:t>
            </a:r>
            <a:r>
              <a:rPr lang="en-US" altLang="zh-CN" sz="4800" spc="139" dirty="0">
                <a:solidFill>
                  <a:srgbClr val="000000"/>
                </a:solidFill>
                <a:latin typeface="Times New Roman" panose="02020603050405020304"/>
                <a:ea typeface="Times New Roman" panose="02020603050405020304"/>
              </a:rPr>
              <a:t>Tracing:</a:t>
            </a:r>
            <a:r>
              <a:rPr lang="en-US" altLang="zh-CN" sz="4800" spc="85" dirty="0">
                <a:solidFill>
                  <a:srgbClr val="000000"/>
                </a:solidFill>
                <a:latin typeface="Times New Roman" panose="02020603050405020304"/>
                <a:cs typeface="Times New Roman" panose="02020603050405020304"/>
              </a:rPr>
              <a:t> </a:t>
            </a:r>
            <a:r>
              <a:rPr lang="en-US" altLang="zh-CN" sz="4800" spc="160" dirty="0">
                <a:solidFill>
                  <a:srgbClr val="000000"/>
                </a:solidFill>
                <a:latin typeface="Times New Roman" panose="02020603050405020304"/>
                <a:ea typeface="Times New Roman" panose="02020603050405020304"/>
              </a:rPr>
              <a:t>Problem</a:t>
            </a:r>
            <a:r>
              <a:rPr lang="en-US" altLang="zh-CN" sz="4800" spc="85" dirty="0">
                <a:solidFill>
                  <a:srgbClr val="000000"/>
                </a:solidFill>
                <a:latin typeface="Times New Roman" panose="02020603050405020304"/>
                <a:cs typeface="Times New Roman" panose="02020603050405020304"/>
              </a:rPr>
              <a:t> </a:t>
            </a:r>
            <a:r>
              <a:rPr lang="en-US" altLang="zh-CN" sz="4800" spc="185" dirty="0">
                <a:solidFill>
                  <a:srgbClr val="000000"/>
                </a:solidFill>
                <a:latin typeface="Times New Roman" panose="02020603050405020304"/>
                <a:ea typeface="Times New Roman" panose="02020603050405020304"/>
              </a:rPr>
              <a:t>1</a:t>
            </a:r>
            <a:endParaRPr lang="en-US" altLang="zh-CN" sz="4800" spc="185" dirty="0">
              <a:solidFill>
                <a:srgbClr val="000000"/>
              </a:solidFill>
              <a:latin typeface="Times New Roman" panose="02020603050405020304"/>
              <a:ea typeface="Times New Roman" panose="02020603050405020304"/>
            </a:endParaRP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705"/>
              </a:lnSpc>
            </a:pPr>
            <a:endParaRPr lang="en-US" dirty="0" smtClean="0"/>
          </a:p>
          <a:p>
            <a:pPr marL="0">
              <a:lnSpc>
                <a:spcPct val="114000"/>
              </a:lnSpc>
            </a:pPr>
            <a:r>
              <a:rPr lang="en-US" altLang="zh-CN" sz="3400" spc="195" dirty="0">
                <a:solidFill>
                  <a:srgbClr val="000000"/>
                </a:solidFill>
                <a:latin typeface="Times New Roman" panose="02020603050405020304"/>
                <a:ea typeface="Times New Roman" panose="02020603050405020304"/>
              </a:rPr>
              <a:t>Where</a:t>
            </a:r>
            <a:r>
              <a:rPr lang="en-US" altLang="zh-CN" sz="3400" spc="94" dirty="0">
                <a:solidFill>
                  <a:srgbClr val="000000"/>
                </a:solidFill>
                <a:latin typeface="Times New Roman" panose="02020603050405020304"/>
                <a:cs typeface="Times New Roman" panose="02020603050405020304"/>
              </a:rPr>
              <a:t> </a:t>
            </a:r>
            <a:r>
              <a:rPr lang="en-US" altLang="zh-CN" sz="3400" spc="164" dirty="0">
                <a:solidFill>
                  <a:srgbClr val="000000"/>
                </a:solidFill>
                <a:latin typeface="Times New Roman" panose="02020603050405020304"/>
                <a:ea typeface="Times New Roman" panose="02020603050405020304"/>
              </a:rPr>
              <a:t>should</a:t>
            </a:r>
            <a:r>
              <a:rPr lang="en-US" altLang="zh-CN" sz="3400" spc="94" dirty="0">
                <a:solidFill>
                  <a:srgbClr val="000000"/>
                </a:solidFill>
                <a:latin typeface="Times New Roman" panose="02020603050405020304"/>
                <a:cs typeface="Times New Roman" panose="02020603050405020304"/>
              </a:rPr>
              <a:t> </a:t>
            </a:r>
            <a:r>
              <a:rPr lang="en-US" altLang="zh-CN" sz="3400" spc="154" dirty="0">
                <a:solidFill>
                  <a:srgbClr val="000000"/>
                </a:solidFill>
                <a:latin typeface="Times New Roman" panose="02020603050405020304"/>
                <a:ea typeface="Times New Roman" panose="02020603050405020304"/>
              </a:rPr>
              <a:t>the</a:t>
            </a:r>
            <a:r>
              <a:rPr lang="en-US" altLang="zh-CN" sz="3400" spc="94" dirty="0">
                <a:solidFill>
                  <a:srgbClr val="000000"/>
                </a:solidFill>
                <a:latin typeface="Times New Roman" panose="02020603050405020304"/>
                <a:cs typeface="Times New Roman" panose="02020603050405020304"/>
              </a:rPr>
              <a:t> </a:t>
            </a:r>
            <a:r>
              <a:rPr lang="en-US" altLang="zh-CN" sz="3400" spc="154" dirty="0">
                <a:solidFill>
                  <a:srgbClr val="000000"/>
                </a:solidFill>
                <a:latin typeface="Times New Roman" panose="02020603050405020304"/>
                <a:ea typeface="Times New Roman" panose="02020603050405020304"/>
              </a:rPr>
              <a:t>ray</a:t>
            </a:r>
            <a:r>
              <a:rPr lang="en-US" altLang="zh-CN" sz="3400" spc="94" dirty="0">
                <a:solidFill>
                  <a:srgbClr val="000000"/>
                </a:solidFill>
                <a:latin typeface="Times New Roman" panose="02020603050405020304"/>
                <a:cs typeface="Times New Roman" panose="02020603050405020304"/>
              </a:rPr>
              <a:t> </a:t>
            </a:r>
            <a:r>
              <a:rPr lang="en-US" altLang="zh-CN" sz="3400" spc="175" dirty="0">
                <a:solidFill>
                  <a:srgbClr val="000000"/>
                </a:solidFill>
                <a:latin typeface="Times New Roman" panose="02020603050405020304"/>
                <a:ea typeface="Times New Roman" panose="02020603050405020304"/>
              </a:rPr>
              <a:t>be</a:t>
            </a:r>
            <a:r>
              <a:rPr lang="en-US" altLang="zh-CN" sz="3400" spc="94" dirty="0">
                <a:solidFill>
                  <a:srgbClr val="000000"/>
                </a:solidFill>
                <a:latin typeface="Times New Roman" panose="02020603050405020304"/>
                <a:cs typeface="Times New Roman" panose="02020603050405020304"/>
              </a:rPr>
              <a:t> </a:t>
            </a:r>
            <a:r>
              <a:rPr lang="en-US" altLang="zh-CN" sz="3400" spc="145" dirty="0">
                <a:solidFill>
                  <a:srgbClr val="000000"/>
                </a:solidFill>
                <a:latin typeface="Times New Roman" panose="02020603050405020304"/>
                <a:ea typeface="Times New Roman" panose="02020603050405020304"/>
              </a:rPr>
              <a:t>reflected</a:t>
            </a:r>
            <a:r>
              <a:rPr lang="en-US" altLang="zh-CN" sz="3400" spc="100" dirty="0">
                <a:solidFill>
                  <a:srgbClr val="000000"/>
                </a:solidFill>
                <a:latin typeface="Times New Roman" panose="02020603050405020304"/>
                <a:cs typeface="Times New Roman" panose="02020603050405020304"/>
              </a:rPr>
              <a:t> </a:t>
            </a:r>
            <a:r>
              <a:rPr lang="en-US" altLang="zh-CN" sz="3400" spc="139" dirty="0">
                <a:solidFill>
                  <a:srgbClr val="000000"/>
                </a:solidFill>
                <a:latin typeface="Times New Roman" panose="02020603050405020304"/>
                <a:ea typeface="Times New Roman" panose="02020603050405020304"/>
              </a:rPr>
              <a:t>for</a:t>
            </a:r>
            <a:r>
              <a:rPr lang="en-US" altLang="zh-CN" sz="3400" spc="94" dirty="0">
                <a:solidFill>
                  <a:srgbClr val="000000"/>
                </a:solidFill>
                <a:latin typeface="Times New Roman" panose="02020603050405020304"/>
                <a:cs typeface="Times New Roman" panose="02020603050405020304"/>
              </a:rPr>
              <a:t> </a:t>
            </a:r>
            <a:r>
              <a:rPr lang="en-US" altLang="zh-CN" sz="3400" spc="160" dirty="0">
                <a:solidFill>
                  <a:srgbClr val="000000"/>
                </a:solidFill>
                <a:latin typeface="Times New Roman" panose="02020603050405020304"/>
                <a:ea typeface="Times New Roman" panose="02020603050405020304"/>
              </a:rPr>
              <a:t>glossy</a:t>
            </a:r>
            <a:r>
              <a:rPr lang="en-US" altLang="zh-CN" sz="3400" spc="94" dirty="0">
                <a:solidFill>
                  <a:srgbClr val="000000"/>
                </a:solidFill>
                <a:latin typeface="Times New Roman" panose="02020603050405020304"/>
                <a:cs typeface="Times New Roman" panose="02020603050405020304"/>
              </a:rPr>
              <a:t> </a:t>
            </a:r>
            <a:r>
              <a:rPr lang="en-US" altLang="zh-CN" sz="3400" spc="150" dirty="0">
                <a:solidFill>
                  <a:srgbClr val="000000"/>
                </a:solidFill>
                <a:latin typeface="Times New Roman" panose="02020603050405020304"/>
                <a:ea typeface="Times New Roman" panose="02020603050405020304"/>
              </a:rPr>
              <a:t>materials?</a:t>
            </a:r>
            <a:endParaRPr lang="en-US" altLang="zh-CN" sz="3400" spc="150" dirty="0">
              <a:solidFill>
                <a:srgbClr val="000000"/>
              </a:solidFill>
              <a:latin typeface="Times New Roman" panose="02020603050405020304"/>
              <a:ea typeface="Times New Roman" panose="02020603050405020304"/>
            </a:endParaRPr>
          </a:p>
        </p:txBody>
      </p:sp>
      <p:sp>
        <p:nvSpPr>
          <p:cNvPr id="131" name="TextBox 131"/>
          <p:cNvSpPr txBox="1"/>
          <p:nvPr/>
        </p:nvSpPr>
        <p:spPr>
          <a:xfrm>
            <a:off x="2359115" y="7561074"/>
            <a:ext cx="8500881" cy="365760"/>
          </a:xfrm>
          <a:prstGeom prst="rect">
            <a:avLst/>
          </a:prstGeom>
          <a:noFill/>
        </p:spPr>
        <p:txBody>
          <a:bodyPr wrap="square" lIns="0" tIns="0" rIns="0" bIns="0" rtlCol="0">
            <a:spAutoFit/>
          </a:bodyPr>
          <a:lstStyle/>
          <a:p>
            <a:pPr marL="0">
              <a:lnSpc>
                <a:spcPct val="100000"/>
              </a:lnSpc>
              <a:tabLst>
                <a:tab pos="6054090" algn="l"/>
              </a:tabLst>
            </a:pPr>
            <a:r>
              <a:rPr lang="en-US" altLang="zh-CN" sz="2400" spc="10" dirty="0">
                <a:solidFill>
                  <a:srgbClr val="000000"/>
                </a:solidFill>
                <a:latin typeface="Arial" panose="020B0604020202020204"/>
                <a:ea typeface="Arial" panose="020B0604020202020204"/>
              </a:rPr>
              <a:t>Mirror</a:t>
            </a:r>
            <a:r>
              <a:rPr lang="en-US" altLang="zh-CN" sz="2400" spc="5" dirty="0">
                <a:solidFill>
                  <a:srgbClr val="000000"/>
                </a:solidFill>
                <a:latin typeface="Arial" panose="020B0604020202020204"/>
                <a:cs typeface="Arial" panose="020B0604020202020204"/>
              </a:rPr>
              <a:t> </a:t>
            </a:r>
            <a:r>
              <a:rPr lang="en-US" altLang="zh-CN" sz="2400" spc="15" dirty="0">
                <a:solidFill>
                  <a:srgbClr val="000000"/>
                </a:solidFill>
                <a:latin typeface="Arial" panose="020B0604020202020204"/>
                <a:ea typeface="Arial" panose="020B0604020202020204"/>
              </a:rPr>
              <a:t>reflection	</a:t>
            </a:r>
            <a:r>
              <a:rPr lang="en-US" altLang="zh-CN" sz="2400" b="1" dirty="0">
                <a:solidFill>
                  <a:srgbClr val="EC210A"/>
                </a:solidFill>
                <a:latin typeface="Arial" panose="020B0604020202020204"/>
                <a:ea typeface="Arial" panose="020B0604020202020204"/>
              </a:rPr>
              <a:t>Glossy</a:t>
            </a:r>
            <a:r>
              <a:rPr lang="en-US" altLang="zh-CN" sz="2400" b="1" spc="-189" dirty="0">
                <a:solidFill>
                  <a:srgbClr val="EC210A"/>
                </a:solidFill>
                <a:latin typeface="Arial" panose="020B0604020202020204"/>
                <a:cs typeface="Arial" panose="020B0604020202020204"/>
              </a:rPr>
              <a:t> </a:t>
            </a:r>
            <a:r>
              <a:rPr lang="en-US" altLang="zh-CN" sz="2400" dirty="0">
                <a:solidFill>
                  <a:srgbClr val="000000"/>
                </a:solidFill>
                <a:latin typeface="Arial" panose="020B0604020202020204"/>
                <a:ea typeface="Arial" panose="020B0604020202020204"/>
              </a:rPr>
              <a:t>reflection</a:t>
            </a:r>
            <a:endParaRPr lang="en-US" altLang="zh-CN" sz="2400" dirty="0">
              <a:solidFill>
                <a:srgbClr val="000000"/>
              </a:solidFill>
              <a:latin typeface="Arial" panose="020B0604020202020204"/>
              <a:ea typeface="Arial" panose="020B0604020202020204"/>
            </a:endParaRPr>
          </a:p>
        </p:txBody>
      </p:sp>
      <p:sp>
        <p:nvSpPr>
          <p:cNvPr id="132" name="TextBox 132"/>
          <p:cNvSpPr txBox="1"/>
          <p:nvPr/>
        </p:nvSpPr>
        <p:spPr>
          <a:xfrm>
            <a:off x="5401462" y="8458686"/>
            <a:ext cx="2328866" cy="365760"/>
          </a:xfrm>
          <a:prstGeom prst="rect">
            <a:avLst/>
          </a:prstGeom>
          <a:noFill/>
        </p:spPr>
        <p:txBody>
          <a:bodyPr wrap="square" lIns="0" tIns="0" rIns="0" bIns="0" rtlCol="0">
            <a:spAutoFit/>
          </a:bodyPr>
          <a:lstStyle/>
          <a:p>
            <a:pPr marL="0">
              <a:lnSpc>
                <a:spcPct val="100000"/>
              </a:lnSpc>
            </a:pPr>
            <a:r>
              <a:rPr lang="en-US" altLang="zh-CN" sz="2400" dirty="0">
                <a:solidFill>
                  <a:srgbClr val="000000"/>
                </a:solidFill>
                <a:latin typeface="Arial" panose="020B0604020202020204"/>
                <a:ea typeface="Arial" panose="020B0604020202020204"/>
              </a:rPr>
              <a:t>The</a:t>
            </a:r>
            <a:r>
              <a:rPr lang="en-US" altLang="zh-CN" sz="2400" dirty="0">
                <a:solidFill>
                  <a:srgbClr val="000000"/>
                </a:solidFill>
                <a:latin typeface="Arial" panose="020B0604020202020204"/>
                <a:cs typeface="Arial" panose="020B0604020202020204"/>
              </a:rPr>
              <a:t> </a:t>
            </a:r>
            <a:r>
              <a:rPr lang="en-US" altLang="zh-CN" sz="2400" dirty="0">
                <a:solidFill>
                  <a:srgbClr val="000000"/>
                </a:solidFill>
                <a:latin typeface="Arial" panose="020B0604020202020204"/>
                <a:ea typeface="Arial" panose="020B0604020202020204"/>
              </a:rPr>
              <a:t>Utah</a:t>
            </a:r>
            <a:r>
              <a:rPr lang="en-US" altLang="zh-CN" sz="2400" spc="114" dirty="0">
                <a:solidFill>
                  <a:srgbClr val="000000"/>
                </a:solidFill>
                <a:latin typeface="Arial" panose="020B0604020202020204"/>
                <a:cs typeface="Arial" panose="020B0604020202020204"/>
              </a:rPr>
              <a:t> </a:t>
            </a:r>
            <a:r>
              <a:rPr lang="en-US" altLang="zh-CN" sz="2400" dirty="0">
                <a:solidFill>
                  <a:srgbClr val="000000"/>
                </a:solidFill>
                <a:latin typeface="Arial" panose="020B0604020202020204"/>
                <a:ea typeface="Arial" panose="020B0604020202020204"/>
              </a:rPr>
              <a:t>teapot</a:t>
            </a:r>
            <a:endParaRPr lang="en-US" altLang="zh-CN" sz="2400" dirty="0">
              <a:solidFill>
                <a:srgbClr val="000000"/>
              </a:solidFill>
              <a:latin typeface="Arial" panose="020B0604020202020204"/>
              <a:ea typeface="Arial" panose="020B0604020202020204"/>
            </a:endParaRPr>
          </a:p>
        </p:txBody>
      </p:sp>
      <p:sp>
        <p:nvSpPr>
          <p:cNvPr id="133" name="TextBox 133"/>
          <p:cNvSpPr txBox="1"/>
          <p:nvPr/>
        </p:nvSpPr>
        <p:spPr>
          <a:xfrm>
            <a:off x="237498" y="9321099"/>
            <a:ext cx="12674492" cy="247904"/>
          </a:xfrm>
          <a:prstGeom prst="rect">
            <a:avLst/>
          </a:prstGeom>
          <a:noFill/>
        </p:spPr>
        <p:txBody>
          <a:bodyPr wrap="square" lIns="0" tIns="0" rIns="0" bIns="0" rtlCol="0">
            <a:spAutoFit/>
          </a:bodyPr>
          <a:lstStyle/>
          <a:p>
            <a:pPr marL="0">
              <a:lnSpc>
                <a:spcPct val="102000"/>
              </a:lnSpc>
              <a:tabLst>
                <a:tab pos="6142355" algn="l"/>
                <a:tab pos="9833610" algn="l"/>
              </a:tabLst>
            </a:pPr>
            <a:r>
              <a:rPr lang="en-US" altLang="zh-CN" sz="1600" spc="-20" dirty="0">
                <a:solidFill>
                  <a:srgbClr val="000000"/>
                </a:solidFill>
                <a:latin typeface="Arial" panose="020B0604020202020204"/>
                <a:ea typeface="Arial" panose="020B0604020202020204"/>
              </a:rPr>
              <a:t>GAMES101	</a:t>
            </a:r>
            <a:r>
              <a:rPr lang="en-US" altLang="zh-CN" sz="1600" spc="-5" dirty="0">
                <a:solidFill>
                  <a:srgbClr val="000000"/>
                </a:solidFill>
                <a:latin typeface="Arial" panose="020B0604020202020204"/>
                <a:ea typeface="Arial" panose="020B0604020202020204"/>
              </a:rPr>
              <a:t>17	</a:t>
            </a:r>
            <a:r>
              <a:rPr lang="en-US" altLang="zh-CN" sz="1600" dirty="0">
                <a:solidFill>
                  <a:srgbClr val="000000"/>
                </a:solidFill>
                <a:latin typeface="Arial" panose="020B0604020202020204"/>
                <a:ea typeface="Arial" panose="020B0604020202020204"/>
              </a:rPr>
              <a:t>Lingqi</a:t>
            </a:r>
            <a:r>
              <a:rPr lang="en-US" altLang="zh-CN" sz="1600" spc="-44" dirty="0">
                <a:solidFill>
                  <a:srgbClr val="000000"/>
                </a:solidFill>
                <a:latin typeface="Arial" panose="020B0604020202020204"/>
                <a:cs typeface="Arial" panose="020B0604020202020204"/>
              </a:rPr>
              <a:t> </a:t>
            </a:r>
            <a:r>
              <a:rPr lang="en-US" altLang="zh-CN" sz="1600" dirty="0">
                <a:solidFill>
                  <a:srgbClr val="000000"/>
                </a:solidFill>
                <a:latin typeface="Arial" panose="020B0604020202020204"/>
                <a:ea typeface="Arial" panose="020B0604020202020204"/>
              </a:rPr>
              <a:t>Yan,</a:t>
            </a:r>
            <a:r>
              <a:rPr lang="en-US" altLang="zh-CN" sz="1600" spc="-50" dirty="0">
                <a:solidFill>
                  <a:srgbClr val="000000"/>
                </a:solidFill>
                <a:latin typeface="Arial" panose="020B0604020202020204"/>
                <a:cs typeface="Arial" panose="020B0604020202020204"/>
              </a:rPr>
              <a:t> </a:t>
            </a:r>
            <a:r>
              <a:rPr lang="en-US" altLang="zh-CN" sz="1600" dirty="0">
                <a:solidFill>
                  <a:srgbClr val="000000"/>
                </a:solidFill>
                <a:latin typeface="Arial" panose="020B0604020202020204"/>
                <a:ea typeface="Arial" panose="020B0604020202020204"/>
              </a:rPr>
              <a:t>UC</a:t>
            </a:r>
            <a:r>
              <a:rPr lang="en-US" altLang="zh-CN" sz="1600" spc="-50" dirty="0">
                <a:solidFill>
                  <a:srgbClr val="000000"/>
                </a:solidFill>
                <a:latin typeface="Arial" panose="020B0604020202020204"/>
                <a:cs typeface="Arial" panose="020B0604020202020204"/>
              </a:rPr>
              <a:t> </a:t>
            </a:r>
            <a:r>
              <a:rPr lang="en-US" altLang="zh-CN" sz="1600" dirty="0">
                <a:solidFill>
                  <a:srgbClr val="000000"/>
                </a:solidFill>
                <a:latin typeface="Arial" panose="020B0604020202020204"/>
                <a:ea typeface="Arial" panose="020B0604020202020204"/>
              </a:rPr>
              <a:t>Santa</a:t>
            </a:r>
            <a:r>
              <a:rPr lang="en-US" altLang="zh-CN" sz="1600" spc="-50" dirty="0">
                <a:solidFill>
                  <a:srgbClr val="000000"/>
                </a:solidFill>
                <a:latin typeface="Arial" panose="020B0604020202020204"/>
                <a:cs typeface="Arial" panose="020B0604020202020204"/>
              </a:rPr>
              <a:t> </a:t>
            </a:r>
            <a:r>
              <a:rPr lang="en-US" altLang="zh-CN" sz="1600" dirty="0">
                <a:solidFill>
                  <a:srgbClr val="000000"/>
                </a:solidFill>
                <a:latin typeface="Arial" panose="020B0604020202020204"/>
                <a:ea typeface="Arial" panose="020B0604020202020204"/>
              </a:rPr>
              <a:t>Barbara</a:t>
            </a:r>
            <a:endParaRPr lang="en-US" altLang="zh-CN" sz="1600" dirty="0">
              <a:solidFill>
                <a:srgbClr val="000000"/>
              </a:solidFill>
              <a:latin typeface="Arial" panose="020B0604020202020204"/>
              <a:ea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 name="Picture 135"/>
          <p:cNvPicPr>
            <a:picLocks noChangeAspect="1"/>
          </p:cNvPicPr>
          <p:nvPr/>
        </p:nvPicPr>
        <p:blipFill>
          <a:blip r:embed="rId1"/>
          <a:stretch>
            <a:fillRect/>
          </a:stretch>
        </p:blipFill>
        <p:spPr>
          <a:xfrm>
            <a:off x="1264920" y="3147060"/>
            <a:ext cx="4518660" cy="4511040"/>
          </a:xfrm>
          <a:prstGeom prst="rect">
            <a:avLst/>
          </a:prstGeom>
        </p:spPr>
      </p:pic>
      <p:pic>
        <p:nvPicPr>
          <p:cNvPr id="136" name="Picture 136"/>
          <p:cNvPicPr>
            <a:picLocks noChangeAspect="1"/>
          </p:cNvPicPr>
          <p:nvPr/>
        </p:nvPicPr>
        <p:blipFill>
          <a:blip r:embed="rId2"/>
          <a:stretch>
            <a:fillRect/>
          </a:stretch>
        </p:blipFill>
        <p:spPr>
          <a:xfrm>
            <a:off x="6918959" y="3147060"/>
            <a:ext cx="4526279" cy="4511040"/>
          </a:xfrm>
          <a:prstGeom prst="rect">
            <a:avLst/>
          </a:prstGeom>
        </p:spPr>
      </p:pic>
      <p:sp>
        <p:nvSpPr>
          <p:cNvPr id="2" name="TextBox 136"/>
          <p:cNvSpPr txBox="1"/>
          <p:nvPr/>
        </p:nvSpPr>
        <p:spPr>
          <a:xfrm>
            <a:off x="643786" y="449988"/>
            <a:ext cx="10139477" cy="2019185"/>
          </a:xfrm>
          <a:prstGeom prst="rect">
            <a:avLst/>
          </a:prstGeom>
          <a:noFill/>
        </p:spPr>
        <p:txBody>
          <a:bodyPr wrap="square" lIns="0" tIns="0" rIns="0" bIns="0" rtlCol="0">
            <a:spAutoFit/>
          </a:bodyPr>
          <a:lstStyle/>
          <a:p>
            <a:pPr marL="0" indent="24765">
              <a:lnSpc>
                <a:spcPct val="114000"/>
              </a:lnSpc>
            </a:pPr>
            <a:r>
              <a:rPr lang="en-US" altLang="zh-CN" sz="4800" spc="139" dirty="0">
                <a:solidFill>
                  <a:srgbClr val="000000"/>
                </a:solidFill>
                <a:latin typeface="Times New Roman" panose="02020603050405020304"/>
                <a:ea typeface="Times New Roman" panose="02020603050405020304"/>
              </a:rPr>
              <a:t>Whitted-Style</a:t>
            </a:r>
            <a:r>
              <a:rPr lang="en-US" altLang="zh-CN" sz="4800" spc="80" dirty="0">
                <a:solidFill>
                  <a:srgbClr val="000000"/>
                </a:solidFill>
                <a:latin typeface="Times New Roman" panose="02020603050405020304"/>
                <a:cs typeface="Times New Roman" panose="02020603050405020304"/>
              </a:rPr>
              <a:t> </a:t>
            </a:r>
            <a:r>
              <a:rPr lang="en-US" altLang="zh-CN" sz="4800" spc="189" dirty="0">
                <a:solidFill>
                  <a:srgbClr val="000000"/>
                </a:solidFill>
                <a:latin typeface="Times New Roman" panose="02020603050405020304"/>
                <a:ea typeface="Times New Roman" panose="02020603050405020304"/>
              </a:rPr>
              <a:t>Ray</a:t>
            </a:r>
            <a:r>
              <a:rPr lang="en-US" altLang="zh-CN" sz="4800" spc="85" dirty="0">
                <a:solidFill>
                  <a:srgbClr val="000000"/>
                </a:solidFill>
                <a:latin typeface="Times New Roman" panose="02020603050405020304"/>
                <a:cs typeface="Times New Roman" panose="02020603050405020304"/>
              </a:rPr>
              <a:t> </a:t>
            </a:r>
            <a:r>
              <a:rPr lang="en-US" altLang="zh-CN" sz="4800" spc="139" dirty="0">
                <a:solidFill>
                  <a:srgbClr val="000000"/>
                </a:solidFill>
                <a:latin typeface="Times New Roman" panose="02020603050405020304"/>
                <a:ea typeface="Times New Roman" panose="02020603050405020304"/>
              </a:rPr>
              <a:t>Tracing:</a:t>
            </a:r>
            <a:r>
              <a:rPr lang="en-US" altLang="zh-CN" sz="4800" spc="85" dirty="0">
                <a:solidFill>
                  <a:srgbClr val="000000"/>
                </a:solidFill>
                <a:latin typeface="Times New Roman" panose="02020603050405020304"/>
                <a:cs typeface="Times New Roman" panose="02020603050405020304"/>
              </a:rPr>
              <a:t> </a:t>
            </a:r>
            <a:r>
              <a:rPr lang="en-US" altLang="zh-CN" sz="4800" spc="160" dirty="0">
                <a:solidFill>
                  <a:srgbClr val="000000"/>
                </a:solidFill>
                <a:latin typeface="Times New Roman" panose="02020603050405020304"/>
                <a:ea typeface="Times New Roman" panose="02020603050405020304"/>
              </a:rPr>
              <a:t>Problem</a:t>
            </a:r>
            <a:r>
              <a:rPr lang="en-US" altLang="zh-CN" sz="4800" spc="85" dirty="0">
                <a:solidFill>
                  <a:srgbClr val="000000"/>
                </a:solidFill>
                <a:latin typeface="Times New Roman" panose="02020603050405020304"/>
                <a:cs typeface="Times New Roman" panose="02020603050405020304"/>
              </a:rPr>
              <a:t> </a:t>
            </a:r>
            <a:r>
              <a:rPr lang="en-US" altLang="zh-CN" sz="4800" spc="185" dirty="0">
                <a:solidFill>
                  <a:srgbClr val="000000"/>
                </a:solidFill>
                <a:latin typeface="Times New Roman" panose="02020603050405020304"/>
                <a:ea typeface="Times New Roman" panose="02020603050405020304"/>
              </a:rPr>
              <a:t>2</a:t>
            </a:r>
            <a:endParaRPr lang="en-US" altLang="zh-CN" sz="4800" spc="185" dirty="0">
              <a:solidFill>
                <a:srgbClr val="000000"/>
              </a:solidFill>
              <a:latin typeface="Times New Roman" panose="02020603050405020304"/>
              <a:ea typeface="Times New Roman" panose="02020603050405020304"/>
            </a:endParaRP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705"/>
              </a:lnSpc>
            </a:pPr>
            <a:endParaRPr lang="en-US" dirty="0" smtClean="0"/>
          </a:p>
          <a:p>
            <a:pPr marL="0">
              <a:lnSpc>
                <a:spcPct val="114000"/>
              </a:lnSpc>
            </a:pPr>
            <a:r>
              <a:rPr lang="en-US" altLang="zh-CN" sz="3400" spc="215" dirty="0">
                <a:solidFill>
                  <a:srgbClr val="000000"/>
                </a:solidFill>
                <a:latin typeface="Times New Roman" panose="02020603050405020304"/>
                <a:ea typeface="Times New Roman" panose="02020603050405020304"/>
              </a:rPr>
              <a:t>No</a:t>
            </a:r>
            <a:r>
              <a:rPr lang="en-US" altLang="zh-CN" sz="3400" spc="89" dirty="0">
                <a:solidFill>
                  <a:srgbClr val="000000"/>
                </a:solidFill>
                <a:latin typeface="Times New Roman" panose="02020603050405020304"/>
                <a:cs typeface="Times New Roman" panose="02020603050405020304"/>
              </a:rPr>
              <a:t> </a:t>
            </a:r>
            <a:r>
              <a:rPr lang="en-US" altLang="zh-CN" sz="3400" spc="135" dirty="0">
                <a:solidFill>
                  <a:srgbClr val="000000"/>
                </a:solidFill>
                <a:latin typeface="Times New Roman" panose="02020603050405020304"/>
                <a:ea typeface="Times New Roman" panose="02020603050405020304"/>
              </a:rPr>
              <a:t>reflections</a:t>
            </a:r>
            <a:r>
              <a:rPr lang="en-US" altLang="zh-CN" sz="3400" spc="89" dirty="0">
                <a:solidFill>
                  <a:srgbClr val="000000"/>
                </a:solidFill>
                <a:latin typeface="Times New Roman" panose="02020603050405020304"/>
                <a:cs typeface="Times New Roman" panose="02020603050405020304"/>
              </a:rPr>
              <a:t> </a:t>
            </a:r>
            <a:r>
              <a:rPr lang="en-US" altLang="zh-CN" sz="3400" spc="175" dirty="0">
                <a:solidFill>
                  <a:srgbClr val="000000"/>
                </a:solidFill>
                <a:latin typeface="Times New Roman" panose="02020603050405020304"/>
                <a:ea typeface="Times New Roman" panose="02020603050405020304"/>
              </a:rPr>
              <a:t>between</a:t>
            </a:r>
            <a:r>
              <a:rPr lang="en-US" altLang="zh-CN" sz="3400" spc="94" dirty="0">
                <a:solidFill>
                  <a:srgbClr val="000000"/>
                </a:solidFill>
                <a:latin typeface="Times New Roman" panose="02020603050405020304"/>
                <a:cs typeface="Times New Roman" panose="02020603050405020304"/>
              </a:rPr>
              <a:t> </a:t>
            </a:r>
            <a:r>
              <a:rPr lang="en-US" altLang="zh-CN" sz="3400" spc="139" dirty="0">
                <a:solidFill>
                  <a:srgbClr val="000000"/>
                </a:solidFill>
                <a:latin typeface="Times New Roman" panose="02020603050405020304"/>
                <a:ea typeface="Times New Roman" panose="02020603050405020304"/>
              </a:rPr>
              <a:t>diffuse</a:t>
            </a:r>
            <a:r>
              <a:rPr lang="en-US" altLang="zh-CN" sz="3400" spc="89" dirty="0">
                <a:solidFill>
                  <a:srgbClr val="000000"/>
                </a:solidFill>
                <a:latin typeface="Times New Roman" panose="02020603050405020304"/>
                <a:cs typeface="Times New Roman" panose="02020603050405020304"/>
              </a:rPr>
              <a:t> </a:t>
            </a:r>
            <a:r>
              <a:rPr lang="en-US" altLang="zh-CN" sz="3400" spc="150" dirty="0">
                <a:solidFill>
                  <a:srgbClr val="000000"/>
                </a:solidFill>
                <a:latin typeface="Times New Roman" panose="02020603050405020304"/>
                <a:ea typeface="Times New Roman" panose="02020603050405020304"/>
              </a:rPr>
              <a:t>materials?</a:t>
            </a:r>
            <a:endParaRPr lang="en-US" altLang="zh-CN" sz="3400" spc="150" dirty="0">
              <a:solidFill>
                <a:srgbClr val="000000"/>
              </a:solidFill>
              <a:latin typeface="Times New Roman" panose="02020603050405020304"/>
              <a:ea typeface="Times New Roman" panose="02020603050405020304"/>
            </a:endParaRPr>
          </a:p>
        </p:txBody>
      </p:sp>
      <p:sp>
        <p:nvSpPr>
          <p:cNvPr id="137" name="TextBox 137"/>
          <p:cNvSpPr txBox="1"/>
          <p:nvPr/>
        </p:nvSpPr>
        <p:spPr>
          <a:xfrm>
            <a:off x="2321269" y="7813753"/>
            <a:ext cx="2406585" cy="734060"/>
          </a:xfrm>
          <a:prstGeom prst="rect">
            <a:avLst/>
          </a:prstGeom>
          <a:noFill/>
        </p:spPr>
        <p:txBody>
          <a:bodyPr wrap="square" lIns="0" tIns="0" rIns="0" bIns="0" rtlCol="0">
            <a:spAutoFit/>
          </a:bodyPr>
          <a:lstStyle/>
          <a:p>
            <a:pPr marL="0" indent="364490">
              <a:lnSpc>
                <a:spcPct val="100000"/>
              </a:lnSpc>
            </a:pPr>
            <a:r>
              <a:rPr lang="en-US" altLang="zh-CN" sz="2400" spc="15" dirty="0">
                <a:solidFill>
                  <a:srgbClr val="000000"/>
                </a:solidFill>
                <a:latin typeface="Arial" panose="020B0604020202020204"/>
                <a:ea typeface="Arial" panose="020B0604020202020204"/>
              </a:rPr>
              <a:t>Path</a:t>
            </a:r>
            <a:r>
              <a:rPr lang="en-US" altLang="zh-CN" sz="2400" spc="30" dirty="0">
                <a:solidFill>
                  <a:srgbClr val="000000"/>
                </a:solidFill>
                <a:latin typeface="Arial" panose="020B0604020202020204"/>
                <a:cs typeface="Arial" panose="020B0604020202020204"/>
              </a:rPr>
              <a:t> </a:t>
            </a:r>
            <a:r>
              <a:rPr lang="en-US" altLang="zh-CN" sz="2400" spc="10" dirty="0">
                <a:solidFill>
                  <a:srgbClr val="000000"/>
                </a:solidFill>
                <a:latin typeface="Arial" panose="020B0604020202020204"/>
                <a:ea typeface="Arial" panose="020B0604020202020204"/>
              </a:rPr>
              <a:t>traced:</a:t>
            </a:r>
            <a:endParaRPr lang="en-US" altLang="zh-CN" sz="2400" spc="10" dirty="0">
              <a:solidFill>
                <a:srgbClr val="000000"/>
              </a:solidFill>
              <a:latin typeface="Arial" panose="020B0604020202020204"/>
              <a:ea typeface="Arial" panose="020B0604020202020204"/>
            </a:endParaRPr>
          </a:p>
          <a:p>
            <a:pPr marL="0">
              <a:lnSpc>
                <a:spcPct val="100000"/>
              </a:lnSpc>
            </a:pPr>
            <a:r>
              <a:rPr lang="en-US" altLang="zh-CN" sz="2400" spc="15" dirty="0">
                <a:solidFill>
                  <a:srgbClr val="000000"/>
                </a:solidFill>
                <a:latin typeface="Arial" panose="020B0604020202020204"/>
                <a:ea typeface="Arial" panose="020B0604020202020204"/>
              </a:rPr>
              <a:t>direct</a:t>
            </a:r>
            <a:r>
              <a:rPr lang="en-US" altLang="zh-CN" sz="2400" spc="25" dirty="0">
                <a:solidFill>
                  <a:srgbClr val="000000"/>
                </a:solidFill>
                <a:latin typeface="Arial" panose="020B0604020202020204"/>
                <a:cs typeface="Arial" panose="020B0604020202020204"/>
              </a:rPr>
              <a:t> </a:t>
            </a:r>
            <a:r>
              <a:rPr lang="en-US" altLang="zh-CN" sz="2400" spc="15" dirty="0">
                <a:solidFill>
                  <a:srgbClr val="000000"/>
                </a:solidFill>
                <a:latin typeface="Arial" panose="020B0604020202020204"/>
                <a:ea typeface="Arial" panose="020B0604020202020204"/>
              </a:rPr>
              <a:t>illumination</a:t>
            </a:r>
            <a:endParaRPr lang="en-US" altLang="zh-CN" sz="2400" spc="15" dirty="0">
              <a:solidFill>
                <a:srgbClr val="000000"/>
              </a:solidFill>
              <a:latin typeface="Arial" panose="020B0604020202020204"/>
              <a:ea typeface="Arial" panose="020B0604020202020204"/>
            </a:endParaRPr>
          </a:p>
        </p:txBody>
      </p:sp>
      <p:sp>
        <p:nvSpPr>
          <p:cNvPr id="138" name="TextBox 138"/>
          <p:cNvSpPr txBox="1"/>
          <p:nvPr/>
        </p:nvSpPr>
        <p:spPr>
          <a:xfrm>
            <a:off x="7951058" y="7813753"/>
            <a:ext cx="2468460" cy="734060"/>
          </a:xfrm>
          <a:prstGeom prst="rect">
            <a:avLst/>
          </a:prstGeom>
          <a:noFill/>
        </p:spPr>
        <p:txBody>
          <a:bodyPr wrap="square" lIns="0" tIns="0" rIns="0" bIns="0" rtlCol="0">
            <a:spAutoFit/>
          </a:bodyPr>
          <a:lstStyle/>
          <a:p>
            <a:pPr marL="0" indent="394970">
              <a:lnSpc>
                <a:spcPct val="100000"/>
              </a:lnSpc>
            </a:pPr>
            <a:r>
              <a:rPr lang="en-US" altLang="zh-CN" sz="2400" spc="15" dirty="0">
                <a:solidFill>
                  <a:srgbClr val="000000"/>
                </a:solidFill>
                <a:latin typeface="Arial" panose="020B0604020202020204"/>
                <a:ea typeface="Arial" panose="020B0604020202020204"/>
              </a:rPr>
              <a:t>Path</a:t>
            </a:r>
            <a:r>
              <a:rPr lang="en-US" altLang="zh-CN" sz="2400" spc="30" dirty="0">
                <a:solidFill>
                  <a:srgbClr val="000000"/>
                </a:solidFill>
                <a:latin typeface="Arial" panose="020B0604020202020204"/>
                <a:cs typeface="Arial" panose="020B0604020202020204"/>
              </a:rPr>
              <a:t> </a:t>
            </a:r>
            <a:r>
              <a:rPr lang="en-US" altLang="zh-CN" sz="2400" spc="10" dirty="0">
                <a:solidFill>
                  <a:srgbClr val="000000"/>
                </a:solidFill>
                <a:latin typeface="Arial" panose="020B0604020202020204"/>
                <a:ea typeface="Arial" panose="020B0604020202020204"/>
              </a:rPr>
              <a:t>traced:</a:t>
            </a:r>
            <a:endParaRPr lang="en-US" altLang="zh-CN" sz="2400" spc="10" dirty="0">
              <a:solidFill>
                <a:srgbClr val="000000"/>
              </a:solidFill>
              <a:latin typeface="Arial" panose="020B0604020202020204"/>
              <a:ea typeface="Arial" panose="020B0604020202020204"/>
            </a:endParaRPr>
          </a:p>
          <a:p>
            <a:pPr marL="0">
              <a:lnSpc>
                <a:spcPct val="100000"/>
              </a:lnSpc>
            </a:pPr>
            <a:r>
              <a:rPr lang="en-US" altLang="zh-CN" sz="2400" spc="10" dirty="0">
                <a:solidFill>
                  <a:srgbClr val="000000"/>
                </a:solidFill>
                <a:latin typeface="Arial" panose="020B0604020202020204"/>
                <a:ea typeface="Arial" panose="020B0604020202020204"/>
              </a:rPr>
              <a:t>global</a:t>
            </a:r>
            <a:r>
              <a:rPr lang="en-US" altLang="zh-CN" sz="2400" spc="5" dirty="0">
                <a:solidFill>
                  <a:srgbClr val="000000"/>
                </a:solidFill>
                <a:latin typeface="Arial" panose="020B0604020202020204"/>
                <a:cs typeface="Arial" panose="020B0604020202020204"/>
              </a:rPr>
              <a:t> </a:t>
            </a:r>
            <a:r>
              <a:rPr lang="en-US" altLang="zh-CN" sz="2400" spc="15" dirty="0">
                <a:solidFill>
                  <a:srgbClr val="000000"/>
                </a:solidFill>
                <a:latin typeface="Arial" panose="020B0604020202020204"/>
                <a:ea typeface="Arial" panose="020B0604020202020204"/>
              </a:rPr>
              <a:t>illumination</a:t>
            </a:r>
            <a:endParaRPr lang="en-US" altLang="zh-CN" sz="2400" spc="15" dirty="0">
              <a:solidFill>
                <a:srgbClr val="000000"/>
              </a:solidFill>
              <a:latin typeface="Arial" panose="020B0604020202020204"/>
              <a:ea typeface="Arial" panose="020B0604020202020204"/>
            </a:endParaRPr>
          </a:p>
        </p:txBody>
      </p:sp>
      <p:sp>
        <p:nvSpPr>
          <p:cNvPr id="139" name="TextBox 139"/>
          <p:cNvSpPr txBox="1"/>
          <p:nvPr/>
        </p:nvSpPr>
        <p:spPr>
          <a:xfrm>
            <a:off x="5421579" y="8645642"/>
            <a:ext cx="2288629" cy="365760"/>
          </a:xfrm>
          <a:prstGeom prst="rect">
            <a:avLst/>
          </a:prstGeom>
          <a:noFill/>
        </p:spPr>
        <p:txBody>
          <a:bodyPr wrap="square" lIns="0" tIns="0" rIns="0" bIns="0" rtlCol="0">
            <a:spAutoFit/>
          </a:bodyPr>
          <a:lstStyle/>
          <a:p>
            <a:pPr marL="0">
              <a:lnSpc>
                <a:spcPct val="100000"/>
              </a:lnSpc>
            </a:pPr>
            <a:r>
              <a:rPr lang="en-US" altLang="zh-CN" sz="2400" dirty="0">
                <a:solidFill>
                  <a:srgbClr val="000000"/>
                </a:solidFill>
                <a:latin typeface="Arial" panose="020B0604020202020204"/>
                <a:ea typeface="Arial" panose="020B0604020202020204"/>
              </a:rPr>
              <a:t>The</a:t>
            </a:r>
            <a:r>
              <a:rPr lang="en-US" altLang="zh-CN" sz="2400" dirty="0">
                <a:solidFill>
                  <a:srgbClr val="000000"/>
                </a:solidFill>
                <a:latin typeface="Arial" panose="020B0604020202020204"/>
                <a:cs typeface="Arial" panose="020B0604020202020204"/>
              </a:rPr>
              <a:t> </a:t>
            </a:r>
            <a:r>
              <a:rPr lang="en-US" altLang="zh-CN" sz="2400" dirty="0">
                <a:solidFill>
                  <a:srgbClr val="000000"/>
                </a:solidFill>
                <a:latin typeface="Arial" panose="020B0604020202020204"/>
                <a:ea typeface="Arial" panose="020B0604020202020204"/>
              </a:rPr>
              <a:t>Cornell</a:t>
            </a:r>
            <a:r>
              <a:rPr lang="en-US" altLang="zh-CN" sz="2400" spc="64" dirty="0">
                <a:solidFill>
                  <a:srgbClr val="000000"/>
                </a:solidFill>
                <a:latin typeface="Arial" panose="020B0604020202020204"/>
                <a:cs typeface="Arial" panose="020B0604020202020204"/>
              </a:rPr>
              <a:t> </a:t>
            </a:r>
            <a:r>
              <a:rPr lang="en-US" altLang="zh-CN" sz="2400" dirty="0">
                <a:solidFill>
                  <a:srgbClr val="000000"/>
                </a:solidFill>
                <a:latin typeface="Arial" panose="020B0604020202020204"/>
                <a:ea typeface="Arial" panose="020B0604020202020204"/>
              </a:rPr>
              <a:t>box</a:t>
            </a:r>
            <a:endParaRPr lang="en-US" altLang="zh-CN" sz="2400" dirty="0">
              <a:solidFill>
                <a:srgbClr val="000000"/>
              </a:solidFill>
              <a:latin typeface="Arial" panose="020B0604020202020204"/>
              <a:ea typeface="Arial" panose="020B0604020202020204"/>
            </a:endParaRPr>
          </a:p>
        </p:txBody>
      </p:sp>
      <p:sp>
        <p:nvSpPr>
          <p:cNvPr id="140" name="TextBox 140"/>
          <p:cNvSpPr txBox="1"/>
          <p:nvPr/>
        </p:nvSpPr>
        <p:spPr>
          <a:xfrm>
            <a:off x="237498" y="9321099"/>
            <a:ext cx="12674492" cy="247904"/>
          </a:xfrm>
          <a:prstGeom prst="rect">
            <a:avLst/>
          </a:prstGeom>
          <a:noFill/>
        </p:spPr>
        <p:txBody>
          <a:bodyPr wrap="square" lIns="0" tIns="0" rIns="0" bIns="0" rtlCol="0">
            <a:spAutoFit/>
          </a:bodyPr>
          <a:lstStyle/>
          <a:p>
            <a:pPr marL="0">
              <a:lnSpc>
                <a:spcPct val="102000"/>
              </a:lnSpc>
              <a:tabLst>
                <a:tab pos="6142355" algn="l"/>
                <a:tab pos="9833610" algn="l"/>
              </a:tabLst>
            </a:pPr>
            <a:r>
              <a:rPr lang="en-US" altLang="zh-CN" sz="1600" spc="-20" dirty="0">
                <a:solidFill>
                  <a:srgbClr val="000000"/>
                </a:solidFill>
                <a:latin typeface="Arial" panose="020B0604020202020204"/>
                <a:ea typeface="Arial" panose="020B0604020202020204"/>
              </a:rPr>
              <a:t>GAMES101	</a:t>
            </a:r>
            <a:r>
              <a:rPr lang="en-US" altLang="zh-CN" sz="1600" spc="-5" dirty="0">
                <a:solidFill>
                  <a:srgbClr val="000000"/>
                </a:solidFill>
                <a:latin typeface="Arial" panose="020B0604020202020204"/>
                <a:ea typeface="Arial" panose="020B0604020202020204"/>
              </a:rPr>
              <a:t>18	</a:t>
            </a:r>
            <a:r>
              <a:rPr lang="en-US" altLang="zh-CN" sz="1600" dirty="0">
                <a:solidFill>
                  <a:srgbClr val="000000"/>
                </a:solidFill>
                <a:latin typeface="Arial" panose="020B0604020202020204"/>
                <a:ea typeface="Arial" panose="020B0604020202020204"/>
              </a:rPr>
              <a:t>Lingqi</a:t>
            </a:r>
            <a:r>
              <a:rPr lang="en-US" altLang="zh-CN" sz="1600" spc="-44" dirty="0">
                <a:solidFill>
                  <a:srgbClr val="000000"/>
                </a:solidFill>
                <a:latin typeface="Arial" panose="020B0604020202020204"/>
                <a:cs typeface="Arial" panose="020B0604020202020204"/>
              </a:rPr>
              <a:t> </a:t>
            </a:r>
            <a:r>
              <a:rPr lang="en-US" altLang="zh-CN" sz="1600" dirty="0">
                <a:solidFill>
                  <a:srgbClr val="000000"/>
                </a:solidFill>
                <a:latin typeface="Arial" panose="020B0604020202020204"/>
                <a:ea typeface="Arial" panose="020B0604020202020204"/>
              </a:rPr>
              <a:t>Yan,</a:t>
            </a:r>
            <a:r>
              <a:rPr lang="en-US" altLang="zh-CN" sz="1600" spc="-50" dirty="0">
                <a:solidFill>
                  <a:srgbClr val="000000"/>
                </a:solidFill>
                <a:latin typeface="Arial" panose="020B0604020202020204"/>
                <a:cs typeface="Arial" panose="020B0604020202020204"/>
              </a:rPr>
              <a:t> </a:t>
            </a:r>
            <a:r>
              <a:rPr lang="en-US" altLang="zh-CN" sz="1600" dirty="0">
                <a:solidFill>
                  <a:srgbClr val="000000"/>
                </a:solidFill>
                <a:latin typeface="Arial" panose="020B0604020202020204"/>
                <a:ea typeface="Arial" panose="020B0604020202020204"/>
              </a:rPr>
              <a:t>UC</a:t>
            </a:r>
            <a:r>
              <a:rPr lang="en-US" altLang="zh-CN" sz="1600" spc="-50" dirty="0">
                <a:solidFill>
                  <a:srgbClr val="000000"/>
                </a:solidFill>
                <a:latin typeface="Arial" panose="020B0604020202020204"/>
                <a:cs typeface="Arial" panose="020B0604020202020204"/>
              </a:rPr>
              <a:t> </a:t>
            </a:r>
            <a:r>
              <a:rPr lang="en-US" altLang="zh-CN" sz="1600" dirty="0">
                <a:solidFill>
                  <a:srgbClr val="000000"/>
                </a:solidFill>
                <a:latin typeface="Arial" panose="020B0604020202020204"/>
                <a:ea typeface="Arial" panose="020B0604020202020204"/>
              </a:rPr>
              <a:t>Santa</a:t>
            </a:r>
            <a:r>
              <a:rPr lang="en-US" altLang="zh-CN" sz="1600" spc="-50" dirty="0">
                <a:solidFill>
                  <a:srgbClr val="000000"/>
                </a:solidFill>
                <a:latin typeface="Arial" panose="020B0604020202020204"/>
                <a:cs typeface="Arial" panose="020B0604020202020204"/>
              </a:rPr>
              <a:t> </a:t>
            </a:r>
            <a:r>
              <a:rPr lang="en-US" altLang="zh-CN" sz="1600" dirty="0">
                <a:solidFill>
                  <a:srgbClr val="000000"/>
                </a:solidFill>
                <a:latin typeface="Arial" panose="020B0604020202020204"/>
                <a:ea typeface="Arial" panose="020B0604020202020204"/>
              </a:rPr>
              <a:t>Barbara</a:t>
            </a:r>
            <a:endParaRPr lang="en-US" altLang="zh-CN" sz="1600" dirty="0">
              <a:solidFill>
                <a:srgbClr val="000000"/>
              </a:solidFill>
              <a:latin typeface="Arial" panose="020B0604020202020204"/>
              <a:ea typeface="Arial" panose="020B0604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36"/>
          <p:cNvSpPr txBox="1"/>
          <p:nvPr/>
        </p:nvSpPr>
        <p:spPr>
          <a:xfrm>
            <a:off x="643786" y="449988"/>
            <a:ext cx="10139477" cy="2041525"/>
          </a:xfrm>
          <a:prstGeom prst="rect">
            <a:avLst/>
          </a:prstGeom>
          <a:noFill/>
        </p:spPr>
        <p:txBody>
          <a:bodyPr wrap="square" lIns="0" tIns="0" rIns="0" bIns="0" rtlCol="0">
            <a:spAutoFit/>
          </a:bodyPr>
          <a:lstStyle/>
          <a:p>
            <a:pPr marL="0" indent="24765">
              <a:lnSpc>
                <a:spcPct val="114000"/>
              </a:lnSpc>
            </a:pPr>
            <a:r>
              <a:rPr lang="en-US" altLang="zh-CN" sz="4800" spc="139" dirty="0">
                <a:solidFill>
                  <a:srgbClr val="000000"/>
                </a:solidFill>
                <a:latin typeface="Times New Roman" panose="02020603050405020304"/>
                <a:ea typeface="Times New Roman" panose="02020603050405020304"/>
              </a:rPr>
              <a:t>Whitted-Style</a:t>
            </a:r>
            <a:r>
              <a:rPr lang="en-US" altLang="zh-CN" sz="4800" spc="80" dirty="0">
                <a:solidFill>
                  <a:srgbClr val="000000"/>
                </a:solidFill>
                <a:latin typeface="Times New Roman" panose="02020603050405020304"/>
                <a:cs typeface="Times New Roman" panose="02020603050405020304"/>
              </a:rPr>
              <a:t> </a:t>
            </a:r>
            <a:r>
              <a:rPr lang="en-US" altLang="zh-CN" sz="4800" spc="189" dirty="0">
                <a:solidFill>
                  <a:srgbClr val="000000"/>
                </a:solidFill>
                <a:latin typeface="Times New Roman" panose="02020603050405020304"/>
                <a:ea typeface="Times New Roman" panose="02020603050405020304"/>
              </a:rPr>
              <a:t>Ray</a:t>
            </a:r>
            <a:r>
              <a:rPr lang="en-US" altLang="zh-CN" sz="4800" spc="85" dirty="0">
                <a:solidFill>
                  <a:srgbClr val="000000"/>
                </a:solidFill>
                <a:latin typeface="Times New Roman" panose="02020603050405020304"/>
                <a:cs typeface="Times New Roman" panose="02020603050405020304"/>
              </a:rPr>
              <a:t> </a:t>
            </a:r>
            <a:r>
              <a:rPr lang="en-US" altLang="zh-CN" sz="4800" spc="139" dirty="0">
                <a:solidFill>
                  <a:srgbClr val="000000"/>
                </a:solidFill>
                <a:latin typeface="Times New Roman" panose="02020603050405020304"/>
                <a:ea typeface="Times New Roman" panose="02020603050405020304"/>
              </a:rPr>
              <a:t>Tracing:</a:t>
            </a:r>
            <a:r>
              <a:rPr lang="en-US" altLang="zh-CN" sz="4800" spc="85" dirty="0">
                <a:solidFill>
                  <a:srgbClr val="000000"/>
                </a:solidFill>
                <a:latin typeface="Times New Roman" panose="02020603050405020304"/>
                <a:cs typeface="Times New Roman" panose="02020603050405020304"/>
              </a:rPr>
              <a:t> </a:t>
            </a:r>
            <a:r>
              <a:rPr lang="en-US" altLang="zh-CN" sz="4800" spc="160" dirty="0">
                <a:solidFill>
                  <a:srgbClr val="000000"/>
                </a:solidFill>
                <a:latin typeface="Times New Roman" panose="02020603050405020304"/>
                <a:ea typeface="Times New Roman" panose="02020603050405020304"/>
              </a:rPr>
              <a:t>Problem</a:t>
            </a:r>
            <a:r>
              <a:rPr lang="en-US" altLang="zh-CN" sz="4800" spc="85" dirty="0">
                <a:solidFill>
                  <a:srgbClr val="000000"/>
                </a:solidFill>
                <a:latin typeface="Times New Roman" panose="02020603050405020304"/>
                <a:cs typeface="Times New Roman" panose="02020603050405020304"/>
              </a:rPr>
              <a:t> 3</a:t>
            </a:r>
            <a:endParaRPr lang="en-US" altLang="zh-CN" sz="4800" spc="185" dirty="0">
              <a:solidFill>
                <a:srgbClr val="000000"/>
              </a:solidFill>
              <a:latin typeface="Times New Roman" panose="02020603050405020304"/>
              <a:ea typeface="Times New Roman" panose="02020603050405020304"/>
            </a:endParaRP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705"/>
              </a:lnSpc>
            </a:pPr>
            <a:endParaRPr lang="en-US" dirty="0" smtClean="0"/>
          </a:p>
          <a:p>
            <a:pPr marL="0">
              <a:lnSpc>
                <a:spcPct val="114000"/>
              </a:lnSpc>
            </a:pPr>
            <a:r>
              <a:rPr lang="en-US" altLang="zh-CN" sz="3400" spc="150" dirty="0">
                <a:solidFill>
                  <a:srgbClr val="000000"/>
                </a:solidFill>
                <a:latin typeface="Times New Roman" panose="02020603050405020304"/>
                <a:ea typeface="Times New Roman" panose="02020603050405020304"/>
              </a:rPr>
              <a:t>The amount of effective light is too low!</a:t>
            </a:r>
            <a:endParaRPr lang="en-US" altLang="zh-CN" sz="3400" spc="150" dirty="0">
              <a:solidFill>
                <a:srgbClr val="000000"/>
              </a:solidFill>
              <a:latin typeface="Times New Roman" panose="02020603050405020304"/>
              <a:ea typeface="Times New Roman" panose="02020603050405020304"/>
            </a:endParaRPr>
          </a:p>
        </p:txBody>
      </p:sp>
      <p:sp>
        <p:nvSpPr>
          <p:cNvPr id="137" name="TextBox 137"/>
          <p:cNvSpPr txBox="1"/>
          <p:nvPr/>
        </p:nvSpPr>
        <p:spPr>
          <a:xfrm>
            <a:off x="2321269" y="7813753"/>
            <a:ext cx="2406585" cy="734060"/>
          </a:xfrm>
          <a:prstGeom prst="rect">
            <a:avLst/>
          </a:prstGeom>
          <a:noFill/>
        </p:spPr>
        <p:txBody>
          <a:bodyPr wrap="square" lIns="0" tIns="0" rIns="0" bIns="0" rtlCol="0">
            <a:spAutoFit/>
          </a:bodyPr>
          <a:lstStyle/>
          <a:p>
            <a:pPr marL="0" indent="364490">
              <a:lnSpc>
                <a:spcPct val="100000"/>
              </a:lnSpc>
            </a:pPr>
            <a:r>
              <a:rPr lang="en-US" altLang="zh-CN" sz="2400" spc="15" dirty="0">
                <a:solidFill>
                  <a:srgbClr val="000000"/>
                </a:solidFill>
                <a:latin typeface="Arial" panose="020B0604020202020204"/>
                <a:ea typeface="Arial" panose="020B0604020202020204"/>
              </a:rPr>
              <a:t>Path</a:t>
            </a:r>
            <a:r>
              <a:rPr lang="en-US" altLang="zh-CN" sz="2400" spc="30" dirty="0">
                <a:solidFill>
                  <a:srgbClr val="000000"/>
                </a:solidFill>
                <a:latin typeface="Arial" panose="020B0604020202020204"/>
                <a:cs typeface="Arial" panose="020B0604020202020204"/>
              </a:rPr>
              <a:t> </a:t>
            </a:r>
            <a:r>
              <a:rPr lang="en-US" altLang="zh-CN" sz="2400" spc="10" dirty="0">
                <a:solidFill>
                  <a:srgbClr val="000000"/>
                </a:solidFill>
                <a:latin typeface="Arial" panose="020B0604020202020204"/>
                <a:ea typeface="Arial" panose="020B0604020202020204"/>
              </a:rPr>
              <a:t>traced:</a:t>
            </a:r>
            <a:endParaRPr lang="en-US" altLang="zh-CN" sz="2400" spc="10" dirty="0">
              <a:solidFill>
                <a:srgbClr val="000000"/>
              </a:solidFill>
              <a:latin typeface="Arial" panose="020B0604020202020204"/>
              <a:ea typeface="Arial" panose="020B0604020202020204"/>
            </a:endParaRPr>
          </a:p>
          <a:p>
            <a:pPr marL="0">
              <a:lnSpc>
                <a:spcPct val="100000"/>
              </a:lnSpc>
            </a:pPr>
            <a:r>
              <a:rPr lang="en-US" altLang="zh-CN" sz="2400" spc="15" dirty="0">
                <a:solidFill>
                  <a:srgbClr val="000000"/>
                </a:solidFill>
                <a:latin typeface="Arial" panose="020B0604020202020204"/>
                <a:ea typeface="Arial" panose="020B0604020202020204"/>
              </a:rPr>
              <a:t>direct</a:t>
            </a:r>
            <a:r>
              <a:rPr lang="en-US" altLang="zh-CN" sz="2400" spc="25" dirty="0">
                <a:solidFill>
                  <a:srgbClr val="000000"/>
                </a:solidFill>
                <a:latin typeface="Arial" panose="020B0604020202020204"/>
                <a:cs typeface="Arial" panose="020B0604020202020204"/>
              </a:rPr>
              <a:t> </a:t>
            </a:r>
            <a:r>
              <a:rPr lang="en-US" altLang="zh-CN" sz="2400" spc="15" dirty="0">
                <a:solidFill>
                  <a:srgbClr val="000000"/>
                </a:solidFill>
                <a:latin typeface="Arial" panose="020B0604020202020204"/>
                <a:ea typeface="Arial" panose="020B0604020202020204"/>
              </a:rPr>
              <a:t>illumination</a:t>
            </a:r>
            <a:endParaRPr lang="en-US" altLang="zh-CN" sz="2400" spc="15" dirty="0">
              <a:solidFill>
                <a:srgbClr val="000000"/>
              </a:solidFill>
              <a:latin typeface="Arial" panose="020B0604020202020204"/>
              <a:ea typeface="Arial" panose="020B0604020202020204"/>
            </a:endParaRPr>
          </a:p>
        </p:txBody>
      </p:sp>
      <p:sp>
        <p:nvSpPr>
          <p:cNvPr id="138" name="TextBox 138"/>
          <p:cNvSpPr txBox="1"/>
          <p:nvPr/>
        </p:nvSpPr>
        <p:spPr>
          <a:xfrm>
            <a:off x="7951058" y="7813753"/>
            <a:ext cx="2468460" cy="734060"/>
          </a:xfrm>
          <a:prstGeom prst="rect">
            <a:avLst/>
          </a:prstGeom>
          <a:noFill/>
        </p:spPr>
        <p:txBody>
          <a:bodyPr wrap="square" lIns="0" tIns="0" rIns="0" bIns="0" rtlCol="0">
            <a:spAutoFit/>
          </a:bodyPr>
          <a:lstStyle/>
          <a:p>
            <a:pPr marL="0" indent="394970">
              <a:lnSpc>
                <a:spcPct val="100000"/>
              </a:lnSpc>
            </a:pPr>
            <a:r>
              <a:rPr lang="en-US" altLang="zh-CN" sz="2400" spc="15" dirty="0">
                <a:solidFill>
                  <a:srgbClr val="000000"/>
                </a:solidFill>
                <a:latin typeface="Arial" panose="020B0604020202020204"/>
                <a:ea typeface="Arial" panose="020B0604020202020204"/>
              </a:rPr>
              <a:t>Path</a:t>
            </a:r>
            <a:r>
              <a:rPr lang="en-US" altLang="zh-CN" sz="2400" spc="30" dirty="0">
                <a:solidFill>
                  <a:srgbClr val="000000"/>
                </a:solidFill>
                <a:latin typeface="Arial" panose="020B0604020202020204"/>
                <a:cs typeface="Arial" panose="020B0604020202020204"/>
              </a:rPr>
              <a:t> </a:t>
            </a:r>
            <a:r>
              <a:rPr lang="en-US" altLang="zh-CN" sz="2400" spc="10" dirty="0">
                <a:solidFill>
                  <a:srgbClr val="000000"/>
                </a:solidFill>
                <a:latin typeface="Arial" panose="020B0604020202020204"/>
                <a:ea typeface="Arial" panose="020B0604020202020204"/>
              </a:rPr>
              <a:t>traced:</a:t>
            </a:r>
            <a:endParaRPr lang="en-US" altLang="zh-CN" sz="2400" spc="10" dirty="0">
              <a:solidFill>
                <a:srgbClr val="000000"/>
              </a:solidFill>
              <a:latin typeface="Arial" panose="020B0604020202020204"/>
              <a:ea typeface="Arial" panose="020B0604020202020204"/>
            </a:endParaRPr>
          </a:p>
          <a:p>
            <a:pPr marL="0">
              <a:lnSpc>
                <a:spcPct val="100000"/>
              </a:lnSpc>
            </a:pPr>
            <a:r>
              <a:rPr lang="en-US" altLang="zh-CN" sz="2400" spc="10" dirty="0">
                <a:solidFill>
                  <a:srgbClr val="000000"/>
                </a:solidFill>
                <a:latin typeface="Arial" panose="020B0604020202020204"/>
                <a:ea typeface="Arial" panose="020B0604020202020204"/>
              </a:rPr>
              <a:t>global</a:t>
            </a:r>
            <a:r>
              <a:rPr lang="en-US" altLang="zh-CN" sz="2400" spc="5" dirty="0">
                <a:solidFill>
                  <a:srgbClr val="000000"/>
                </a:solidFill>
                <a:latin typeface="Arial" panose="020B0604020202020204"/>
                <a:cs typeface="Arial" panose="020B0604020202020204"/>
              </a:rPr>
              <a:t> </a:t>
            </a:r>
            <a:r>
              <a:rPr lang="en-US" altLang="zh-CN" sz="2400" spc="15" dirty="0">
                <a:solidFill>
                  <a:srgbClr val="000000"/>
                </a:solidFill>
                <a:latin typeface="Arial" panose="020B0604020202020204"/>
                <a:ea typeface="Arial" panose="020B0604020202020204"/>
              </a:rPr>
              <a:t>illumination</a:t>
            </a:r>
            <a:endParaRPr lang="en-US" altLang="zh-CN" sz="2400" spc="15" dirty="0">
              <a:solidFill>
                <a:srgbClr val="000000"/>
              </a:solidFill>
              <a:latin typeface="Arial" panose="020B0604020202020204"/>
              <a:ea typeface="Arial" panose="020B0604020202020204"/>
            </a:endParaRPr>
          </a:p>
        </p:txBody>
      </p:sp>
      <p:sp>
        <p:nvSpPr>
          <p:cNvPr id="139" name="TextBox 139"/>
          <p:cNvSpPr txBox="1"/>
          <p:nvPr/>
        </p:nvSpPr>
        <p:spPr>
          <a:xfrm>
            <a:off x="5421579" y="8645642"/>
            <a:ext cx="2288629" cy="365760"/>
          </a:xfrm>
          <a:prstGeom prst="rect">
            <a:avLst/>
          </a:prstGeom>
          <a:noFill/>
        </p:spPr>
        <p:txBody>
          <a:bodyPr wrap="square" lIns="0" tIns="0" rIns="0" bIns="0" rtlCol="0">
            <a:spAutoFit/>
          </a:bodyPr>
          <a:lstStyle/>
          <a:p>
            <a:pPr marL="0">
              <a:lnSpc>
                <a:spcPct val="100000"/>
              </a:lnSpc>
            </a:pPr>
            <a:r>
              <a:rPr lang="en-US" altLang="zh-CN" sz="2400" dirty="0">
                <a:solidFill>
                  <a:srgbClr val="000000"/>
                </a:solidFill>
                <a:latin typeface="Arial" panose="020B0604020202020204"/>
                <a:ea typeface="Arial" panose="020B0604020202020204"/>
              </a:rPr>
              <a:t>The</a:t>
            </a:r>
            <a:r>
              <a:rPr lang="en-US" altLang="zh-CN" sz="2400" dirty="0">
                <a:solidFill>
                  <a:srgbClr val="000000"/>
                </a:solidFill>
                <a:latin typeface="Arial" panose="020B0604020202020204"/>
                <a:cs typeface="Arial" panose="020B0604020202020204"/>
              </a:rPr>
              <a:t> </a:t>
            </a:r>
            <a:r>
              <a:rPr lang="en-US" altLang="zh-CN" sz="2400" dirty="0">
                <a:solidFill>
                  <a:srgbClr val="000000"/>
                </a:solidFill>
                <a:latin typeface="Arial" panose="020B0604020202020204"/>
                <a:ea typeface="Arial" panose="020B0604020202020204"/>
              </a:rPr>
              <a:t>Cornell</a:t>
            </a:r>
            <a:r>
              <a:rPr lang="en-US" altLang="zh-CN" sz="2400" spc="64" dirty="0">
                <a:solidFill>
                  <a:srgbClr val="000000"/>
                </a:solidFill>
                <a:latin typeface="Arial" panose="020B0604020202020204"/>
                <a:cs typeface="Arial" panose="020B0604020202020204"/>
              </a:rPr>
              <a:t> </a:t>
            </a:r>
            <a:r>
              <a:rPr lang="en-US" altLang="zh-CN" sz="2400" dirty="0">
                <a:solidFill>
                  <a:srgbClr val="000000"/>
                </a:solidFill>
                <a:latin typeface="Arial" panose="020B0604020202020204"/>
                <a:ea typeface="Arial" panose="020B0604020202020204"/>
              </a:rPr>
              <a:t>box</a:t>
            </a:r>
            <a:endParaRPr lang="en-US" altLang="zh-CN" sz="2400" dirty="0">
              <a:solidFill>
                <a:srgbClr val="000000"/>
              </a:solidFill>
              <a:latin typeface="Arial" panose="020B0604020202020204"/>
              <a:ea typeface="Arial" panose="020B0604020202020204"/>
            </a:endParaRPr>
          </a:p>
        </p:txBody>
      </p:sp>
      <p:sp>
        <p:nvSpPr>
          <p:cNvPr id="140" name="TextBox 140"/>
          <p:cNvSpPr txBox="1"/>
          <p:nvPr/>
        </p:nvSpPr>
        <p:spPr>
          <a:xfrm>
            <a:off x="237498" y="9321099"/>
            <a:ext cx="12674492" cy="247904"/>
          </a:xfrm>
          <a:prstGeom prst="rect">
            <a:avLst/>
          </a:prstGeom>
          <a:noFill/>
        </p:spPr>
        <p:txBody>
          <a:bodyPr wrap="square" lIns="0" tIns="0" rIns="0" bIns="0" rtlCol="0">
            <a:spAutoFit/>
          </a:bodyPr>
          <a:lstStyle/>
          <a:p>
            <a:pPr marL="0">
              <a:lnSpc>
                <a:spcPct val="102000"/>
              </a:lnSpc>
              <a:tabLst>
                <a:tab pos="6142355" algn="l"/>
                <a:tab pos="9833610" algn="l"/>
              </a:tabLst>
            </a:pPr>
            <a:r>
              <a:rPr lang="en-US" altLang="zh-CN" sz="1600" spc="-20" dirty="0">
                <a:solidFill>
                  <a:srgbClr val="000000"/>
                </a:solidFill>
                <a:latin typeface="Arial" panose="020B0604020202020204"/>
                <a:ea typeface="Arial" panose="020B0604020202020204"/>
              </a:rPr>
              <a:t>GAMES101	</a:t>
            </a:r>
            <a:r>
              <a:rPr lang="en-US" altLang="zh-CN" sz="1600" spc="-5" dirty="0">
                <a:solidFill>
                  <a:srgbClr val="000000"/>
                </a:solidFill>
                <a:latin typeface="Arial" panose="020B0604020202020204"/>
                <a:ea typeface="Arial" panose="020B0604020202020204"/>
              </a:rPr>
              <a:t>18	</a:t>
            </a:r>
            <a:r>
              <a:rPr lang="en-US" altLang="zh-CN" sz="1600" dirty="0">
                <a:solidFill>
                  <a:srgbClr val="000000"/>
                </a:solidFill>
                <a:latin typeface="Arial" panose="020B0604020202020204"/>
                <a:ea typeface="Arial" panose="020B0604020202020204"/>
              </a:rPr>
              <a:t>Lingqi</a:t>
            </a:r>
            <a:r>
              <a:rPr lang="en-US" altLang="zh-CN" sz="1600" spc="-44" dirty="0">
                <a:solidFill>
                  <a:srgbClr val="000000"/>
                </a:solidFill>
                <a:latin typeface="Arial" panose="020B0604020202020204"/>
                <a:cs typeface="Arial" panose="020B0604020202020204"/>
              </a:rPr>
              <a:t> </a:t>
            </a:r>
            <a:r>
              <a:rPr lang="en-US" altLang="zh-CN" sz="1600" dirty="0">
                <a:solidFill>
                  <a:srgbClr val="000000"/>
                </a:solidFill>
                <a:latin typeface="Arial" panose="020B0604020202020204"/>
                <a:ea typeface="Arial" panose="020B0604020202020204"/>
              </a:rPr>
              <a:t>Yan,</a:t>
            </a:r>
            <a:r>
              <a:rPr lang="en-US" altLang="zh-CN" sz="1600" spc="-50" dirty="0">
                <a:solidFill>
                  <a:srgbClr val="000000"/>
                </a:solidFill>
                <a:latin typeface="Arial" panose="020B0604020202020204"/>
                <a:cs typeface="Arial" panose="020B0604020202020204"/>
              </a:rPr>
              <a:t> </a:t>
            </a:r>
            <a:r>
              <a:rPr lang="en-US" altLang="zh-CN" sz="1600" dirty="0">
                <a:solidFill>
                  <a:srgbClr val="000000"/>
                </a:solidFill>
                <a:latin typeface="Arial" panose="020B0604020202020204"/>
                <a:ea typeface="Arial" panose="020B0604020202020204"/>
              </a:rPr>
              <a:t>UC</a:t>
            </a:r>
            <a:r>
              <a:rPr lang="en-US" altLang="zh-CN" sz="1600" spc="-50" dirty="0">
                <a:solidFill>
                  <a:srgbClr val="000000"/>
                </a:solidFill>
                <a:latin typeface="Arial" panose="020B0604020202020204"/>
                <a:cs typeface="Arial" panose="020B0604020202020204"/>
              </a:rPr>
              <a:t> </a:t>
            </a:r>
            <a:r>
              <a:rPr lang="en-US" altLang="zh-CN" sz="1600" dirty="0">
                <a:solidFill>
                  <a:srgbClr val="000000"/>
                </a:solidFill>
                <a:latin typeface="Arial" panose="020B0604020202020204"/>
                <a:ea typeface="Arial" panose="020B0604020202020204"/>
              </a:rPr>
              <a:t>Santa</a:t>
            </a:r>
            <a:r>
              <a:rPr lang="en-US" altLang="zh-CN" sz="1600" spc="-50" dirty="0">
                <a:solidFill>
                  <a:srgbClr val="000000"/>
                </a:solidFill>
                <a:latin typeface="Arial" panose="020B0604020202020204"/>
                <a:cs typeface="Arial" panose="020B0604020202020204"/>
              </a:rPr>
              <a:t> </a:t>
            </a:r>
            <a:r>
              <a:rPr lang="en-US" altLang="zh-CN" sz="1600" dirty="0">
                <a:solidFill>
                  <a:srgbClr val="000000"/>
                </a:solidFill>
                <a:latin typeface="Arial" panose="020B0604020202020204"/>
                <a:ea typeface="Arial" panose="020B0604020202020204"/>
              </a:rPr>
              <a:t>Barbara</a:t>
            </a:r>
            <a:endParaRPr lang="en-US" altLang="zh-CN" sz="1600" dirty="0">
              <a:solidFill>
                <a:srgbClr val="000000"/>
              </a:solidFill>
              <a:latin typeface="Arial" panose="020B0604020202020204"/>
              <a:ea typeface="Arial" panose="020B0604020202020204"/>
            </a:endParaRPr>
          </a:p>
        </p:txBody>
      </p:sp>
      <p:pic>
        <p:nvPicPr>
          <p:cNvPr id="3" name="图片 2" descr="v2-cf75f604df1f89ae426f7c05e7e006c1_720w"/>
          <p:cNvPicPr>
            <a:picLocks noChangeAspect="1"/>
          </p:cNvPicPr>
          <p:nvPr/>
        </p:nvPicPr>
        <p:blipFill>
          <a:blip r:embed="rId1"/>
          <a:stretch>
            <a:fillRect/>
          </a:stretch>
        </p:blipFill>
        <p:spPr>
          <a:xfrm>
            <a:off x="3530600" y="2647950"/>
            <a:ext cx="5943600" cy="50101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701800" y="3016885"/>
            <a:ext cx="10347960" cy="3322955"/>
          </a:xfrm>
          <a:prstGeom prst="rect">
            <a:avLst/>
          </a:prstGeom>
          <a:noFill/>
        </p:spPr>
        <p:txBody>
          <a:bodyPr wrap="square" rtlCol="0" anchor="t">
            <a:spAutoFit/>
          </a:bodyPr>
          <a:p>
            <a:pPr marL="914400" indent="-914400" algn="l">
              <a:buFont typeface="Wingdings" panose="05000000000000000000" charset="0"/>
              <a:buChar char="Ø"/>
            </a:pPr>
            <a:r>
              <a:rPr lang="en-US" altLang="zh-CN" sz="4800" spc="75" dirty="0">
                <a:solidFill>
                  <a:schemeClr val="bg1">
                    <a:lumMod val="50000"/>
                  </a:schemeClr>
                </a:solidFill>
                <a:latin typeface="Times New Roman" panose="02020603050405020304"/>
                <a:ea typeface="Times New Roman" panose="02020603050405020304"/>
              </a:rPr>
              <a:t>Ray Tracing</a:t>
            </a:r>
            <a:endParaRPr lang="en-US" altLang="zh-CN" sz="4800" spc="75" dirty="0">
              <a:solidFill>
                <a:schemeClr val="bg1">
                  <a:lumMod val="50000"/>
                </a:schemeClr>
              </a:solidFill>
              <a:latin typeface="Times New Roman" panose="02020603050405020304"/>
              <a:ea typeface="Times New Roman" panose="02020603050405020304"/>
            </a:endParaRPr>
          </a:p>
          <a:p>
            <a:pPr marL="914400" indent="-914400" algn="l">
              <a:buFont typeface="Wingdings" panose="05000000000000000000" charset="0"/>
              <a:buChar char="Ø"/>
            </a:pPr>
            <a:r>
              <a:rPr lang="en-US" altLang="zh-CN" sz="5400" spc="75" dirty="0">
                <a:solidFill>
                  <a:srgbClr val="000000"/>
                </a:solidFill>
                <a:latin typeface="Times New Roman" panose="02020603050405020304"/>
                <a:ea typeface="Times New Roman" panose="02020603050405020304"/>
                <a:sym typeface="+mn-ea"/>
              </a:rPr>
              <a:t>Basic Physical Knowledge</a:t>
            </a:r>
            <a:endParaRPr lang="en-US" altLang="zh-CN" sz="5400" spc="75" dirty="0">
              <a:solidFill>
                <a:srgbClr val="000000"/>
              </a:solidFill>
              <a:latin typeface="Times New Roman" panose="02020603050405020304"/>
              <a:ea typeface="Times New Roman" panose="02020603050405020304"/>
              <a:sym typeface="+mn-ea"/>
            </a:endParaRPr>
          </a:p>
          <a:p>
            <a:pPr marL="914400" indent="-914400" algn="l">
              <a:buFont typeface="Wingdings" panose="05000000000000000000" charset="0"/>
              <a:buChar char="Ø"/>
            </a:pPr>
            <a:r>
              <a:rPr lang="en-US" altLang="zh-CN" sz="5400" spc="75" dirty="0">
                <a:solidFill>
                  <a:schemeClr val="bg1">
                    <a:lumMod val="50000"/>
                  </a:schemeClr>
                </a:solidFill>
                <a:latin typeface="Times New Roman" panose="02020603050405020304"/>
                <a:ea typeface="Times New Roman" panose="02020603050405020304"/>
                <a:sym typeface="+mn-ea"/>
              </a:rPr>
              <a:t>Path Tracing</a:t>
            </a:r>
            <a:endParaRPr lang="en-US" altLang="zh-CN" sz="5400" spc="75" dirty="0">
              <a:solidFill>
                <a:schemeClr val="bg1">
                  <a:lumMod val="50000"/>
                </a:schemeClr>
              </a:solidFill>
              <a:latin typeface="Times New Roman" panose="02020603050405020304"/>
              <a:ea typeface="Times New Roman" panose="02020603050405020304"/>
            </a:endParaRPr>
          </a:p>
          <a:p>
            <a:pPr marL="914400" indent="-914400" algn="l">
              <a:buFont typeface="Wingdings" panose="05000000000000000000" charset="0"/>
              <a:buChar char="Ø"/>
            </a:pPr>
            <a:endParaRPr lang="en-US" altLang="zh-CN" sz="5400" b="1" spc="75" dirty="0">
              <a:solidFill>
                <a:schemeClr val="bg1">
                  <a:lumMod val="50000"/>
                </a:schemeClr>
              </a:solidFill>
              <a:latin typeface="Times New Roman" panose="02020603050405020304"/>
              <a:ea typeface="Times New Roman" panose="020206030504050203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368300" y="274955"/>
            <a:ext cx="11309985" cy="73920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6" name="内容占位符 5"/>
          <p:cNvPicPr>
            <a:picLocks noChangeAspect="1"/>
          </p:cNvPicPr>
          <p:nvPr>
            <p:ph idx="1"/>
          </p:nvPr>
        </p:nvPicPr>
        <p:blipFill>
          <a:blip r:embed="rId1"/>
          <a:stretch>
            <a:fillRect/>
          </a:stretch>
        </p:blipFill>
        <p:spPr>
          <a:xfrm>
            <a:off x="622300" y="376555"/>
            <a:ext cx="11141710" cy="761301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457200" y="490855"/>
            <a:ext cx="11755755" cy="844105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753745" y="177800"/>
            <a:ext cx="10568940" cy="74256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701800" y="3016885"/>
            <a:ext cx="10347960" cy="3322955"/>
          </a:xfrm>
          <a:prstGeom prst="rect">
            <a:avLst/>
          </a:prstGeom>
          <a:noFill/>
        </p:spPr>
        <p:txBody>
          <a:bodyPr wrap="square" rtlCol="0" anchor="t">
            <a:spAutoFit/>
          </a:bodyPr>
          <a:p>
            <a:pPr marL="914400" indent="-914400" algn="l">
              <a:buFont typeface="Wingdings" panose="05000000000000000000" charset="0"/>
              <a:buChar char="Ø"/>
            </a:pPr>
            <a:r>
              <a:rPr lang="en-US" altLang="zh-CN" sz="4800" spc="75" dirty="0">
                <a:solidFill>
                  <a:srgbClr val="000000"/>
                </a:solidFill>
                <a:latin typeface="Times New Roman" panose="02020603050405020304"/>
                <a:ea typeface="Times New Roman" panose="02020603050405020304"/>
              </a:rPr>
              <a:t>Ray Tracing</a:t>
            </a:r>
            <a:endParaRPr lang="en-US" altLang="zh-CN" sz="4800" spc="75" dirty="0">
              <a:solidFill>
                <a:srgbClr val="000000"/>
              </a:solidFill>
              <a:latin typeface="Times New Roman" panose="02020603050405020304"/>
              <a:ea typeface="Times New Roman" panose="02020603050405020304"/>
            </a:endParaRPr>
          </a:p>
          <a:p>
            <a:pPr marL="914400" indent="-914400" algn="l">
              <a:buFont typeface="Wingdings" panose="05000000000000000000" charset="0"/>
              <a:buChar char="Ø"/>
            </a:pPr>
            <a:r>
              <a:rPr lang="en-US" altLang="zh-CN" sz="5400" spc="75" dirty="0">
                <a:solidFill>
                  <a:srgbClr val="000000"/>
                </a:solidFill>
                <a:latin typeface="Times New Roman" panose="02020603050405020304"/>
                <a:ea typeface="Times New Roman" panose="02020603050405020304"/>
                <a:sym typeface="+mn-ea"/>
              </a:rPr>
              <a:t>Basic Physical Knowledge</a:t>
            </a:r>
            <a:endParaRPr lang="en-US" altLang="zh-CN" sz="5400" spc="75" dirty="0">
              <a:solidFill>
                <a:srgbClr val="000000"/>
              </a:solidFill>
              <a:latin typeface="Times New Roman" panose="02020603050405020304"/>
              <a:ea typeface="Times New Roman" panose="02020603050405020304"/>
              <a:sym typeface="+mn-ea"/>
            </a:endParaRPr>
          </a:p>
          <a:p>
            <a:pPr marL="914400" indent="-914400" algn="l">
              <a:buFont typeface="Wingdings" panose="05000000000000000000" charset="0"/>
              <a:buChar char="Ø"/>
            </a:pPr>
            <a:r>
              <a:rPr lang="en-US" altLang="zh-CN" sz="5400" spc="75" dirty="0">
                <a:solidFill>
                  <a:srgbClr val="000000"/>
                </a:solidFill>
                <a:latin typeface="Times New Roman" panose="02020603050405020304"/>
                <a:ea typeface="Times New Roman" panose="02020603050405020304"/>
                <a:sym typeface="+mn-ea"/>
              </a:rPr>
              <a:t>Path</a:t>
            </a:r>
            <a:r>
              <a:rPr lang="en-US" altLang="zh-CN" sz="5400" spc="75" dirty="0">
                <a:solidFill>
                  <a:srgbClr val="000000"/>
                </a:solidFill>
                <a:latin typeface="Times New Roman" panose="02020603050405020304"/>
                <a:ea typeface="Times New Roman" panose="02020603050405020304"/>
                <a:sym typeface="+mn-ea"/>
              </a:rPr>
              <a:t> Tracing</a:t>
            </a:r>
            <a:endParaRPr lang="en-US" altLang="zh-CN" sz="5400" spc="75" dirty="0">
              <a:solidFill>
                <a:srgbClr val="000000"/>
              </a:solidFill>
              <a:latin typeface="Times New Roman" panose="02020603050405020304"/>
              <a:ea typeface="Times New Roman" panose="02020603050405020304"/>
            </a:endParaRPr>
          </a:p>
          <a:p>
            <a:pPr marL="914400" indent="-914400" algn="l">
              <a:buFont typeface="Wingdings" panose="05000000000000000000" charset="0"/>
              <a:buChar char="Ø"/>
            </a:pPr>
            <a:endParaRPr lang="zh-CN" altLang="en-US" sz="5400"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1163320" y="160655"/>
            <a:ext cx="10333990" cy="729678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1099185" y="508000"/>
            <a:ext cx="11059795" cy="79978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6"/>
          <p:cNvSpPr txBox="1"/>
          <p:nvPr/>
        </p:nvSpPr>
        <p:spPr>
          <a:xfrm>
            <a:off x="668301" y="449988"/>
            <a:ext cx="11635971" cy="2490470"/>
          </a:xfrm>
          <a:prstGeom prst="rect">
            <a:avLst/>
          </a:prstGeom>
          <a:noFill/>
        </p:spPr>
        <p:txBody>
          <a:bodyPr wrap="square" lIns="0" tIns="0" rIns="0" bIns="0" rtlCol="0">
            <a:spAutoFit/>
          </a:bodyPr>
          <a:lstStyle/>
          <a:p>
            <a:pPr marL="0">
              <a:lnSpc>
                <a:spcPct val="114000"/>
              </a:lnSpc>
            </a:pPr>
            <a:r>
              <a:rPr lang="en-US" altLang="zh-CN" sz="4800" spc="265" dirty="0">
                <a:solidFill>
                  <a:srgbClr val="000000"/>
                </a:solidFill>
                <a:latin typeface="Times New Roman" panose="02020603050405020304"/>
                <a:ea typeface="Times New Roman" panose="02020603050405020304"/>
              </a:rPr>
              <a:t>Monte</a:t>
            </a:r>
            <a:r>
              <a:rPr lang="en-US" altLang="zh-CN" sz="4800" spc="129" dirty="0">
                <a:solidFill>
                  <a:srgbClr val="000000"/>
                </a:solidFill>
                <a:latin typeface="Times New Roman" panose="02020603050405020304"/>
                <a:cs typeface="Times New Roman" panose="02020603050405020304"/>
              </a:rPr>
              <a:t> </a:t>
            </a:r>
            <a:r>
              <a:rPr lang="en-US" altLang="zh-CN" sz="4800" spc="229" dirty="0">
                <a:solidFill>
                  <a:srgbClr val="000000"/>
                </a:solidFill>
                <a:latin typeface="Times New Roman" panose="02020603050405020304"/>
                <a:ea typeface="Times New Roman" panose="02020603050405020304"/>
              </a:rPr>
              <a:t>Carlo</a:t>
            </a:r>
            <a:r>
              <a:rPr lang="en-US" altLang="zh-CN" sz="4800" spc="129" dirty="0">
                <a:solidFill>
                  <a:srgbClr val="000000"/>
                </a:solidFill>
                <a:latin typeface="Times New Roman" panose="02020603050405020304"/>
                <a:cs typeface="Times New Roman" panose="02020603050405020304"/>
              </a:rPr>
              <a:t> </a:t>
            </a:r>
            <a:r>
              <a:rPr lang="en-US" altLang="zh-CN" sz="4800" spc="204" dirty="0">
                <a:solidFill>
                  <a:srgbClr val="000000"/>
                </a:solidFill>
                <a:latin typeface="Times New Roman" panose="02020603050405020304"/>
                <a:ea typeface="Times New Roman" panose="02020603050405020304"/>
              </a:rPr>
              <a:t>Integration</a:t>
            </a:r>
            <a:endParaRPr lang="en-US" altLang="zh-CN" sz="4800" spc="204" dirty="0">
              <a:solidFill>
                <a:srgbClr val="000000"/>
              </a:solidFill>
              <a:latin typeface="Times New Roman" panose="02020603050405020304"/>
              <a:ea typeface="Times New Roman" panose="02020603050405020304"/>
            </a:endParaRP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375"/>
              </a:lnSpc>
            </a:pPr>
            <a:endParaRPr lang="en-US" dirty="0" smtClean="0"/>
          </a:p>
          <a:p>
            <a:pPr marL="0" hangingPunct="0">
              <a:lnSpc>
                <a:spcPct val="104000"/>
              </a:lnSpc>
            </a:pPr>
            <a:r>
              <a:rPr lang="en-US" altLang="zh-CN" sz="3400" b="1" dirty="0">
                <a:solidFill>
                  <a:srgbClr val="000000"/>
                </a:solidFill>
                <a:latin typeface="Times New Roman" panose="02020603050405020304"/>
              </a:rPr>
              <a:t>What &amp; How</a:t>
            </a:r>
            <a:r>
              <a:rPr lang="en-US" altLang="zh-CN" sz="3400" dirty="0">
                <a:solidFill>
                  <a:srgbClr val="000000"/>
                </a:solidFill>
                <a:latin typeface="Times New Roman" panose="02020603050405020304"/>
              </a:rPr>
              <a:t>: estimate the integral of a function by </a:t>
            </a:r>
            <a:endParaRPr lang="en-US" altLang="zh-CN" sz="3400" dirty="0">
              <a:solidFill>
                <a:srgbClr val="000000"/>
              </a:solidFill>
              <a:latin typeface="Times New Roman" panose="02020603050405020304"/>
            </a:endParaRPr>
          </a:p>
          <a:p>
            <a:pPr marL="0" hangingPunct="0">
              <a:lnSpc>
                <a:spcPct val="104000"/>
              </a:lnSpc>
            </a:pPr>
            <a:r>
              <a:rPr lang="en-US" altLang="zh-CN" sz="3400" dirty="0">
                <a:solidFill>
                  <a:srgbClr val="000000"/>
                </a:solidFill>
                <a:latin typeface="Times New Roman" panose="02020603050405020304"/>
              </a:rPr>
              <a:t>averaging random samples of the function’s value.</a:t>
            </a:r>
            <a:endParaRPr lang="en-US" altLang="zh-CN" sz="3400" dirty="0">
              <a:solidFill>
                <a:srgbClr val="000000"/>
              </a:solidFill>
              <a:latin typeface="Times New Roman" panose="02020603050405020304"/>
            </a:endParaRPr>
          </a:p>
        </p:txBody>
      </p:sp>
      <p:sp>
        <p:nvSpPr>
          <p:cNvPr id="40" name="TextBox 40"/>
          <p:cNvSpPr txBox="1"/>
          <p:nvPr/>
        </p:nvSpPr>
        <p:spPr>
          <a:xfrm>
            <a:off x="237498" y="9321099"/>
            <a:ext cx="12674492" cy="247904"/>
          </a:xfrm>
          <a:prstGeom prst="rect">
            <a:avLst/>
          </a:prstGeom>
          <a:noFill/>
        </p:spPr>
        <p:txBody>
          <a:bodyPr wrap="square" lIns="0" tIns="0" rIns="0" bIns="0" rtlCol="0">
            <a:spAutoFit/>
          </a:bodyPr>
          <a:lstStyle/>
          <a:p>
            <a:pPr marL="0">
              <a:lnSpc>
                <a:spcPct val="102000"/>
              </a:lnSpc>
              <a:tabLst>
                <a:tab pos="6198870" algn="l"/>
                <a:tab pos="9833610" algn="l"/>
              </a:tabLst>
            </a:pPr>
            <a:r>
              <a:rPr lang="en-US" altLang="zh-CN" sz="1600" spc="-20" dirty="0">
                <a:solidFill>
                  <a:srgbClr val="000000"/>
                </a:solidFill>
                <a:latin typeface="Arial" panose="020B0604020202020204"/>
                <a:ea typeface="Arial" panose="020B0604020202020204"/>
              </a:rPr>
              <a:t>GAMES101	</a:t>
            </a:r>
            <a:r>
              <a:rPr lang="en-US" altLang="zh-CN" sz="1600" spc="-5" dirty="0">
                <a:solidFill>
                  <a:srgbClr val="000000"/>
                </a:solidFill>
                <a:latin typeface="Arial" panose="020B0604020202020204"/>
                <a:ea typeface="Arial" panose="020B0604020202020204"/>
              </a:rPr>
              <a:t>9	</a:t>
            </a:r>
            <a:r>
              <a:rPr lang="en-US" altLang="zh-CN" sz="1600" dirty="0">
                <a:solidFill>
                  <a:srgbClr val="000000"/>
                </a:solidFill>
                <a:latin typeface="Arial" panose="020B0604020202020204"/>
                <a:ea typeface="Arial" panose="020B0604020202020204"/>
              </a:rPr>
              <a:t>Lingqi</a:t>
            </a:r>
            <a:r>
              <a:rPr lang="en-US" altLang="zh-CN" sz="1600" spc="-44" dirty="0">
                <a:solidFill>
                  <a:srgbClr val="000000"/>
                </a:solidFill>
                <a:latin typeface="Arial" panose="020B0604020202020204"/>
                <a:cs typeface="Arial" panose="020B0604020202020204"/>
              </a:rPr>
              <a:t> </a:t>
            </a:r>
            <a:r>
              <a:rPr lang="en-US" altLang="zh-CN" sz="1600" dirty="0">
                <a:solidFill>
                  <a:srgbClr val="000000"/>
                </a:solidFill>
                <a:latin typeface="Arial" panose="020B0604020202020204"/>
                <a:ea typeface="Arial" panose="020B0604020202020204"/>
              </a:rPr>
              <a:t>Yan,</a:t>
            </a:r>
            <a:r>
              <a:rPr lang="en-US" altLang="zh-CN" sz="1600" spc="-50" dirty="0">
                <a:solidFill>
                  <a:srgbClr val="000000"/>
                </a:solidFill>
                <a:latin typeface="Arial" panose="020B0604020202020204"/>
                <a:cs typeface="Arial" panose="020B0604020202020204"/>
              </a:rPr>
              <a:t> </a:t>
            </a:r>
            <a:r>
              <a:rPr lang="en-US" altLang="zh-CN" sz="1600" dirty="0">
                <a:solidFill>
                  <a:srgbClr val="000000"/>
                </a:solidFill>
                <a:latin typeface="Arial" panose="020B0604020202020204"/>
                <a:ea typeface="Arial" panose="020B0604020202020204"/>
              </a:rPr>
              <a:t>UC</a:t>
            </a:r>
            <a:r>
              <a:rPr lang="en-US" altLang="zh-CN" sz="1600" spc="-50" dirty="0">
                <a:solidFill>
                  <a:srgbClr val="000000"/>
                </a:solidFill>
                <a:latin typeface="Arial" panose="020B0604020202020204"/>
                <a:cs typeface="Arial" panose="020B0604020202020204"/>
              </a:rPr>
              <a:t> </a:t>
            </a:r>
            <a:r>
              <a:rPr lang="en-US" altLang="zh-CN" sz="1600" dirty="0">
                <a:solidFill>
                  <a:srgbClr val="000000"/>
                </a:solidFill>
                <a:latin typeface="Arial" panose="020B0604020202020204"/>
                <a:ea typeface="Arial" panose="020B0604020202020204"/>
              </a:rPr>
              <a:t>Santa</a:t>
            </a:r>
            <a:r>
              <a:rPr lang="en-US" altLang="zh-CN" sz="1600" spc="-50" dirty="0">
                <a:solidFill>
                  <a:srgbClr val="000000"/>
                </a:solidFill>
                <a:latin typeface="Arial" panose="020B0604020202020204"/>
                <a:cs typeface="Arial" panose="020B0604020202020204"/>
              </a:rPr>
              <a:t> </a:t>
            </a:r>
            <a:r>
              <a:rPr lang="en-US" altLang="zh-CN" sz="1600" dirty="0">
                <a:solidFill>
                  <a:srgbClr val="000000"/>
                </a:solidFill>
                <a:latin typeface="Arial" panose="020B0604020202020204"/>
                <a:ea typeface="Arial" panose="020B0604020202020204"/>
              </a:rPr>
              <a:t>Barbara</a:t>
            </a:r>
            <a:endParaRPr lang="en-US" altLang="zh-CN" sz="1600" dirty="0">
              <a:solidFill>
                <a:srgbClr val="000000"/>
              </a:solidFill>
              <a:latin typeface="Arial" panose="020B0604020202020204"/>
              <a:ea typeface="Arial" panose="020B0604020202020204"/>
            </a:endParaRPr>
          </a:p>
        </p:txBody>
      </p:sp>
      <p:pic>
        <p:nvPicPr>
          <p:cNvPr id="3" name="图片 2"/>
          <p:cNvPicPr>
            <a:picLocks noChangeAspect="1"/>
          </p:cNvPicPr>
          <p:nvPr/>
        </p:nvPicPr>
        <p:blipFill>
          <a:blip r:embed="rId1"/>
          <a:stretch>
            <a:fillRect/>
          </a:stretch>
        </p:blipFill>
        <p:spPr>
          <a:xfrm>
            <a:off x="1409700" y="2940685"/>
            <a:ext cx="9382125" cy="4752975"/>
          </a:xfrm>
          <a:prstGeom prst="rect">
            <a:avLst/>
          </a:prstGeom>
        </p:spPr>
      </p:pic>
      <p:pic>
        <p:nvPicPr>
          <p:cNvPr id="4" name="图片 3"/>
          <p:cNvPicPr>
            <a:picLocks noChangeAspect="1"/>
          </p:cNvPicPr>
          <p:nvPr/>
        </p:nvPicPr>
        <p:blipFill>
          <a:blip r:embed="rId2"/>
          <a:stretch>
            <a:fillRect/>
          </a:stretch>
        </p:blipFill>
        <p:spPr>
          <a:xfrm>
            <a:off x="1490980" y="7770495"/>
            <a:ext cx="10166985" cy="189293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930910" y="193675"/>
            <a:ext cx="11116310" cy="7902575"/>
          </a:xfrm>
          <a:prstGeom prst="rect">
            <a:avLst/>
          </a:prstGeom>
        </p:spPr>
      </p:pic>
      <p:pic>
        <p:nvPicPr>
          <p:cNvPr id="5" name="图片 4"/>
          <p:cNvPicPr>
            <a:picLocks noChangeAspect="1"/>
          </p:cNvPicPr>
          <p:nvPr/>
        </p:nvPicPr>
        <p:blipFill>
          <a:blip r:embed="rId2"/>
          <a:stretch>
            <a:fillRect/>
          </a:stretch>
        </p:blipFill>
        <p:spPr>
          <a:xfrm>
            <a:off x="1358265" y="3095625"/>
            <a:ext cx="10171430" cy="51117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Freeform 215"/>
          <p:cNvSpPr/>
          <p:nvPr/>
        </p:nvSpPr>
        <p:spPr>
          <a:xfrm>
            <a:off x="4673600" y="6464300"/>
            <a:ext cx="1003300" cy="279400"/>
          </a:xfrm>
          <a:custGeom>
            <a:avLst/>
            <a:gdLst>
              <a:gd name="connsiteX0" fmla="*/ 37139 w 1003300"/>
              <a:gd name="connsiteY0" fmla="*/ 286095 h 279400"/>
              <a:gd name="connsiteX1" fmla="*/ 538129 w 1003300"/>
              <a:gd name="connsiteY1" fmla="*/ 37837 h 279400"/>
              <a:gd name="connsiteX2" fmla="*/ 1008447 w 1003300"/>
              <a:gd name="connsiteY2" fmla="*/ 262742 h 279400"/>
            </a:gdLst>
            <a:ahLst/>
            <a:cxnLst>
              <a:cxn ang="0">
                <a:pos x="connsiteX0" y="connsiteY0"/>
              </a:cxn>
              <a:cxn ang="0">
                <a:pos x="connsiteX1" y="connsiteY1"/>
              </a:cxn>
              <a:cxn ang="0">
                <a:pos x="connsiteX2" y="connsiteY2"/>
              </a:cxn>
            </a:cxnLst>
            <a:rect l="l" t="t" r="r" b="b"/>
            <a:pathLst>
              <a:path w="1003300" h="279400">
                <a:moveTo>
                  <a:pt x="37139" y="286095"/>
                </a:moveTo>
                <a:cubicBezTo>
                  <a:pt x="157998" y="129601"/>
                  <a:pt x="343465" y="37696"/>
                  <a:pt x="538129" y="37837"/>
                </a:cubicBezTo>
                <a:cubicBezTo>
                  <a:pt x="721802" y="37970"/>
                  <a:pt x="894123" y="120374"/>
                  <a:pt x="1008447" y="262742"/>
                </a:cubicBezTo>
              </a:path>
            </a:pathLst>
          </a:custGeom>
          <a:ln w="50799">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6" name="Freeform 216"/>
          <p:cNvSpPr/>
          <p:nvPr/>
        </p:nvSpPr>
        <p:spPr>
          <a:xfrm>
            <a:off x="5727700" y="3581400"/>
            <a:ext cx="990600" cy="342900"/>
          </a:xfrm>
          <a:custGeom>
            <a:avLst/>
            <a:gdLst>
              <a:gd name="connsiteX0" fmla="*/ 995567 w 990600"/>
              <a:gd name="connsiteY0" fmla="*/ 35155 h 342900"/>
              <a:gd name="connsiteX1" fmla="*/ 529013 w 990600"/>
              <a:gd name="connsiteY1" fmla="*/ 343297 h 342900"/>
              <a:gd name="connsiteX2" fmla="*/ 34551 w 990600"/>
              <a:gd name="connsiteY2" fmla="*/ 178104 h 342900"/>
            </a:gdLst>
            <a:ahLst/>
            <a:cxnLst>
              <a:cxn ang="0">
                <a:pos x="connsiteX0" y="connsiteY0"/>
              </a:cxn>
              <a:cxn ang="0">
                <a:pos x="connsiteX1" y="connsiteY1"/>
              </a:cxn>
              <a:cxn ang="0">
                <a:pos x="connsiteX2" y="connsiteY2"/>
              </a:cxn>
            </a:cxnLst>
            <a:rect l="l" t="t" r="r" b="b"/>
            <a:pathLst>
              <a:path w="990600" h="342900">
                <a:moveTo>
                  <a:pt x="995567" y="35155"/>
                </a:moveTo>
                <a:cubicBezTo>
                  <a:pt x="894927" y="205359"/>
                  <a:pt x="722209" y="319433"/>
                  <a:pt x="529013" y="343297"/>
                </a:cubicBezTo>
                <a:cubicBezTo>
                  <a:pt x="346726" y="365813"/>
                  <a:pt x="165558" y="305288"/>
                  <a:pt x="34551" y="178104"/>
                </a:cubicBezTo>
              </a:path>
            </a:pathLst>
          </a:custGeom>
          <a:ln w="508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7" name="Freeform 217"/>
          <p:cNvSpPr/>
          <p:nvPr/>
        </p:nvSpPr>
        <p:spPr>
          <a:xfrm>
            <a:off x="8356600" y="5956300"/>
            <a:ext cx="800100" cy="596900"/>
          </a:xfrm>
          <a:custGeom>
            <a:avLst/>
            <a:gdLst>
              <a:gd name="connsiteX0" fmla="*/ 29511 w 800100"/>
              <a:gd name="connsiteY0" fmla="*/ 609021 h 596900"/>
              <a:gd name="connsiteX1" fmla="*/ 295060 w 800100"/>
              <a:gd name="connsiteY1" fmla="*/ 116978 h 596900"/>
              <a:gd name="connsiteX2" fmla="*/ 808890 w 800100"/>
              <a:gd name="connsiteY2" fmla="*/ 28889 h 596900"/>
            </a:gdLst>
            <a:ahLst/>
            <a:cxnLst>
              <a:cxn ang="0">
                <a:pos x="connsiteX0" y="connsiteY0"/>
              </a:cxn>
              <a:cxn ang="0">
                <a:pos x="connsiteX1" y="connsiteY1"/>
              </a:cxn>
              <a:cxn ang="0">
                <a:pos x="connsiteX2" y="connsiteY2"/>
              </a:cxn>
            </a:cxnLst>
            <a:rect l="l" t="t" r="r" b="b"/>
            <a:pathLst>
              <a:path w="800100" h="596900">
                <a:moveTo>
                  <a:pt x="29511" y="609021"/>
                </a:moveTo>
                <a:cubicBezTo>
                  <a:pt x="37769" y="411464"/>
                  <a:pt x="136076" y="229308"/>
                  <a:pt x="295060" y="116978"/>
                </a:cubicBezTo>
                <a:cubicBezTo>
                  <a:pt x="445067" y="10989"/>
                  <a:pt x="633331" y="-21285"/>
                  <a:pt x="808890" y="28889"/>
                </a:cubicBezTo>
              </a:path>
            </a:pathLst>
          </a:custGeom>
          <a:ln w="508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8" name="Freeform 218"/>
          <p:cNvSpPr/>
          <p:nvPr/>
        </p:nvSpPr>
        <p:spPr>
          <a:xfrm>
            <a:off x="1485900" y="5778500"/>
            <a:ext cx="3619500" cy="711200"/>
          </a:xfrm>
          <a:custGeom>
            <a:avLst/>
            <a:gdLst>
              <a:gd name="connsiteX0" fmla="*/ 28962 w 3619500"/>
              <a:gd name="connsiteY0" fmla="*/ 34487 h 711200"/>
              <a:gd name="connsiteX1" fmla="*/ 3625551 w 3619500"/>
              <a:gd name="connsiteY1" fmla="*/ 715071 h 711200"/>
            </a:gdLst>
            <a:ahLst/>
            <a:cxnLst>
              <a:cxn ang="0">
                <a:pos x="connsiteX0" y="connsiteY0"/>
              </a:cxn>
              <a:cxn ang="0">
                <a:pos x="connsiteX1" y="connsiteY1"/>
              </a:cxn>
            </a:cxnLst>
            <a:rect l="l" t="t" r="r" b="b"/>
            <a:pathLst>
              <a:path w="3619500" h="711200">
                <a:moveTo>
                  <a:pt x="28962" y="34487"/>
                </a:moveTo>
                <a:lnTo>
                  <a:pt x="3625551" y="715071"/>
                </a:lnTo>
              </a:path>
            </a:pathLst>
          </a:custGeom>
          <a:ln w="25400">
            <a:solidFill>
              <a:srgbClr val="000000">
                <a:alpha val="100000"/>
              </a:srgbClr>
            </a:solidFill>
            <a:prstDash val="lgDash"/>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9" name="Freeform 219"/>
          <p:cNvSpPr/>
          <p:nvPr/>
        </p:nvSpPr>
        <p:spPr>
          <a:xfrm>
            <a:off x="5080000" y="3771900"/>
            <a:ext cx="5194300" cy="2743200"/>
          </a:xfrm>
          <a:custGeom>
            <a:avLst/>
            <a:gdLst>
              <a:gd name="connsiteX0" fmla="*/ 36648 w 5194300"/>
              <a:gd name="connsiteY0" fmla="*/ 2750872 h 2743200"/>
              <a:gd name="connsiteX1" fmla="*/ 1166054 w 5194300"/>
              <a:gd name="connsiteY1" fmla="*/ 164763 h 2743200"/>
              <a:gd name="connsiteX2" fmla="*/ 5201278 w 5194300"/>
              <a:gd name="connsiteY2" fmla="*/ 37909 h 2743200"/>
            </a:gdLst>
            <a:ahLst/>
            <a:cxnLst>
              <a:cxn ang="0">
                <a:pos x="connsiteX0" y="connsiteY0"/>
              </a:cxn>
              <a:cxn ang="0">
                <a:pos x="connsiteX1" y="connsiteY1"/>
              </a:cxn>
              <a:cxn ang="0">
                <a:pos x="connsiteX2" y="connsiteY2"/>
              </a:cxn>
            </a:cxnLst>
            <a:rect l="l" t="t" r="r" b="b"/>
            <a:pathLst>
              <a:path w="5194300" h="2743200">
                <a:moveTo>
                  <a:pt x="36648" y="2750872"/>
                </a:moveTo>
                <a:lnTo>
                  <a:pt x="1166054" y="164763"/>
                </a:lnTo>
                <a:lnTo>
                  <a:pt x="5201278" y="37909"/>
                </a:lnTo>
              </a:path>
            </a:pathLst>
          </a:custGeom>
          <a:ln w="254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0" name="Freeform 220"/>
          <p:cNvSpPr/>
          <p:nvPr/>
        </p:nvSpPr>
        <p:spPr>
          <a:xfrm>
            <a:off x="5080000" y="3670300"/>
            <a:ext cx="5105400" cy="2844800"/>
          </a:xfrm>
          <a:custGeom>
            <a:avLst/>
            <a:gdLst>
              <a:gd name="connsiteX0" fmla="*/ 36648 w 5105400"/>
              <a:gd name="connsiteY0" fmla="*/ 2852472 h 2844800"/>
              <a:gd name="connsiteX1" fmla="*/ 966091 w 5105400"/>
              <a:gd name="connsiteY1" fmla="*/ 261029 h 2844800"/>
              <a:gd name="connsiteX2" fmla="*/ 5117436 w 5105400"/>
              <a:gd name="connsiteY2" fmla="*/ 28790 h 2844800"/>
            </a:gdLst>
            <a:ahLst/>
            <a:cxnLst>
              <a:cxn ang="0">
                <a:pos x="connsiteX0" y="connsiteY0"/>
              </a:cxn>
              <a:cxn ang="0">
                <a:pos x="connsiteX1" y="connsiteY1"/>
              </a:cxn>
              <a:cxn ang="0">
                <a:pos x="connsiteX2" y="connsiteY2"/>
              </a:cxn>
            </a:cxnLst>
            <a:rect l="l" t="t" r="r" b="b"/>
            <a:pathLst>
              <a:path w="5105400" h="2844800">
                <a:moveTo>
                  <a:pt x="36648" y="2852472"/>
                </a:moveTo>
                <a:lnTo>
                  <a:pt x="966091" y="261029"/>
                </a:lnTo>
                <a:lnTo>
                  <a:pt x="5117436" y="28790"/>
                </a:lnTo>
              </a:path>
            </a:pathLst>
          </a:custGeom>
          <a:ln w="254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1" name="Freeform 221"/>
          <p:cNvSpPr/>
          <p:nvPr/>
        </p:nvSpPr>
        <p:spPr>
          <a:xfrm>
            <a:off x="5080000" y="3479800"/>
            <a:ext cx="5016500" cy="3035300"/>
          </a:xfrm>
          <a:custGeom>
            <a:avLst/>
            <a:gdLst>
              <a:gd name="connsiteX0" fmla="*/ 36648 w 5016500"/>
              <a:gd name="connsiteY0" fmla="*/ 3042972 h 3035300"/>
              <a:gd name="connsiteX1" fmla="*/ 1652761 w 5016500"/>
              <a:gd name="connsiteY1" fmla="*/ 177435 h 3035300"/>
              <a:gd name="connsiteX2" fmla="*/ 5018070 w 5016500"/>
              <a:gd name="connsiteY2" fmla="*/ 30680 h 3035300"/>
            </a:gdLst>
            <a:ahLst/>
            <a:cxnLst>
              <a:cxn ang="0">
                <a:pos x="connsiteX0" y="connsiteY0"/>
              </a:cxn>
              <a:cxn ang="0">
                <a:pos x="connsiteX1" y="connsiteY1"/>
              </a:cxn>
              <a:cxn ang="0">
                <a:pos x="connsiteX2" y="connsiteY2"/>
              </a:cxn>
            </a:cxnLst>
            <a:rect l="l" t="t" r="r" b="b"/>
            <a:pathLst>
              <a:path w="5016500" h="3035300">
                <a:moveTo>
                  <a:pt x="36648" y="3042972"/>
                </a:moveTo>
                <a:lnTo>
                  <a:pt x="1652761" y="177435"/>
                </a:lnTo>
                <a:lnTo>
                  <a:pt x="5018070" y="30680"/>
                </a:lnTo>
              </a:path>
            </a:pathLst>
          </a:custGeom>
          <a:ln w="254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2" name="Freeform 222"/>
          <p:cNvSpPr/>
          <p:nvPr/>
        </p:nvSpPr>
        <p:spPr>
          <a:xfrm>
            <a:off x="5080000" y="3860800"/>
            <a:ext cx="5410200" cy="2654300"/>
          </a:xfrm>
          <a:custGeom>
            <a:avLst/>
            <a:gdLst>
              <a:gd name="connsiteX0" fmla="*/ 36648 w 5410200"/>
              <a:gd name="connsiteY0" fmla="*/ 2661972 h 2654300"/>
              <a:gd name="connsiteX1" fmla="*/ 1361161 w 5410200"/>
              <a:gd name="connsiteY1" fmla="*/ 33806 h 2654300"/>
              <a:gd name="connsiteX2" fmla="*/ 5415124 w 5410200"/>
              <a:gd name="connsiteY2" fmla="*/ 64309 h 2654300"/>
            </a:gdLst>
            <a:ahLst/>
            <a:cxnLst>
              <a:cxn ang="0">
                <a:pos x="connsiteX0" y="connsiteY0"/>
              </a:cxn>
              <a:cxn ang="0">
                <a:pos x="connsiteX1" y="connsiteY1"/>
              </a:cxn>
              <a:cxn ang="0">
                <a:pos x="connsiteX2" y="connsiteY2"/>
              </a:cxn>
            </a:cxnLst>
            <a:rect l="l" t="t" r="r" b="b"/>
            <a:pathLst>
              <a:path w="5410200" h="2654300">
                <a:moveTo>
                  <a:pt x="36648" y="2661972"/>
                </a:moveTo>
                <a:lnTo>
                  <a:pt x="1361161" y="33806"/>
                </a:lnTo>
                <a:lnTo>
                  <a:pt x="5415124" y="64309"/>
                </a:lnTo>
              </a:path>
            </a:pathLst>
          </a:custGeom>
          <a:ln w="254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3" name="Freeform 223"/>
          <p:cNvSpPr/>
          <p:nvPr/>
        </p:nvSpPr>
        <p:spPr>
          <a:xfrm>
            <a:off x="5080000" y="3073400"/>
            <a:ext cx="5092700" cy="3441700"/>
          </a:xfrm>
          <a:custGeom>
            <a:avLst/>
            <a:gdLst>
              <a:gd name="connsiteX0" fmla="*/ 36648 w 5092700"/>
              <a:gd name="connsiteY0" fmla="*/ 3449373 h 3441700"/>
              <a:gd name="connsiteX1" fmla="*/ 1562286 w 5092700"/>
              <a:gd name="connsiteY1" fmla="*/ 669388 h 3441700"/>
              <a:gd name="connsiteX2" fmla="*/ 5102733 w 5092700"/>
              <a:gd name="connsiteY2" fmla="*/ 28608 h 3441700"/>
            </a:gdLst>
            <a:ahLst/>
            <a:cxnLst>
              <a:cxn ang="0">
                <a:pos x="connsiteX0" y="connsiteY0"/>
              </a:cxn>
              <a:cxn ang="0">
                <a:pos x="connsiteX1" y="connsiteY1"/>
              </a:cxn>
              <a:cxn ang="0">
                <a:pos x="connsiteX2" y="connsiteY2"/>
              </a:cxn>
            </a:cxnLst>
            <a:rect l="l" t="t" r="r" b="b"/>
            <a:pathLst>
              <a:path w="5092700" h="3441700">
                <a:moveTo>
                  <a:pt x="36648" y="3449373"/>
                </a:moveTo>
                <a:lnTo>
                  <a:pt x="1562286" y="669388"/>
                </a:lnTo>
                <a:lnTo>
                  <a:pt x="5102733" y="28608"/>
                </a:lnTo>
              </a:path>
            </a:pathLst>
          </a:custGeom>
          <a:ln w="254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4" name="Freeform 224"/>
          <p:cNvSpPr/>
          <p:nvPr/>
        </p:nvSpPr>
        <p:spPr>
          <a:xfrm>
            <a:off x="5080000" y="3708400"/>
            <a:ext cx="5524500" cy="2806700"/>
          </a:xfrm>
          <a:custGeom>
            <a:avLst/>
            <a:gdLst>
              <a:gd name="connsiteX0" fmla="*/ 36648 w 5524500"/>
              <a:gd name="connsiteY0" fmla="*/ 2814373 h 2806700"/>
              <a:gd name="connsiteX1" fmla="*/ 1562286 w 5524500"/>
              <a:gd name="connsiteY1" fmla="*/ 34387 h 2806700"/>
              <a:gd name="connsiteX2" fmla="*/ 5527071 w 5524500"/>
              <a:gd name="connsiteY2" fmla="*/ 241123 h 2806700"/>
            </a:gdLst>
            <a:ahLst/>
            <a:cxnLst>
              <a:cxn ang="0">
                <a:pos x="connsiteX0" y="connsiteY0"/>
              </a:cxn>
              <a:cxn ang="0">
                <a:pos x="connsiteX1" y="connsiteY1"/>
              </a:cxn>
              <a:cxn ang="0">
                <a:pos x="connsiteX2" y="connsiteY2"/>
              </a:cxn>
            </a:cxnLst>
            <a:rect l="l" t="t" r="r" b="b"/>
            <a:pathLst>
              <a:path w="5524500" h="2806700">
                <a:moveTo>
                  <a:pt x="36648" y="2814373"/>
                </a:moveTo>
                <a:lnTo>
                  <a:pt x="1562286" y="34387"/>
                </a:lnTo>
                <a:lnTo>
                  <a:pt x="5527071" y="241123"/>
                </a:lnTo>
              </a:path>
            </a:pathLst>
          </a:custGeom>
          <a:ln w="254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5" name="Freeform 225"/>
          <p:cNvSpPr/>
          <p:nvPr/>
        </p:nvSpPr>
        <p:spPr>
          <a:xfrm>
            <a:off x="5080000" y="3771900"/>
            <a:ext cx="5664200" cy="2743200"/>
          </a:xfrm>
          <a:custGeom>
            <a:avLst/>
            <a:gdLst>
              <a:gd name="connsiteX0" fmla="*/ 36648 w 5664200"/>
              <a:gd name="connsiteY0" fmla="*/ 2750872 h 2743200"/>
              <a:gd name="connsiteX1" fmla="*/ 1459296 w 5664200"/>
              <a:gd name="connsiteY1" fmla="*/ 33529 h 2743200"/>
              <a:gd name="connsiteX2" fmla="*/ 5670342 w 5664200"/>
              <a:gd name="connsiteY2" fmla="*/ 171536 h 2743200"/>
            </a:gdLst>
            <a:ahLst/>
            <a:cxnLst>
              <a:cxn ang="0">
                <a:pos x="connsiteX0" y="connsiteY0"/>
              </a:cxn>
              <a:cxn ang="0">
                <a:pos x="connsiteX1" y="connsiteY1"/>
              </a:cxn>
              <a:cxn ang="0">
                <a:pos x="connsiteX2" y="connsiteY2"/>
              </a:cxn>
            </a:cxnLst>
            <a:rect l="l" t="t" r="r" b="b"/>
            <a:pathLst>
              <a:path w="5664200" h="2743200">
                <a:moveTo>
                  <a:pt x="36648" y="2750872"/>
                </a:moveTo>
                <a:lnTo>
                  <a:pt x="1459296" y="33529"/>
                </a:lnTo>
                <a:lnTo>
                  <a:pt x="5670342" y="171536"/>
                </a:lnTo>
              </a:path>
            </a:pathLst>
          </a:custGeom>
          <a:ln w="254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6" name="Freeform 226"/>
          <p:cNvSpPr/>
          <p:nvPr/>
        </p:nvSpPr>
        <p:spPr>
          <a:xfrm>
            <a:off x="5080000" y="3238500"/>
            <a:ext cx="5003800" cy="3276600"/>
          </a:xfrm>
          <a:custGeom>
            <a:avLst/>
            <a:gdLst>
              <a:gd name="connsiteX0" fmla="*/ 36267 w 5003800"/>
              <a:gd name="connsiteY0" fmla="*/ 3283530 h 3276600"/>
              <a:gd name="connsiteX1" fmla="*/ 1370489 w 5003800"/>
              <a:gd name="connsiteY1" fmla="*/ 640455 h 3276600"/>
              <a:gd name="connsiteX2" fmla="*/ 5009073 w 5003800"/>
              <a:gd name="connsiteY2" fmla="*/ 37903 h 3276600"/>
            </a:gdLst>
            <a:ahLst/>
            <a:cxnLst>
              <a:cxn ang="0">
                <a:pos x="connsiteX0" y="connsiteY0"/>
              </a:cxn>
              <a:cxn ang="0">
                <a:pos x="connsiteX1" y="connsiteY1"/>
              </a:cxn>
              <a:cxn ang="0">
                <a:pos x="connsiteX2" y="connsiteY2"/>
              </a:cxn>
            </a:cxnLst>
            <a:rect l="l" t="t" r="r" b="b"/>
            <a:pathLst>
              <a:path w="5003800" h="3276600">
                <a:moveTo>
                  <a:pt x="36267" y="3283530"/>
                </a:moveTo>
                <a:lnTo>
                  <a:pt x="1370489" y="640455"/>
                </a:lnTo>
                <a:lnTo>
                  <a:pt x="5009073" y="37903"/>
                </a:lnTo>
              </a:path>
            </a:pathLst>
          </a:custGeom>
          <a:ln w="254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7" name="Freeform 227"/>
          <p:cNvSpPr/>
          <p:nvPr/>
        </p:nvSpPr>
        <p:spPr>
          <a:xfrm>
            <a:off x="5080000" y="3479800"/>
            <a:ext cx="5016500" cy="3035300"/>
          </a:xfrm>
          <a:custGeom>
            <a:avLst/>
            <a:gdLst>
              <a:gd name="connsiteX0" fmla="*/ 36648 w 5016500"/>
              <a:gd name="connsiteY0" fmla="*/ 3042972 h 3035300"/>
              <a:gd name="connsiteX1" fmla="*/ 1278481 w 5016500"/>
              <a:gd name="connsiteY1" fmla="*/ 439288 h 3035300"/>
              <a:gd name="connsiteX2" fmla="*/ 5018070 w 5016500"/>
              <a:gd name="connsiteY2" fmla="*/ 30680 h 3035300"/>
            </a:gdLst>
            <a:ahLst/>
            <a:cxnLst>
              <a:cxn ang="0">
                <a:pos x="connsiteX0" y="connsiteY0"/>
              </a:cxn>
              <a:cxn ang="0">
                <a:pos x="connsiteX1" y="connsiteY1"/>
              </a:cxn>
              <a:cxn ang="0">
                <a:pos x="connsiteX2" y="connsiteY2"/>
              </a:cxn>
            </a:cxnLst>
            <a:rect l="l" t="t" r="r" b="b"/>
            <a:pathLst>
              <a:path w="5016500" h="3035300">
                <a:moveTo>
                  <a:pt x="36648" y="3042972"/>
                </a:moveTo>
                <a:lnTo>
                  <a:pt x="1278481" y="439288"/>
                </a:lnTo>
                <a:lnTo>
                  <a:pt x="5018070" y="30680"/>
                </a:lnTo>
              </a:path>
            </a:pathLst>
          </a:custGeom>
          <a:ln w="254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8" name="Freeform 228"/>
          <p:cNvSpPr/>
          <p:nvPr/>
        </p:nvSpPr>
        <p:spPr>
          <a:xfrm>
            <a:off x="5080000" y="3594100"/>
            <a:ext cx="5092700" cy="2921000"/>
          </a:xfrm>
          <a:custGeom>
            <a:avLst/>
            <a:gdLst>
              <a:gd name="connsiteX0" fmla="*/ 36648 w 5092700"/>
              <a:gd name="connsiteY0" fmla="*/ 2928672 h 2921000"/>
              <a:gd name="connsiteX1" fmla="*/ 1046377 w 5092700"/>
              <a:gd name="connsiteY1" fmla="*/ 361643 h 2921000"/>
              <a:gd name="connsiteX2" fmla="*/ 5095484 w 5092700"/>
              <a:gd name="connsiteY2" fmla="*/ 28740 h 2921000"/>
            </a:gdLst>
            <a:ahLst/>
            <a:cxnLst>
              <a:cxn ang="0">
                <a:pos x="connsiteX0" y="connsiteY0"/>
              </a:cxn>
              <a:cxn ang="0">
                <a:pos x="connsiteX1" y="connsiteY1"/>
              </a:cxn>
              <a:cxn ang="0">
                <a:pos x="connsiteX2" y="connsiteY2"/>
              </a:cxn>
            </a:cxnLst>
            <a:rect l="l" t="t" r="r" b="b"/>
            <a:pathLst>
              <a:path w="5092700" h="2921000">
                <a:moveTo>
                  <a:pt x="36648" y="2928672"/>
                </a:moveTo>
                <a:lnTo>
                  <a:pt x="1046377" y="361643"/>
                </a:lnTo>
                <a:lnTo>
                  <a:pt x="5095484" y="28740"/>
                </a:lnTo>
              </a:path>
            </a:pathLst>
          </a:custGeom>
          <a:ln w="254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9" name="TextBox 229"/>
          <p:cNvSpPr txBox="1"/>
          <p:nvPr/>
        </p:nvSpPr>
        <p:spPr>
          <a:xfrm>
            <a:off x="668301" y="449988"/>
            <a:ext cx="9730782" cy="1906047"/>
          </a:xfrm>
          <a:prstGeom prst="rect">
            <a:avLst/>
          </a:prstGeom>
          <a:noFill/>
        </p:spPr>
        <p:txBody>
          <a:bodyPr wrap="square" lIns="0" tIns="0" rIns="0" bIns="0" rtlCol="0">
            <a:spAutoFit/>
          </a:bodyPr>
          <a:lstStyle/>
          <a:p>
            <a:pPr marL="0">
              <a:lnSpc>
                <a:spcPct val="114000"/>
              </a:lnSpc>
            </a:pPr>
            <a:r>
              <a:rPr lang="en-US" altLang="zh-CN" sz="4800" spc="135" dirty="0">
                <a:solidFill>
                  <a:srgbClr val="000000"/>
                </a:solidFill>
                <a:latin typeface="Times New Roman" panose="02020603050405020304"/>
                <a:ea typeface="Times New Roman" panose="02020603050405020304"/>
              </a:rPr>
              <a:t>Path</a:t>
            </a:r>
            <a:r>
              <a:rPr lang="en-US" altLang="zh-CN" sz="4800" spc="154" dirty="0">
                <a:solidFill>
                  <a:srgbClr val="000000"/>
                </a:solidFill>
                <a:latin typeface="Times New Roman" panose="02020603050405020304"/>
                <a:cs typeface="Times New Roman" panose="02020603050405020304"/>
              </a:rPr>
              <a:t> </a:t>
            </a:r>
            <a:r>
              <a:rPr lang="en-US" altLang="zh-CN" sz="4800" spc="135" dirty="0">
                <a:solidFill>
                  <a:srgbClr val="000000"/>
                </a:solidFill>
                <a:latin typeface="Times New Roman" panose="02020603050405020304"/>
                <a:ea typeface="Times New Roman" panose="02020603050405020304"/>
              </a:rPr>
              <a:t>Tracing</a:t>
            </a:r>
            <a:endParaRPr lang="en-US" altLang="zh-CN" sz="4800" spc="135" dirty="0">
              <a:solidFill>
                <a:srgbClr val="000000"/>
              </a:solidFill>
              <a:latin typeface="Times New Roman" panose="02020603050405020304"/>
              <a:ea typeface="Times New Roman" panose="02020603050405020304"/>
            </a:endParaRPr>
          </a:p>
          <a:p>
            <a:pPr>
              <a:lnSpc>
                <a:spcPts val="1000"/>
              </a:lnSpc>
            </a:pPr>
            <a:endParaRPr lang="en-US" dirty="0" smtClean="0"/>
          </a:p>
          <a:p>
            <a:pPr>
              <a:lnSpc>
                <a:spcPts val="1000"/>
              </a:lnSpc>
            </a:pPr>
            <a:endParaRPr lang="en-US" dirty="0" smtClean="0"/>
          </a:p>
          <a:p>
            <a:pPr>
              <a:lnSpc>
                <a:spcPts val="1815"/>
              </a:lnSpc>
            </a:pPr>
            <a:endParaRPr lang="en-US" dirty="0" smtClean="0"/>
          </a:p>
          <a:p>
            <a:pPr marL="0">
              <a:lnSpc>
                <a:spcPct val="114000"/>
              </a:lnSpc>
            </a:pPr>
            <a:r>
              <a:rPr lang="en-US" altLang="zh-CN" sz="3400" spc="195" dirty="0">
                <a:solidFill>
                  <a:srgbClr val="000000"/>
                </a:solidFill>
                <a:latin typeface="Times New Roman" panose="02020603050405020304"/>
                <a:ea typeface="Times New Roman" panose="02020603050405020304"/>
              </a:rPr>
              <a:t>Problem</a:t>
            </a:r>
            <a:r>
              <a:rPr lang="en-US" altLang="zh-CN" sz="3400" spc="100" dirty="0">
                <a:solidFill>
                  <a:srgbClr val="000000"/>
                </a:solidFill>
                <a:latin typeface="Times New Roman" panose="02020603050405020304"/>
                <a:cs typeface="Times New Roman" panose="02020603050405020304"/>
              </a:rPr>
              <a:t> </a:t>
            </a:r>
            <a:r>
              <a:rPr lang="en-US" altLang="zh-CN" sz="3400" spc="204" dirty="0">
                <a:solidFill>
                  <a:srgbClr val="000000"/>
                </a:solidFill>
                <a:latin typeface="Times New Roman" panose="02020603050405020304"/>
                <a:ea typeface="Times New Roman" panose="02020603050405020304"/>
              </a:rPr>
              <a:t>1</a:t>
            </a:r>
            <a:r>
              <a:rPr lang="en-US" altLang="zh-CN" sz="3400" spc="114" dirty="0">
                <a:solidFill>
                  <a:srgbClr val="000000"/>
                </a:solidFill>
                <a:latin typeface="Times New Roman" panose="02020603050405020304"/>
                <a:ea typeface="Times New Roman" panose="02020603050405020304"/>
              </a:rPr>
              <a:t>:</a:t>
            </a:r>
            <a:r>
              <a:rPr lang="en-US" altLang="zh-CN" sz="3400" spc="104" dirty="0">
                <a:solidFill>
                  <a:srgbClr val="000000"/>
                </a:solidFill>
                <a:latin typeface="Times New Roman" panose="02020603050405020304"/>
                <a:cs typeface="Times New Roman" panose="02020603050405020304"/>
              </a:rPr>
              <a:t> </a:t>
            </a:r>
            <a:r>
              <a:rPr lang="en-US" altLang="zh-CN" sz="3400" spc="179" dirty="0">
                <a:solidFill>
                  <a:srgbClr val="000000"/>
                </a:solidFill>
                <a:latin typeface="Times New Roman" panose="02020603050405020304"/>
                <a:ea typeface="Times New Roman" panose="02020603050405020304"/>
              </a:rPr>
              <a:t>Explosion</a:t>
            </a:r>
            <a:r>
              <a:rPr lang="en-US" altLang="zh-CN" sz="3400" spc="100" dirty="0">
                <a:solidFill>
                  <a:srgbClr val="000000"/>
                </a:solidFill>
                <a:latin typeface="Times New Roman" panose="02020603050405020304"/>
                <a:cs typeface="Times New Roman" panose="02020603050405020304"/>
              </a:rPr>
              <a:t> </a:t>
            </a:r>
            <a:r>
              <a:rPr lang="en-US" altLang="zh-CN" sz="3400" spc="179" dirty="0">
                <a:solidFill>
                  <a:srgbClr val="000000"/>
                </a:solidFill>
                <a:latin typeface="Times New Roman" panose="02020603050405020304"/>
                <a:ea typeface="Times New Roman" panose="02020603050405020304"/>
              </a:rPr>
              <a:t>of</a:t>
            </a:r>
            <a:r>
              <a:rPr lang="en-US" altLang="zh-CN" sz="3400" spc="104" dirty="0">
                <a:solidFill>
                  <a:srgbClr val="000000"/>
                </a:solidFill>
                <a:latin typeface="Times New Roman" panose="02020603050405020304"/>
                <a:cs typeface="Times New Roman" panose="02020603050405020304"/>
              </a:rPr>
              <a:t> </a:t>
            </a:r>
            <a:r>
              <a:rPr lang="en-US" altLang="zh-CN" sz="3400" spc="175" dirty="0">
                <a:solidFill>
                  <a:srgbClr val="000000"/>
                </a:solidFill>
                <a:latin typeface="Times New Roman" panose="02020603050405020304"/>
                <a:ea typeface="Times New Roman" panose="02020603050405020304"/>
              </a:rPr>
              <a:t>#rays</a:t>
            </a:r>
            <a:r>
              <a:rPr lang="en-US" altLang="zh-CN" sz="3400" spc="100" dirty="0">
                <a:solidFill>
                  <a:srgbClr val="000000"/>
                </a:solidFill>
                <a:latin typeface="Times New Roman" panose="02020603050405020304"/>
                <a:cs typeface="Times New Roman" panose="02020603050405020304"/>
              </a:rPr>
              <a:t> </a:t>
            </a:r>
            <a:r>
              <a:rPr lang="en-US" altLang="zh-CN" sz="3400" spc="164" dirty="0">
                <a:solidFill>
                  <a:srgbClr val="000000"/>
                </a:solidFill>
                <a:latin typeface="Times New Roman" panose="02020603050405020304"/>
                <a:ea typeface="Times New Roman" panose="02020603050405020304"/>
              </a:rPr>
              <a:t>as</a:t>
            </a:r>
            <a:r>
              <a:rPr lang="en-US" altLang="zh-CN" sz="3400" spc="104" dirty="0">
                <a:solidFill>
                  <a:srgbClr val="000000"/>
                </a:solidFill>
                <a:latin typeface="Times New Roman" panose="02020603050405020304"/>
                <a:cs typeface="Times New Roman" panose="02020603050405020304"/>
              </a:rPr>
              <a:t> </a:t>
            </a:r>
            <a:r>
              <a:rPr lang="en-US" altLang="zh-CN" sz="3400" spc="189" dirty="0">
                <a:solidFill>
                  <a:srgbClr val="000000"/>
                </a:solidFill>
                <a:latin typeface="Times New Roman" panose="02020603050405020304"/>
                <a:ea typeface="Times New Roman" panose="02020603050405020304"/>
              </a:rPr>
              <a:t>#bounces</a:t>
            </a:r>
            <a:r>
              <a:rPr lang="en-US" altLang="zh-CN" sz="3400" spc="100" dirty="0">
                <a:solidFill>
                  <a:srgbClr val="000000"/>
                </a:solidFill>
                <a:latin typeface="Times New Roman" panose="02020603050405020304"/>
                <a:cs typeface="Times New Roman" panose="02020603050405020304"/>
              </a:rPr>
              <a:t> </a:t>
            </a:r>
            <a:r>
              <a:rPr lang="en-US" altLang="zh-CN" sz="3400" spc="209" dirty="0">
                <a:solidFill>
                  <a:srgbClr val="000000"/>
                </a:solidFill>
                <a:latin typeface="Times New Roman" panose="02020603050405020304"/>
                <a:ea typeface="Times New Roman" panose="02020603050405020304"/>
              </a:rPr>
              <a:t>go</a:t>
            </a:r>
            <a:r>
              <a:rPr lang="en-US" altLang="zh-CN" sz="3400" spc="104" dirty="0">
                <a:solidFill>
                  <a:srgbClr val="000000"/>
                </a:solidFill>
                <a:latin typeface="Times New Roman" panose="02020603050405020304"/>
                <a:cs typeface="Times New Roman" panose="02020603050405020304"/>
              </a:rPr>
              <a:t> </a:t>
            </a:r>
            <a:r>
              <a:rPr lang="en-US" altLang="zh-CN" sz="3400" spc="170" dirty="0">
                <a:solidFill>
                  <a:srgbClr val="000000"/>
                </a:solidFill>
                <a:latin typeface="Times New Roman" panose="02020603050405020304"/>
                <a:ea typeface="Times New Roman" panose="02020603050405020304"/>
              </a:rPr>
              <a:t>up:</a:t>
            </a:r>
            <a:endParaRPr lang="en-US" altLang="zh-CN" sz="3400" spc="170" dirty="0">
              <a:solidFill>
                <a:srgbClr val="000000"/>
              </a:solidFill>
              <a:latin typeface="Times New Roman" panose="02020603050405020304"/>
              <a:ea typeface="Times New Roman" panose="02020603050405020304"/>
            </a:endParaRPr>
          </a:p>
        </p:txBody>
      </p:sp>
      <p:sp>
        <p:nvSpPr>
          <p:cNvPr id="230" name="TextBox 230"/>
          <p:cNvSpPr txBox="1"/>
          <p:nvPr/>
        </p:nvSpPr>
        <p:spPr>
          <a:xfrm>
            <a:off x="668302" y="2657349"/>
            <a:ext cx="6874417" cy="453390"/>
          </a:xfrm>
          <a:prstGeom prst="rect">
            <a:avLst/>
          </a:prstGeom>
          <a:noFill/>
        </p:spPr>
        <p:txBody>
          <a:bodyPr wrap="square" lIns="0" tIns="0" rIns="0" bIns="0" rtlCol="0">
            <a:spAutoFit/>
          </a:bodyPr>
          <a:lstStyle/>
          <a:p>
            <a:pPr marL="0">
              <a:lnSpc>
                <a:spcPct val="123000"/>
              </a:lnSpc>
              <a:tabLst>
                <a:tab pos="4920615" algn="l"/>
              </a:tabLst>
            </a:pPr>
            <a:r>
              <a:rPr lang="en-US" altLang="zh-CN" sz="2250" spc="120" dirty="0">
                <a:solidFill>
                  <a:srgbClr val="000000"/>
                </a:solidFill>
                <a:latin typeface="Times New Roman" panose="02020603050405020304"/>
                <a:ea typeface="Times New Roman" panose="02020603050405020304"/>
              </a:rPr>
              <a:t>	</a:t>
            </a:r>
            <a:r>
              <a:rPr lang="en-US" altLang="zh-CN" sz="2400" dirty="0">
                <a:solidFill>
                  <a:srgbClr val="000000"/>
                </a:solidFill>
                <a:latin typeface="Arial" panose="020B0604020202020204"/>
                <a:ea typeface="Arial" panose="020B0604020202020204"/>
              </a:rPr>
              <a:t>100</a:t>
            </a:r>
            <a:r>
              <a:rPr lang="en-US" altLang="zh-CN" sz="2400" dirty="0">
                <a:solidFill>
                  <a:srgbClr val="000000"/>
                </a:solidFill>
                <a:latin typeface="Arial" panose="020B0604020202020204"/>
                <a:cs typeface="Arial" panose="020B0604020202020204"/>
              </a:rPr>
              <a:t> </a:t>
            </a:r>
            <a:r>
              <a:rPr lang="en-US" altLang="zh-CN" sz="2400" dirty="0">
                <a:solidFill>
                  <a:srgbClr val="000000"/>
                </a:solidFill>
                <a:latin typeface="Arial" panose="020B0604020202020204"/>
                <a:ea typeface="Arial" panose="020B0604020202020204"/>
              </a:rPr>
              <a:t>-&gt;</a:t>
            </a:r>
            <a:r>
              <a:rPr lang="en-US" altLang="zh-CN" sz="2400" spc="129" dirty="0">
                <a:solidFill>
                  <a:srgbClr val="000000"/>
                </a:solidFill>
                <a:latin typeface="Arial" panose="020B0604020202020204"/>
                <a:cs typeface="Arial" panose="020B0604020202020204"/>
              </a:rPr>
              <a:t> </a:t>
            </a:r>
            <a:r>
              <a:rPr lang="en-US" altLang="zh-CN" sz="2400" dirty="0">
                <a:solidFill>
                  <a:srgbClr val="000000"/>
                </a:solidFill>
                <a:latin typeface="Arial" panose="020B0604020202020204"/>
                <a:ea typeface="Arial" panose="020B0604020202020204"/>
              </a:rPr>
              <a:t>10000</a:t>
            </a:r>
            <a:endParaRPr lang="en-US" altLang="zh-CN" sz="2400" dirty="0">
              <a:solidFill>
                <a:srgbClr val="000000"/>
              </a:solidFill>
              <a:latin typeface="Arial" panose="020B0604020202020204"/>
              <a:ea typeface="Arial" panose="020B0604020202020204"/>
            </a:endParaRPr>
          </a:p>
        </p:txBody>
      </p:sp>
      <p:sp>
        <p:nvSpPr>
          <p:cNvPr id="231" name="TextBox 231"/>
          <p:cNvSpPr txBox="1"/>
          <p:nvPr/>
        </p:nvSpPr>
        <p:spPr>
          <a:xfrm>
            <a:off x="9245355" y="4237220"/>
            <a:ext cx="2631526" cy="365760"/>
          </a:xfrm>
          <a:prstGeom prst="rect">
            <a:avLst/>
          </a:prstGeom>
          <a:noFill/>
        </p:spPr>
        <p:txBody>
          <a:bodyPr wrap="square" lIns="0" tIns="0" rIns="0" bIns="0" rtlCol="0">
            <a:spAutoFit/>
          </a:bodyPr>
          <a:lstStyle/>
          <a:p>
            <a:pPr marL="0">
              <a:lnSpc>
                <a:spcPct val="100000"/>
              </a:lnSpc>
            </a:pPr>
            <a:r>
              <a:rPr lang="en-US" altLang="zh-CN" sz="2400" dirty="0">
                <a:solidFill>
                  <a:srgbClr val="000000"/>
                </a:solidFill>
                <a:latin typeface="Arial" panose="020B0604020202020204"/>
                <a:ea typeface="Arial" panose="020B0604020202020204"/>
              </a:rPr>
              <a:t>10000</a:t>
            </a:r>
            <a:r>
              <a:rPr lang="en-US" altLang="zh-CN" sz="2400" dirty="0">
                <a:solidFill>
                  <a:srgbClr val="000000"/>
                </a:solidFill>
                <a:latin typeface="Arial" panose="020B0604020202020204"/>
                <a:cs typeface="Arial" panose="020B0604020202020204"/>
              </a:rPr>
              <a:t> </a:t>
            </a:r>
            <a:r>
              <a:rPr lang="en-US" altLang="zh-CN" sz="2400" dirty="0">
                <a:solidFill>
                  <a:srgbClr val="000000"/>
                </a:solidFill>
                <a:latin typeface="Arial" panose="020B0604020202020204"/>
                <a:ea typeface="Arial" panose="020B0604020202020204"/>
              </a:rPr>
              <a:t>-&gt;</a:t>
            </a:r>
            <a:r>
              <a:rPr lang="en-US" altLang="zh-CN" sz="2400" spc="154" dirty="0">
                <a:solidFill>
                  <a:srgbClr val="000000"/>
                </a:solidFill>
                <a:latin typeface="Arial" panose="020B0604020202020204"/>
                <a:cs typeface="Arial" panose="020B0604020202020204"/>
              </a:rPr>
              <a:t> </a:t>
            </a:r>
            <a:r>
              <a:rPr lang="en-US" altLang="zh-CN" sz="2400" dirty="0">
                <a:solidFill>
                  <a:srgbClr val="000000"/>
                </a:solidFill>
                <a:latin typeface="Arial" panose="020B0604020202020204"/>
                <a:ea typeface="Arial" panose="020B0604020202020204"/>
              </a:rPr>
              <a:t>1000000</a:t>
            </a:r>
            <a:endParaRPr lang="en-US" altLang="zh-CN" sz="2400" dirty="0">
              <a:solidFill>
                <a:srgbClr val="000000"/>
              </a:solidFill>
              <a:latin typeface="Arial" panose="020B0604020202020204"/>
              <a:ea typeface="Arial" panose="020B0604020202020204"/>
            </a:endParaRPr>
          </a:p>
        </p:txBody>
      </p:sp>
      <p:sp>
        <p:nvSpPr>
          <p:cNvPr id="232" name="TextBox 232"/>
          <p:cNvSpPr txBox="1"/>
          <p:nvPr/>
        </p:nvSpPr>
        <p:spPr>
          <a:xfrm>
            <a:off x="767454" y="6825806"/>
            <a:ext cx="10648782" cy="1653540"/>
          </a:xfrm>
          <a:prstGeom prst="rect">
            <a:avLst/>
          </a:prstGeom>
          <a:noFill/>
        </p:spPr>
        <p:txBody>
          <a:bodyPr wrap="square" lIns="0" tIns="0" rIns="0" bIns="0" rtlCol="0">
            <a:spAutoFit/>
          </a:bodyPr>
          <a:lstStyle/>
          <a:p>
            <a:pPr marL="0" indent="3688715">
              <a:lnSpc>
                <a:spcPct val="100000"/>
              </a:lnSpc>
            </a:pPr>
            <a:r>
              <a:rPr lang="en-US" altLang="zh-CN" sz="2400" dirty="0">
                <a:solidFill>
                  <a:srgbClr val="000000"/>
                </a:solidFill>
                <a:latin typeface="Arial" panose="020B0604020202020204"/>
                <a:ea typeface="Arial" panose="020B0604020202020204"/>
              </a:rPr>
              <a:t>1</a:t>
            </a:r>
            <a:r>
              <a:rPr lang="en-US" altLang="zh-CN" sz="2400" dirty="0">
                <a:solidFill>
                  <a:srgbClr val="000000"/>
                </a:solidFill>
                <a:latin typeface="Arial" panose="020B0604020202020204"/>
                <a:cs typeface="Arial" panose="020B0604020202020204"/>
              </a:rPr>
              <a:t> </a:t>
            </a:r>
            <a:r>
              <a:rPr lang="en-US" altLang="zh-CN" sz="2400" dirty="0">
                <a:solidFill>
                  <a:srgbClr val="000000"/>
                </a:solidFill>
                <a:latin typeface="Arial" panose="020B0604020202020204"/>
                <a:ea typeface="Arial" panose="020B0604020202020204"/>
              </a:rPr>
              <a:t>-&gt;</a:t>
            </a:r>
            <a:r>
              <a:rPr lang="en-US" altLang="zh-CN" sz="2400" spc="160" dirty="0">
                <a:solidFill>
                  <a:srgbClr val="000000"/>
                </a:solidFill>
                <a:latin typeface="Arial" panose="020B0604020202020204"/>
                <a:cs typeface="Arial" panose="020B0604020202020204"/>
              </a:rPr>
              <a:t> </a:t>
            </a:r>
            <a:r>
              <a:rPr lang="en-US" altLang="zh-CN" sz="2400" dirty="0">
                <a:solidFill>
                  <a:srgbClr val="000000"/>
                </a:solidFill>
                <a:latin typeface="Arial" panose="020B0604020202020204"/>
                <a:ea typeface="Arial" panose="020B0604020202020204"/>
              </a:rPr>
              <a:t>100</a:t>
            </a:r>
            <a:endParaRPr lang="en-US" altLang="zh-CN" sz="2400" dirty="0">
              <a:solidFill>
                <a:srgbClr val="000000"/>
              </a:solidFill>
              <a:latin typeface="Arial" panose="020B0604020202020204"/>
              <a:ea typeface="Arial" panose="020B0604020202020204"/>
            </a:endParaRP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365"/>
              </a:lnSpc>
            </a:pPr>
            <a:endParaRPr lang="en-US" dirty="0" smtClean="0"/>
          </a:p>
          <a:p>
            <a:pPr marL="0">
              <a:lnSpc>
                <a:spcPct val="114000"/>
              </a:lnSpc>
            </a:pPr>
            <a:r>
              <a:rPr lang="en-US" altLang="zh-CN" sz="3400" spc="189" dirty="0">
                <a:solidFill>
                  <a:srgbClr val="EC210A"/>
                </a:solidFill>
                <a:latin typeface="Times New Roman" panose="02020603050405020304"/>
                <a:ea typeface="Times New Roman" panose="02020603050405020304"/>
              </a:rPr>
              <a:t>Key</a:t>
            </a:r>
            <a:r>
              <a:rPr lang="en-US" altLang="zh-CN" sz="3400" spc="85" dirty="0">
                <a:solidFill>
                  <a:srgbClr val="EC210A"/>
                </a:solidFill>
                <a:latin typeface="Times New Roman" panose="02020603050405020304"/>
                <a:cs typeface="Times New Roman" panose="02020603050405020304"/>
              </a:rPr>
              <a:t> </a:t>
            </a:r>
            <a:r>
              <a:rPr lang="en-US" altLang="zh-CN" sz="3400" spc="145" dirty="0">
                <a:solidFill>
                  <a:srgbClr val="EC210A"/>
                </a:solidFill>
                <a:latin typeface="Times New Roman" panose="02020603050405020304"/>
                <a:ea typeface="Times New Roman" panose="02020603050405020304"/>
              </a:rPr>
              <a:t>observation</a:t>
            </a:r>
            <a:r>
              <a:rPr lang="en-US" altLang="zh-CN" sz="3400" spc="110" dirty="0">
                <a:solidFill>
                  <a:srgbClr val="000000"/>
                </a:solidFill>
                <a:latin typeface="Times New Roman" panose="02020603050405020304"/>
                <a:ea typeface="Times New Roman" panose="02020603050405020304"/>
              </a:rPr>
              <a:t>:</a:t>
            </a:r>
            <a:r>
              <a:rPr lang="en-US" altLang="zh-CN" sz="3400" spc="89" dirty="0">
                <a:solidFill>
                  <a:srgbClr val="000000"/>
                </a:solidFill>
                <a:latin typeface="Times New Roman" panose="02020603050405020304"/>
                <a:cs typeface="Times New Roman" panose="02020603050405020304"/>
              </a:rPr>
              <a:t> </a:t>
            </a:r>
            <a:r>
              <a:rPr lang="en-US" altLang="zh-CN" sz="3400" spc="150" dirty="0">
                <a:solidFill>
                  <a:srgbClr val="000000"/>
                </a:solidFill>
                <a:latin typeface="Times New Roman" panose="02020603050405020304"/>
                <a:ea typeface="Times New Roman" panose="02020603050405020304"/>
              </a:rPr>
              <a:t>#rays</a:t>
            </a:r>
            <a:r>
              <a:rPr lang="en-US" altLang="zh-CN" sz="3400" spc="89" dirty="0">
                <a:solidFill>
                  <a:srgbClr val="000000"/>
                </a:solidFill>
                <a:latin typeface="Times New Roman" panose="02020603050405020304"/>
                <a:cs typeface="Times New Roman" panose="02020603050405020304"/>
              </a:rPr>
              <a:t> </a:t>
            </a:r>
            <a:r>
              <a:rPr lang="en-US" altLang="zh-CN" sz="3400" spc="129" dirty="0">
                <a:solidFill>
                  <a:srgbClr val="000000"/>
                </a:solidFill>
                <a:latin typeface="Times New Roman" panose="02020603050405020304"/>
                <a:ea typeface="Times New Roman" panose="02020603050405020304"/>
              </a:rPr>
              <a:t>will</a:t>
            </a:r>
            <a:r>
              <a:rPr lang="en-US" altLang="zh-CN" sz="3400" spc="89" dirty="0">
                <a:solidFill>
                  <a:srgbClr val="000000"/>
                </a:solidFill>
                <a:latin typeface="Times New Roman" panose="02020603050405020304"/>
                <a:cs typeface="Times New Roman" panose="02020603050405020304"/>
              </a:rPr>
              <a:t> </a:t>
            </a:r>
            <a:r>
              <a:rPr lang="en-US" altLang="zh-CN" sz="3400" spc="150" dirty="0">
                <a:solidFill>
                  <a:srgbClr val="000000"/>
                </a:solidFill>
                <a:latin typeface="Times New Roman" panose="02020603050405020304"/>
                <a:ea typeface="Times New Roman" panose="02020603050405020304"/>
              </a:rPr>
              <a:t>not</a:t>
            </a:r>
            <a:r>
              <a:rPr lang="en-US" altLang="zh-CN" sz="3400" spc="85" dirty="0">
                <a:solidFill>
                  <a:srgbClr val="000000"/>
                </a:solidFill>
                <a:latin typeface="Times New Roman" panose="02020603050405020304"/>
                <a:cs typeface="Times New Roman" panose="02020603050405020304"/>
              </a:rPr>
              <a:t> </a:t>
            </a:r>
            <a:r>
              <a:rPr lang="en-US" altLang="zh-CN" sz="3400" spc="154" dirty="0">
                <a:solidFill>
                  <a:srgbClr val="000000"/>
                </a:solidFill>
                <a:latin typeface="Times New Roman" panose="02020603050405020304"/>
                <a:ea typeface="Times New Roman" panose="02020603050405020304"/>
              </a:rPr>
              <a:t>explode</a:t>
            </a:r>
            <a:r>
              <a:rPr lang="en-US" altLang="zh-CN" sz="3400" spc="89" dirty="0">
                <a:solidFill>
                  <a:srgbClr val="000000"/>
                </a:solidFill>
                <a:latin typeface="Times New Roman" panose="02020603050405020304"/>
                <a:cs typeface="Times New Roman" panose="02020603050405020304"/>
              </a:rPr>
              <a:t> </a:t>
            </a:r>
            <a:r>
              <a:rPr lang="en-US" altLang="zh-CN" sz="3400" spc="110" dirty="0">
                <a:solidFill>
                  <a:srgbClr val="000000"/>
                </a:solidFill>
                <a:latin typeface="Times New Roman" panose="02020603050405020304"/>
                <a:ea typeface="Times New Roman" panose="02020603050405020304"/>
              </a:rPr>
              <a:t>if</a:t>
            </a:r>
            <a:r>
              <a:rPr lang="en-US" altLang="zh-CN" sz="3400" spc="89" dirty="0">
                <a:solidFill>
                  <a:srgbClr val="000000"/>
                </a:solidFill>
                <a:latin typeface="Times New Roman" panose="02020603050405020304"/>
                <a:cs typeface="Times New Roman" panose="02020603050405020304"/>
              </a:rPr>
              <a:t> </a:t>
            </a:r>
            <a:r>
              <a:rPr lang="en-US" altLang="zh-CN" sz="3400" spc="254" dirty="0">
                <a:solidFill>
                  <a:srgbClr val="000000"/>
                </a:solidFill>
                <a:latin typeface="Times New Roman" panose="02020603050405020304"/>
                <a:ea typeface="Times New Roman" panose="02020603050405020304"/>
              </a:rPr>
              <a:t>N</a:t>
            </a:r>
            <a:r>
              <a:rPr lang="en-US" altLang="zh-CN" sz="3400" spc="89" dirty="0">
                <a:solidFill>
                  <a:srgbClr val="000000"/>
                </a:solidFill>
                <a:latin typeface="Times New Roman" panose="02020603050405020304"/>
                <a:cs typeface="Times New Roman" panose="02020603050405020304"/>
              </a:rPr>
              <a:t> </a:t>
            </a:r>
            <a:r>
              <a:rPr lang="en-US" altLang="zh-CN" sz="3400" spc="195" dirty="0">
                <a:solidFill>
                  <a:srgbClr val="000000"/>
                </a:solidFill>
                <a:latin typeface="Times New Roman" panose="02020603050405020304"/>
                <a:ea typeface="Times New Roman" panose="02020603050405020304"/>
              </a:rPr>
              <a:t>=</a:t>
            </a:r>
            <a:r>
              <a:rPr lang="en-US" altLang="zh-CN" sz="3400" spc="89" dirty="0">
                <a:solidFill>
                  <a:srgbClr val="000000"/>
                </a:solidFill>
                <a:latin typeface="Times New Roman" panose="02020603050405020304"/>
                <a:cs typeface="Times New Roman" panose="02020603050405020304"/>
              </a:rPr>
              <a:t> </a:t>
            </a:r>
            <a:r>
              <a:rPr lang="en-US" altLang="zh-CN" sz="3400" spc="150" dirty="0">
                <a:solidFill>
                  <a:srgbClr val="000000"/>
                </a:solidFill>
                <a:latin typeface="Times New Roman" panose="02020603050405020304"/>
                <a:ea typeface="Times New Roman" panose="02020603050405020304"/>
              </a:rPr>
              <a:t>???????</a:t>
            </a:r>
            <a:endParaRPr lang="en-US" altLang="zh-CN" sz="3400" spc="150" dirty="0">
              <a:solidFill>
                <a:srgbClr val="000000"/>
              </a:solidFill>
              <a:latin typeface="Times New Roman" panose="02020603050405020304"/>
              <a:ea typeface="Times New Roman" panose="02020603050405020304"/>
            </a:endParaRPr>
          </a:p>
        </p:txBody>
      </p:sp>
      <p:sp>
        <p:nvSpPr>
          <p:cNvPr id="233" name="TextBox 233"/>
          <p:cNvSpPr txBox="1"/>
          <p:nvPr/>
        </p:nvSpPr>
        <p:spPr>
          <a:xfrm>
            <a:off x="237498" y="9321099"/>
            <a:ext cx="12674492" cy="247904"/>
          </a:xfrm>
          <a:prstGeom prst="rect">
            <a:avLst/>
          </a:prstGeom>
          <a:noFill/>
        </p:spPr>
        <p:txBody>
          <a:bodyPr wrap="square" lIns="0" tIns="0" rIns="0" bIns="0" rtlCol="0">
            <a:spAutoFit/>
          </a:bodyPr>
          <a:lstStyle/>
          <a:p>
            <a:pPr marL="0">
              <a:lnSpc>
                <a:spcPct val="102000"/>
              </a:lnSpc>
              <a:tabLst>
                <a:tab pos="6142355" algn="l"/>
                <a:tab pos="9833610" algn="l"/>
              </a:tabLst>
            </a:pPr>
            <a:r>
              <a:rPr lang="en-US" altLang="zh-CN" sz="1600" spc="-20" dirty="0">
                <a:solidFill>
                  <a:srgbClr val="000000"/>
                </a:solidFill>
                <a:latin typeface="Arial" panose="020B0604020202020204"/>
                <a:ea typeface="Arial" panose="020B0604020202020204"/>
              </a:rPr>
              <a:t>GAMES101	</a:t>
            </a:r>
            <a:r>
              <a:rPr lang="en-US" altLang="zh-CN" sz="1600" spc="-5" dirty="0">
                <a:solidFill>
                  <a:srgbClr val="000000"/>
                </a:solidFill>
                <a:latin typeface="Arial" panose="020B0604020202020204"/>
                <a:ea typeface="Arial" panose="020B0604020202020204"/>
              </a:rPr>
              <a:t>27	</a:t>
            </a:r>
            <a:r>
              <a:rPr lang="en-US" altLang="zh-CN" sz="1600" dirty="0">
                <a:solidFill>
                  <a:srgbClr val="000000"/>
                </a:solidFill>
                <a:latin typeface="Arial" panose="020B0604020202020204"/>
                <a:ea typeface="Arial" panose="020B0604020202020204"/>
              </a:rPr>
              <a:t>Lingqi</a:t>
            </a:r>
            <a:r>
              <a:rPr lang="en-US" altLang="zh-CN" sz="1600" spc="-44" dirty="0">
                <a:solidFill>
                  <a:srgbClr val="000000"/>
                </a:solidFill>
                <a:latin typeface="Arial" panose="020B0604020202020204"/>
                <a:cs typeface="Arial" panose="020B0604020202020204"/>
              </a:rPr>
              <a:t> </a:t>
            </a:r>
            <a:r>
              <a:rPr lang="en-US" altLang="zh-CN" sz="1600" dirty="0">
                <a:solidFill>
                  <a:srgbClr val="000000"/>
                </a:solidFill>
                <a:latin typeface="Arial" panose="020B0604020202020204"/>
                <a:ea typeface="Arial" panose="020B0604020202020204"/>
              </a:rPr>
              <a:t>Yan,</a:t>
            </a:r>
            <a:r>
              <a:rPr lang="en-US" altLang="zh-CN" sz="1600" spc="-50" dirty="0">
                <a:solidFill>
                  <a:srgbClr val="000000"/>
                </a:solidFill>
                <a:latin typeface="Arial" panose="020B0604020202020204"/>
                <a:cs typeface="Arial" panose="020B0604020202020204"/>
              </a:rPr>
              <a:t> </a:t>
            </a:r>
            <a:r>
              <a:rPr lang="en-US" altLang="zh-CN" sz="1600" dirty="0">
                <a:solidFill>
                  <a:srgbClr val="000000"/>
                </a:solidFill>
                <a:latin typeface="Arial" panose="020B0604020202020204"/>
                <a:ea typeface="Arial" panose="020B0604020202020204"/>
              </a:rPr>
              <a:t>UC</a:t>
            </a:r>
            <a:r>
              <a:rPr lang="en-US" altLang="zh-CN" sz="1600" spc="-50" dirty="0">
                <a:solidFill>
                  <a:srgbClr val="000000"/>
                </a:solidFill>
                <a:latin typeface="Arial" panose="020B0604020202020204"/>
                <a:cs typeface="Arial" panose="020B0604020202020204"/>
              </a:rPr>
              <a:t> </a:t>
            </a:r>
            <a:r>
              <a:rPr lang="en-US" altLang="zh-CN" sz="1600" dirty="0">
                <a:solidFill>
                  <a:srgbClr val="000000"/>
                </a:solidFill>
                <a:latin typeface="Arial" panose="020B0604020202020204"/>
                <a:ea typeface="Arial" panose="020B0604020202020204"/>
              </a:rPr>
              <a:t>Santa</a:t>
            </a:r>
            <a:r>
              <a:rPr lang="en-US" altLang="zh-CN" sz="1600" spc="-50" dirty="0">
                <a:solidFill>
                  <a:srgbClr val="000000"/>
                </a:solidFill>
                <a:latin typeface="Arial" panose="020B0604020202020204"/>
                <a:cs typeface="Arial" panose="020B0604020202020204"/>
              </a:rPr>
              <a:t> </a:t>
            </a:r>
            <a:r>
              <a:rPr lang="en-US" altLang="zh-CN" sz="1600" dirty="0">
                <a:solidFill>
                  <a:srgbClr val="000000"/>
                </a:solidFill>
                <a:latin typeface="Arial" panose="020B0604020202020204"/>
                <a:ea typeface="Arial" panose="020B0604020202020204"/>
              </a:rPr>
              <a:t>Barbara</a:t>
            </a:r>
            <a:endParaRPr lang="en-US" altLang="zh-CN" sz="1600" dirty="0">
              <a:solidFill>
                <a:srgbClr val="000000"/>
              </a:solidFill>
              <a:latin typeface="Arial" panose="020B0604020202020204"/>
              <a:ea typeface="Arial" panose="020B0604020202020204"/>
            </a:endParaRPr>
          </a:p>
        </p:txBody>
      </p:sp>
      <p:pic>
        <p:nvPicPr>
          <p:cNvPr id="2" name="图片 1"/>
          <p:cNvPicPr>
            <a:picLocks noChangeAspect="1"/>
          </p:cNvPicPr>
          <p:nvPr/>
        </p:nvPicPr>
        <p:blipFill>
          <a:blip r:embed="rId1"/>
          <a:stretch>
            <a:fillRect/>
          </a:stretch>
        </p:blipFill>
        <p:spPr>
          <a:xfrm>
            <a:off x="668020" y="2491740"/>
            <a:ext cx="3114675" cy="61912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701800" y="3016885"/>
            <a:ext cx="10347960" cy="3322955"/>
          </a:xfrm>
          <a:prstGeom prst="rect">
            <a:avLst/>
          </a:prstGeom>
          <a:noFill/>
        </p:spPr>
        <p:txBody>
          <a:bodyPr wrap="square" rtlCol="0" anchor="t">
            <a:spAutoFit/>
          </a:bodyPr>
          <a:p>
            <a:pPr marL="914400" indent="-914400" algn="l">
              <a:buFont typeface="Wingdings" panose="05000000000000000000" charset="0"/>
              <a:buChar char="Ø"/>
            </a:pPr>
            <a:r>
              <a:rPr lang="en-US" altLang="zh-CN" sz="4800" spc="75" dirty="0">
                <a:solidFill>
                  <a:schemeClr val="bg1">
                    <a:lumMod val="65000"/>
                  </a:schemeClr>
                </a:solidFill>
                <a:latin typeface="Times New Roman" panose="02020603050405020304"/>
                <a:ea typeface="Times New Roman" panose="02020603050405020304"/>
              </a:rPr>
              <a:t>Ray Tracing</a:t>
            </a:r>
            <a:endParaRPr lang="en-US" altLang="zh-CN" sz="4800" spc="75" dirty="0">
              <a:solidFill>
                <a:schemeClr val="bg1">
                  <a:lumMod val="65000"/>
                </a:schemeClr>
              </a:solidFill>
              <a:latin typeface="Times New Roman" panose="02020603050405020304"/>
              <a:ea typeface="Times New Roman" panose="02020603050405020304"/>
            </a:endParaRPr>
          </a:p>
          <a:p>
            <a:pPr marL="914400" indent="-914400" algn="l">
              <a:buFont typeface="Wingdings" panose="05000000000000000000" charset="0"/>
              <a:buChar char="Ø"/>
            </a:pPr>
            <a:r>
              <a:rPr lang="en-US" altLang="zh-CN" sz="5400" spc="75" dirty="0">
                <a:solidFill>
                  <a:schemeClr val="bg1">
                    <a:lumMod val="65000"/>
                  </a:schemeClr>
                </a:solidFill>
                <a:latin typeface="Times New Roman" panose="02020603050405020304"/>
                <a:ea typeface="Times New Roman" panose="02020603050405020304"/>
                <a:sym typeface="+mn-ea"/>
              </a:rPr>
              <a:t>Basic Physical Knowledge</a:t>
            </a:r>
            <a:endParaRPr lang="en-US" altLang="zh-CN" sz="5400" spc="75" dirty="0">
              <a:solidFill>
                <a:schemeClr val="bg1">
                  <a:lumMod val="65000"/>
                </a:schemeClr>
              </a:solidFill>
              <a:latin typeface="Times New Roman" panose="02020603050405020304"/>
              <a:ea typeface="Times New Roman" panose="02020603050405020304"/>
              <a:sym typeface="+mn-ea"/>
            </a:endParaRPr>
          </a:p>
          <a:p>
            <a:pPr marL="914400" indent="-914400" algn="l">
              <a:buFont typeface="Wingdings" panose="05000000000000000000" charset="0"/>
              <a:buChar char="Ø"/>
            </a:pPr>
            <a:r>
              <a:rPr lang="en-US" altLang="zh-CN" sz="5400" spc="75" dirty="0">
                <a:solidFill>
                  <a:srgbClr val="000000"/>
                </a:solidFill>
                <a:latin typeface="Times New Roman" panose="02020603050405020304"/>
                <a:ea typeface="Times New Roman" panose="02020603050405020304"/>
                <a:sym typeface="+mn-ea"/>
              </a:rPr>
              <a:t>Path</a:t>
            </a:r>
            <a:r>
              <a:rPr lang="en-US" altLang="zh-CN" sz="5400" spc="75" dirty="0">
                <a:solidFill>
                  <a:srgbClr val="000000"/>
                </a:solidFill>
                <a:latin typeface="Times New Roman" panose="02020603050405020304"/>
                <a:ea typeface="Times New Roman" panose="02020603050405020304"/>
                <a:sym typeface="+mn-ea"/>
              </a:rPr>
              <a:t> Tracing</a:t>
            </a:r>
            <a:endParaRPr lang="en-US" altLang="zh-CN" sz="5400" spc="75" dirty="0">
              <a:solidFill>
                <a:srgbClr val="000000"/>
              </a:solidFill>
              <a:latin typeface="Times New Roman" panose="02020603050405020304"/>
              <a:ea typeface="Times New Roman" panose="02020603050405020304"/>
            </a:endParaRPr>
          </a:p>
          <a:p>
            <a:pPr marL="914400" indent="-914400" algn="l">
              <a:buFont typeface="Wingdings" panose="05000000000000000000" charset="0"/>
              <a:buChar char="Ø"/>
            </a:pPr>
            <a:endParaRPr lang="zh-CN" altLang="en-US" sz="5400"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124"/>
          <p:cNvSpPr txBox="1"/>
          <p:nvPr/>
        </p:nvSpPr>
        <p:spPr>
          <a:xfrm>
            <a:off x="660400" y="444500"/>
            <a:ext cx="11495773" cy="4461510"/>
          </a:xfrm>
          <a:prstGeom prst="rect">
            <a:avLst/>
          </a:prstGeom>
          <a:noFill/>
        </p:spPr>
        <p:txBody>
          <a:bodyPr wrap="square" lIns="0" tIns="0" rIns="0" bIns="0" rtlCol="0">
            <a:spAutoFit/>
          </a:bodyPr>
          <a:p>
            <a:pPr marL="0" indent="12700">
              <a:lnSpc>
                <a:spcPct val="114000"/>
              </a:lnSpc>
            </a:pPr>
            <a:r>
              <a:rPr lang="en-US" altLang="zh-CN" sz="4800" spc="129" dirty="0">
                <a:solidFill>
                  <a:srgbClr val="000000"/>
                </a:solidFill>
                <a:latin typeface="Times New Roman" panose="02020603050405020304"/>
                <a:ea typeface="Times New Roman" panose="02020603050405020304"/>
              </a:rPr>
              <a:t>Path</a:t>
            </a:r>
            <a:r>
              <a:rPr lang="en-US" altLang="zh-CN" sz="4800" spc="60" dirty="0">
                <a:solidFill>
                  <a:srgbClr val="000000"/>
                </a:solidFill>
                <a:latin typeface="Times New Roman" panose="02020603050405020304"/>
                <a:cs typeface="Times New Roman" panose="02020603050405020304"/>
              </a:rPr>
              <a:t> </a:t>
            </a:r>
            <a:r>
              <a:rPr lang="en-US" altLang="zh-CN" sz="4800" spc="94" dirty="0">
                <a:solidFill>
                  <a:srgbClr val="000000"/>
                </a:solidFill>
                <a:latin typeface="Times New Roman" panose="02020603050405020304"/>
                <a:ea typeface="Times New Roman" panose="02020603050405020304"/>
              </a:rPr>
              <a:t>Tracing</a:t>
            </a: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75"/>
              </a:lnSpc>
            </a:pPr>
            <a:endParaRPr lang="en-US" dirty="0" smtClean="0"/>
          </a:p>
          <a:p>
            <a:pPr marL="0" hangingPunct="0">
              <a:lnSpc>
                <a:spcPct val="103000"/>
              </a:lnSpc>
            </a:pPr>
            <a:r>
              <a:rPr lang="en-US" altLang="zh-CN" sz="3400" spc="139" dirty="0">
                <a:solidFill>
                  <a:srgbClr val="000000"/>
                </a:solidFill>
                <a:latin typeface="Times New Roman" panose="02020603050405020304"/>
                <a:ea typeface="Times New Roman" panose="02020603050405020304"/>
              </a:rPr>
              <a:t>“</a:t>
            </a:r>
            <a:r>
              <a:rPr lang="en-US" altLang="zh-CN" sz="3400" dirty="0">
                <a:solidFill>
                  <a:srgbClr val="000000"/>
                </a:solidFill>
                <a:latin typeface="Times New Roman" panose="02020603050405020304"/>
              </a:rPr>
              <a:t>The rendering equation</a:t>
            </a:r>
            <a:r>
              <a:rPr lang="en-US" altLang="zh-CN" sz="3400" spc="170" dirty="0">
                <a:solidFill>
                  <a:srgbClr val="000000"/>
                </a:solidFill>
                <a:latin typeface="Times New Roman" panose="02020603050405020304"/>
                <a:ea typeface="Times New Roman" panose="02020603050405020304"/>
              </a:rPr>
              <a:t>”</a:t>
            </a:r>
            <a:r>
              <a:rPr lang="en-US" altLang="zh-CN" sz="3400" dirty="0">
                <a:solidFill>
                  <a:srgbClr val="000000"/>
                </a:solidFill>
                <a:latin typeface="Times New Roman" panose="02020603050405020304"/>
                <a:cs typeface="Times New Roman" panose="02020603050405020304"/>
              </a:rPr>
              <a:t> </a:t>
            </a:r>
            <a:br>
              <a:rPr lang="en-US" altLang="zh-CN" sz="3400" dirty="0">
                <a:solidFill>
                  <a:srgbClr val="000000"/>
                </a:solidFill>
                <a:latin typeface="Times New Roman" panose="02020603050405020304"/>
                <a:cs typeface="Times New Roman" panose="02020603050405020304"/>
              </a:rPr>
            </a:br>
            <a:r>
              <a:rPr lang="en-US" altLang="zh-CN" sz="3400" dirty="0">
                <a:solidFill>
                  <a:srgbClr val="000000"/>
                </a:solidFill>
                <a:latin typeface="Times New Roman" panose="02020603050405020304"/>
                <a:cs typeface="Times New Roman" panose="02020603050405020304"/>
              </a:rPr>
              <a:t>A</a:t>
            </a:r>
            <a:r>
              <a:rPr lang="en-US" altLang="zh-CN" sz="3400" dirty="0">
                <a:solidFill>
                  <a:srgbClr val="000000"/>
                </a:solidFill>
                <a:latin typeface="Times New Roman" panose="02020603050405020304"/>
              </a:rPr>
              <a:t>ugust 18-22 Volume 20, Number 4, 1986</a:t>
            </a:r>
            <a:endParaRPr lang="en-US" altLang="zh-CN" sz="3400" dirty="0">
              <a:solidFill>
                <a:srgbClr val="000000"/>
              </a:solidFill>
              <a:latin typeface="Times New Roman" panose="02020603050405020304"/>
            </a:endParaRPr>
          </a:p>
          <a:p>
            <a:pPr marL="0" hangingPunct="0">
              <a:lnSpc>
                <a:spcPct val="103000"/>
              </a:lnSpc>
            </a:pPr>
            <a:r>
              <a:rPr lang="en-US" altLang="zh-CN" sz="3400" dirty="0">
                <a:solidFill>
                  <a:srgbClr val="000000"/>
                </a:solidFill>
                <a:latin typeface="Times New Roman" panose="02020603050405020304"/>
              </a:rPr>
              <a:t>James T. Kajiya</a:t>
            </a:r>
            <a:endParaRPr lang="en-US" altLang="zh-CN" sz="3400" dirty="0">
              <a:solidFill>
                <a:srgbClr val="000000"/>
              </a:solidFill>
              <a:latin typeface="Times New Roman" panose="02020603050405020304"/>
            </a:endParaRP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170"/>
              </a:lnSpc>
            </a:pPr>
            <a:endParaRPr lang="en-US" dirty="0" smtClean="0"/>
          </a:p>
          <a:p>
            <a:pPr>
              <a:lnSpc>
                <a:spcPts val="645"/>
              </a:lnSpc>
            </a:pPr>
            <a:endParaRPr lang="en-US" dirty="0" smtClean="0"/>
          </a:p>
          <a:p>
            <a:pPr marL="0" indent="6388100">
              <a:lnSpc>
                <a:spcPct val="114000"/>
              </a:lnSpc>
            </a:pPr>
            <a:endParaRPr lang="en-US" altLang="zh-CN" sz="2000" spc="110" dirty="0">
              <a:solidFill>
                <a:srgbClr val="000000"/>
              </a:solidFill>
              <a:latin typeface="Times New Roman" panose="02020603050405020304"/>
              <a:ea typeface="Times New Roman" panose="02020603050405020304"/>
            </a:endParaRPr>
          </a:p>
        </p:txBody>
      </p:sp>
      <p:pic>
        <p:nvPicPr>
          <p:cNvPr id="2" name="图片 1"/>
          <p:cNvPicPr>
            <a:picLocks noChangeAspect="1"/>
          </p:cNvPicPr>
          <p:nvPr/>
        </p:nvPicPr>
        <p:blipFill>
          <a:blip r:embed="rId1"/>
          <a:stretch>
            <a:fillRect/>
          </a:stretch>
        </p:blipFill>
        <p:spPr>
          <a:xfrm>
            <a:off x="7807325" y="4906010"/>
            <a:ext cx="3841115" cy="3816985"/>
          </a:xfrm>
          <a:prstGeom prst="rect">
            <a:avLst/>
          </a:prstGeom>
        </p:spPr>
      </p:pic>
      <p:pic>
        <p:nvPicPr>
          <p:cNvPr id="7" name="图片 6"/>
          <p:cNvPicPr>
            <a:picLocks noChangeAspect="1"/>
          </p:cNvPicPr>
          <p:nvPr/>
        </p:nvPicPr>
        <p:blipFill>
          <a:blip r:embed="rId2"/>
          <a:stretch>
            <a:fillRect/>
          </a:stretch>
        </p:blipFill>
        <p:spPr>
          <a:xfrm>
            <a:off x="743585" y="5110480"/>
            <a:ext cx="5024120" cy="324104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spc="129" dirty="0">
                <a:solidFill>
                  <a:srgbClr val="000000"/>
                </a:solidFill>
                <a:latin typeface="Times New Roman" panose="02020603050405020304"/>
                <a:ea typeface="Times New Roman" panose="02020603050405020304"/>
                <a:sym typeface="+mn-ea"/>
              </a:rPr>
              <a:t>Path</a:t>
            </a:r>
            <a:r>
              <a:rPr lang="en-US" altLang="zh-CN" spc="60" dirty="0">
                <a:solidFill>
                  <a:srgbClr val="000000"/>
                </a:solidFill>
                <a:latin typeface="Times New Roman" panose="02020603050405020304"/>
                <a:cs typeface="Times New Roman" panose="02020603050405020304"/>
                <a:sym typeface="+mn-ea"/>
              </a:rPr>
              <a:t> </a:t>
            </a:r>
            <a:r>
              <a:rPr lang="en-US" altLang="zh-CN" spc="94" dirty="0">
                <a:solidFill>
                  <a:srgbClr val="000000"/>
                </a:solidFill>
                <a:latin typeface="Times New Roman" panose="02020603050405020304"/>
                <a:ea typeface="Times New Roman" panose="02020603050405020304"/>
                <a:sym typeface="+mn-ea"/>
              </a:rPr>
              <a:t>Tracing</a:t>
            </a:r>
            <a:endParaRPr lang="zh-CN" altLang="en-US"/>
          </a:p>
        </p:txBody>
      </p:sp>
      <p:pic>
        <p:nvPicPr>
          <p:cNvPr id="4" name="内容占位符 3"/>
          <p:cNvPicPr>
            <a:picLocks noChangeAspect="1"/>
          </p:cNvPicPr>
          <p:nvPr>
            <p:ph idx="1"/>
          </p:nvPr>
        </p:nvPicPr>
        <p:blipFill>
          <a:blip r:embed="rId1"/>
          <a:stretch>
            <a:fillRect/>
          </a:stretch>
        </p:blipFill>
        <p:spPr>
          <a:xfrm>
            <a:off x="2486660" y="2082165"/>
            <a:ext cx="7012940" cy="493776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30"/>
          <p:cNvSpPr txBox="1"/>
          <p:nvPr/>
        </p:nvSpPr>
        <p:spPr>
          <a:xfrm>
            <a:off x="2675432" y="4391563"/>
            <a:ext cx="7780902" cy="970788"/>
          </a:xfrm>
          <a:prstGeom prst="rect">
            <a:avLst/>
          </a:prstGeom>
          <a:noFill/>
        </p:spPr>
        <p:txBody>
          <a:bodyPr wrap="square" lIns="0" tIns="0" rIns="0" bIns="0" rtlCol="0">
            <a:spAutoFit/>
          </a:bodyPr>
          <a:lstStyle/>
          <a:p>
            <a:pPr marL="0">
              <a:lnSpc>
                <a:spcPct val="114000"/>
              </a:lnSpc>
            </a:pPr>
            <a:r>
              <a:rPr lang="en-US" altLang="zh-CN" sz="5600" spc="309" dirty="0">
                <a:solidFill>
                  <a:srgbClr val="000000"/>
                </a:solidFill>
                <a:latin typeface="Times New Roman" panose="02020603050405020304"/>
                <a:ea typeface="Times New Roman" panose="02020603050405020304"/>
              </a:rPr>
              <a:t>Monte</a:t>
            </a:r>
            <a:r>
              <a:rPr lang="en-US" altLang="zh-CN" sz="5600" spc="154" dirty="0">
                <a:solidFill>
                  <a:srgbClr val="000000"/>
                </a:solidFill>
                <a:latin typeface="Times New Roman" panose="02020603050405020304"/>
                <a:cs typeface="Times New Roman" panose="02020603050405020304"/>
              </a:rPr>
              <a:t> </a:t>
            </a:r>
            <a:r>
              <a:rPr lang="en-US" altLang="zh-CN" sz="5600" spc="265" dirty="0">
                <a:solidFill>
                  <a:srgbClr val="000000"/>
                </a:solidFill>
                <a:latin typeface="Times New Roman" panose="02020603050405020304"/>
                <a:ea typeface="Times New Roman" panose="02020603050405020304"/>
              </a:rPr>
              <a:t>Carlo</a:t>
            </a:r>
            <a:r>
              <a:rPr lang="en-US" altLang="zh-CN" sz="5600" spc="154" dirty="0">
                <a:solidFill>
                  <a:srgbClr val="000000"/>
                </a:solidFill>
                <a:latin typeface="Times New Roman" panose="02020603050405020304"/>
                <a:cs typeface="Times New Roman" panose="02020603050405020304"/>
              </a:rPr>
              <a:t> </a:t>
            </a:r>
            <a:r>
              <a:rPr lang="en-US" altLang="zh-CN" sz="5600" spc="240" dirty="0">
                <a:solidFill>
                  <a:srgbClr val="000000"/>
                </a:solidFill>
                <a:latin typeface="Times New Roman" panose="02020603050405020304"/>
                <a:ea typeface="Times New Roman" panose="02020603050405020304"/>
              </a:rPr>
              <a:t>Integration</a:t>
            </a:r>
            <a:endParaRPr lang="en-US" altLang="zh-CN" sz="5600" spc="240" dirty="0">
              <a:solidFill>
                <a:srgbClr val="000000"/>
              </a:solidFill>
              <a:latin typeface="Times New Roman" panose="02020603050405020304"/>
              <a:ea typeface="Times New Roman" panose="02020603050405020304"/>
            </a:endParaRPr>
          </a:p>
        </p:txBody>
      </p:sp>
      <p:pic>
        <p:nvPicPr>
          <p:cNvPr id="2" name="图片 1"/>
          <p:cNvPicPr>
            <a:picLocks noChangeAspect="1"/>
          </p:cNvPicPr>
          <p:nvPr/>
        </p:nvPicPr>
        <p:blipFill>
          <a:blip r:embed="rId1"/>
          <a:stretch>
            <a:fillRect/>
          </a:stretch>
        </p:blipFill>
        <p:spPr>
          <a:xfrm>
            <a:off x="639445" y="549275"/>
            <a:ext cx="11597640" cy="691642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rcRect r="1560"/>
          <a:stretch>
            <a:fillRect/>
          </a:stretch>
        </p:blipFill>
        <p:spPr>
          <a:xfrm>
            <a:off x="942975" y="533400"/>
            <a:ext cx="11252200" cy="78276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701800" y="3016885"/>
            <a:ext cx="10347960" cy="3322955"/>
          </a:xfrm>
          <a:prstGeom prst="rect">
            <a:avLst/>
          </a:prstGeom>
          <a:noFill/>
        </p:spPr>
        <p:txBody>
          <a:bodyPr wrap="square" rtlCol="0" anchor="t">
            <a:spAutoFit/>
          </a:bodyPr>
          <a:p>
            <a:pPr marL="914400" indent="-914400" algn="l">
              <a:buFont typeface="Wingdings" panose="05000000000000000000" charset="0"/>
              <a:buChar char="Ø"/>
            </a:pPr>
            <a:r>
              <a:rPr lang="en-US" altLang="zh-CN" sz="4800" spc="75" dirty="0">
                <a:solidFill>
                  <a:srgbClr val="000000"/>
                </a:solidFill>
                <a:latin typeface="Times New Roman" panose="02020603050405020304"/>
                <a:ea typeface="Times New Roman" panose="02020603050405020304"/>
              </a:rPr>
              <a:t>Ray Tracing</a:t>
            </a:r>
            <a:endParaRPr lang="en-US" altLang="zh-CN" sz="4800" spc="75" dirty="0">
              <a:solidFill>
                <a:srgbClr val="000000"/>
              </a:solidFill>
              <a:latin typeface="Times New Roman" panose="02020603050405020304"/>
              <a:ea typeface="Times New Roman" panose="02020603050405020304"/>
            </a:endParaRPr>
          </a:p>
          <a:p>
            <a:pPr marL="914400" indent="-914400" algn="l">
              <a:buFont typeface="Wingdings" panose="05000000000000000000" charset="0"/>
              <a:buChar char="Ø"/>
            </a:pPr>
            <a:r>
              <a:rPr lang="en-US" altLang="zh-CN" sz="5400" spc="75" dirty="0">
                <a:solidFill>
                  <a:schemeClr val="bg1">
                    <a:lumMod val="50000"/>
                  </a:schemeClr>
                </a:solidFill>
                <a:latin typeface="Times New Roman" panose="02020603050405020304"/>
                <a:ea typeface="Times New Roman" panose="02020603050405020304"/>
                <a:sym typeface="+mn-ea"/>
              </a:rPr>
              <a:t>Basic Physical Knowledge</a:t>
            </a:r>
            <a:endParaRPr lang="en-US" altLang="zh-CN" sz="5400" spc="75" dirty="0">
              <a:solidFill>
                <a:schemeClr val="bg1">
                  <a:lumMod val="50000"/>
                </a:schemeClr>
              </a:solidFill>
              <a:latin typeface="Times New Roman" panose="02020603050405020304"/>
              <a:ea typeface="Times New Roman" panose="02020603050405020304"/>
              <a:sym typeface="+mn-ea"/>
            </a:endParaRPr>
          </a:p>
          <a:p>
            <a:pPr marL="914400" indent="-914400" algn="l">
              <a:buFont typeface="Wingdings" panose="05000000000000000000" charset="0"/>
              <a:buChar char="Ø"/>
            </a:pPr>
            <a:r>
              <a:rPr lang="en-US" altLang="zh-CN" sz="5400" spc="75" dirty="0">
                <a:solidFill>
                  <a:schemeClr val="bg1">
                    <a:lumMod val="50000"/>
                  </a:schemeClr>
                </a:solidFill>
                <a:latin typeface="Times New Roman" panose="02020603050405020304"/>
                <a:ea typeface="Times New Roman" panose="02020603050405020304"/>
                <a:sym typeface="+mn-ea"/>
              </a:rPr>
              <a:t>Path Tracing</a:t>
            </a:r>
            <a:endParaRPr lang="en-US" altLang="zh-CN" sz="5400" spc="75" dirty="0">
              <a:solidFill>
                <a:schemeClr val="bg1">
                  <a:lumMod val="50000"/>
                </a:schemeClr>
              </a:solidFill>
              <a:latin typeface="Times New Roman" panose="02020603050405020304"/>
              <a:ea typeface="Times New Roman" panose="02020603050405020304"/>
            </a:endParaRPr>
          </a:p>
          <a:p>
            <a:pPr marL="914400" indent="-914400" algn="l">
              <a:buFont typeface="Wingdings" panose="05000000000000000000" charset="0"/>
              <a:buChar char="Ø"/>
            </a:pPr>
            <a:endParaRPr lang="en-US" altLang="zh-CN" sz="5400" b="1" spc="75" dirty="0">
              <a:solidFill>
                <a:schemeClr val="bg1">
                  <a:lumMod val="50000"/>
                </a:schemeClr>
              </a:solidFill>
              <a:latin typeface="Times New Roman" panose="02020603050405020304"/>
              <a:ea typeface="Times New Roman" panose="020206030504050203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1110615" y="274955"/>
            <a:ext cx="11144250" cy="750824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1423035" y="165100"/>
            <a:ext cx="10576560" cy="760222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609600" y="274955"/>
            <a:ext cx="12235815" cy="831532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913765" y="274955"/>
            <a:ext cx="11138535" cy="760412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1547495" y="393700"/>
            <a:ext cx="10657205" cy="741553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1287780" y="274955"/>
            <a:ext cx="10262235" cy="741743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extBox 318"/>
          <p:cNvSpPr txBox="1"/>
          <p:nvPr/>
        </p:nvSpPr>
        <p:spPr>
          <a:xfrm>
            <a:off x="1299921" y="3936517"/>
            <a:ext cx="10417653" cy="1844969"/>
          </a:xfrm>
          <a:prstGeom prst="rect">
            <a:avLst/>
          </a:prstGeom>
          <a:noFill/>
        </p:spPr>
        <p:txBody>
          <a:bodyPr wrap="square" lIns="0" tIns="0" rIns="0" bIns="0" rtlCol="0">
            <a:spAutoFit/>
          </a:bodyPr>
          <a:lstStyle/>
          <a:p>
            <a:pPr marL="0" indent="2623820">
              <a:lnSpc>
                <a:spcPct val="100000"/>
              </a:lnSpc>
            </a:pPr>
            <a:r>
              <a:rPr lang="en-US" altLang="zh-CN" sz="8000" spc="120" dirty="0">
                <a:solidFill>
                  <a:srgbClr val="000000"/>
                </a:solidFill>
                <a:latin typeface="Arial" panose="020B0604020202020204"/>
                <a:ea typeface="Arial" panose="020B0604020202020204"/>
              </a:rPr>
              <a:t>Thank</a:t>
            </a:r>
            <a:r>
              <a:rPr lang="en-US" altLang="zh-CN" sz="8000" spc="15" dirty="0">
                <a:solidFill>
                  <a:srgbClr val="000000"/>
                </a:solidFill>
                <a:latin typeface="Arial" panose="020B0604020202020204"/>
                <a:cs typeface="Arial" panose="020B0604020202020204"/>
              </a:rPr>
              <a:t> </a:t>
            </a:r>
            <a:r>
              <a:rPr lang="en-US" altLang="zh-CN" sz="8000" spc="100" dirty="0">
                <a:solidFill>
                  <a:srgbClr val="000000"/>
                </a:solidFill>
                <a:latin typeface="Arial" panose="020B0604020202020204"/>
                <a:ea typeface="Arial" panose="020B0604020202020204"/>
              </a:rPr>
              <a:t>you!</a:t>
            </a:r>
            <a:endParaRPr lang="en-US" altLang="zh-CN" sz="8000" spc="100" dirty="0">
              <a:solidFill>
                <a:srgbClr val="000000"/>
              </a:solidFill>
              <a:latin typeface="Arial" panose="020B0604020202020204"/>
              <a:ea typeface="Arial" panose="020B0604020202020204"/>
            </a:endParaRPr>
          </a:p>
          <a:p>
            <a:pPr>
              <a:lnSpc>
                <a:spcPts val="1000"/>
              </a:lnSpc>
            </a:pPr>
            <a:endParaRPr lang="en-US" dirty="0" smtClean="0"/>
          </a:p>
          <a:p>
            <a:pPr>
              <a:lnSpc>
                <a:spcPts val="1045"/>
              </a:lnSpc>
            </a:pPr>
            <a:endParaRPr lang="en-US" dirty="0" smtClean="0"/>
          </a:p>
          <a:p>
            <a:pPr marL="0">
              <a:lnSpc>
                <a:spcPct val="100000"/>
              </a:lnSpc>
            </a:pPr>
            <a:r>
              <a:rPr lang="en-US" altLang="zh-CN" sz="2400" dirty="0">
                <a:solidFill>
                  <a:srgbClr val="000000"/>
                </a:solidFill>
                <a:latin typeface="Arial" panose="020B0604020202020204"/>
                <a:ea typeface="Arial" panose="020B0604020202020204"/>
              </a:rPr>
              <a:t>(And</a:t>
            </a:r>
            <a:r>
              <a:rPr lang="en-US" altLang="zh-CN" sz="2400" dirty="0">
                <a:solidFill>
                  <a:srgbClr val="000000"/>
                </a:solidFill>
                <a:latin typeface="Arial" panose="020B0604020202020204"/>
                <a:cs typeface="Arial" panose="020B0604020202020204"/>
              </a:rPr>
              <a:t> </a:t>
            </a:r>
            <a:r>
              <a:rPr lang="en-US" altLang="zh-CN" sz="2400" dirty="0">
                <a:solidFill>
                  <a:srgbClr val="000000"/>
                </a:solidFill>
                <a:latin typeface="Arial" panose="020B0604020202020204"/>
                <a:ea typeface="Arial" panose="020B0604020202020204"/>
              </a:rPr>
              <a:t>thank</a:t>
            </a:r>
            <a:r>
              <a:rPr lang="en-US" altLang="zh-CN" sz="2400" dirty="0">
                <a:solidFill>
                  <a:srgbClr val="000000"/>
                </a:solidFill>
                <a:latin typeface="Arial" panose="020B0604020202020204"/>
                <a:cs typeface="Arial" panose="020B0604020202020204"/>
              </a:rPr>
              <a:t> </a:t>
            </a:r>
            <a:r>
              <a:rPr lang="en-US" altLang="zh-CN" sz="2400" dirty="0">
                <a:solidFill>
                  <a:srgbClr val="000000"/>
                </a:solidFill>
                <a:latin typeface="Arial" panose="020B0604020202020204"/>
                <a:ea typeface="Arial" panose="020B0604020202020204"/>
              </a:rPr>
              <a:t>Prof.</a:t>
            </a:r>
            <a:r>
              <a:rPr lang="en-US" altLang="zh-CN" sz="2400" dirty="0">
                <a:solidFill>
                  <a:srgbClr val="000000"/>
                </a:solidFill>
                <a:latin typeface="Arial" panose="020B0604020202020204"/>
                <a:cs typeface="Arial" panose="020B0604020202020204"/>
              </a:rPr>
              <a:t> </a:t>
            </a:r>
            <a:r>
              <a:rPr lang="en-US" altLang="zh-CN" sz="2400" dirty="0">
                <a:solidFill>
                  <a:srgbClr val="000000"/>
                </a:solidFill>
                <a:latin typeface="Arial" panose="020B0604020202020204"/>
                <a:ea typeface="Arial" panose="020B0604020202020204"/>
              </a:rPr>
              <a:t>Ravi</a:t>
            </a:r>
            <a:r>
              <a:rPr lang="en-US" altLang="zh-CN" sz="2400" dirty="0">
                <a:solidFill>
                  <a:srgbClr val="000000"/>
                </a:solidFill>
                <a:latin typeface="Arial" panose="020B0604020202020204"/>
                <a:cs typeface="Arial" panose="020B0604020202020204"/>
              </a:rPr>
              <a:t> </a:t>
            </a:r>
            <a:r>
              <a:rPr lang="en-US" altLang="zh-CN" sz="2400" dirty="0">
                <a:solidFill>
                  <a:srgbClr val="000000"/>
                </a:solidFill>
                <a:latin typeface="Arial" panose="020B0604020202020204"/>
                <a:ea typeface="Arial" panose="020B0604020202020204"/>
              </a:rPr>
              <a:t>Ramamoorthi</a:t>
            </a:r>
            <a:r>
              <a:rPr lang="en-US" altLang="zh-CN" sz="2400" dirty="0">
                <a:solidFill>
                  <a:srgbClr val="000000"/>
                </a:solidFill>
                <a:latin typeface="Arial" panose="020B0604020202020204"/>
                <a:cs typeface="Arial" panose="020B0604020202020204"/>
              </a:rPr>
              <a:t> </a:t>
            </a:r>
            <a:r>
              <a:rPr lang="en-US" altLang="zh-CN" sz="2400" dirty="0">
                <a:solidFill>
                  <a:srgbClr val="000000"/>
                </a:solidFill>
                <a:latin typeface="Arial" panose="020B0604020202020204"/>
                <a:ea typeface="Arial" panose="020B0604020202020204"/>
              </a:rPr>
              <a:t>and</a:t>
            </a:r>
            <a:r>
              <a:rPr lang="en-US" altLang="zh-CN" sz="2400" dirty="0">
                <a:solidFill>
                  <a:srgbClr val="000000"/>
                </a:solidFill>
                <a:latin typeface="Arial" panose="020B0604020202020204"/>
                <a:cs typeface="Arial" panose="020B0604020202020204"/>
              </a:rPr>
              <a:t> </a:t>
            </a:r>
            <a:r>
              <a:rPr lang="en-US" altLang="zh-CN" sz="2400" dirty="0">
                <a:solidFill>
                  <a:srgbClr val="000000"/>
                </a:solidFill>
                <a:latin typeface="Arial" panose="020B0604020202020204"/>
                <a:ea typeface="Arial" panose="020B0604020202020204"/>
              </a:rPr>
              <a:t>Prof.</a:t>
            </a:r>
            <a:r>
              <a:rPr lang="en-US" altLang="zh-CN" sz="2400" dirty="0">
                <a:solidFill>
                  <a:srgbClr val="000000"/>
                </a:solidFill>
                <a:latin typeface="Arial" panose="020B0604020202020204"/>
                <a:cs typeface="Arial" panose="020B0604020202020204"/>
              </a:rPr>
              <a:t> </a:t>
            </a:r>
            <a:r>
              <a:rPr lang="en-US" altLang="zh-CN" sz="2400" dirty="0">
                <a:solidFill>
                  <a:srgbClr val="000000"/>
                </a:solidFill>
                <a:latin typeface="Arial" panose="020B0604020202020204"/>
                <a:ea typeface="Arial" panose="020B0604020202020204"/>
              </a:rPr>
              <a:t>Ren</a:t>
            </a:r>
            <a:r>
              <a:rPr lang="en-US" altLang="zh-CN" sz="2400" dirty="0">
                <a:solidFill>
                  <a:srgbClr val="000000"/>
                </a:solidFill>
                <a:latin typeface="Arial" panose="020B0604020202020204"/>
                <a:cs typeface="Arial" panose="020B0604020202020204"/>
              </a:rPr>
              <a:t> </a:t>
            </a:r>
            <a:r>
              <a:rPr lang="en-US" altLang="zh-CN" sz="2400" dirty="0">
                <a:solidFill>
                  <a:srgbClr val="000000"/>
                </a:solidFill>
                <a:latin typeface="Arial" panose="020B0604020202020204"/>
                <a:ea typeface="Arial" panose="020B0604020202020204"/>
              </a:rPr>
              <a:t>Ng</a:t>
            </a:r>
            <a:r>
              <a:rPr lang="en-US" altLang="zh-CN" sz="2400" dirty="0">
                <a:solidFill>
                  <a:srgbClr val="000000"/>
                </a:solidFill>
                <a:latin typeface="Arial" panose="020B0604020202020204"/>
                <a:cs typeface="Arial" panose="020B0604020202020204"/>
              </a:rPr>
              <a:t> </a:t>
            </a:r>
            <a:r>
              <a:rPr lang="en-US" altLang="zh-CN" sz="2400" dirty="0">
                <a:solidFill>
                  <a:srgbClr val="000000"/>
                </a:solidFill>
                <a:latin typeface="Arial" panose="020B0604020202020204"/>
                <a:ea typeface="Arial" panose="020B0604020202020204"/>
              </a:rPr>
              <a:t>for</a:t>
            </a:r>
            <a:r>
              <a:rPr lang="en-US" altLang="zh-CN" sz="2400" dirty="0">
                <a:solidFill>
                  <a:srgbClr val="000000"/>
                </a:solidFill>
                <a:latin typeface="Arial" panose="020B0604020202020204"/>
                <a:cs typeface="Arial" panose="020B0604020202020204"/>
              </a:rPr>
              <a:t> </a:t>
            </a:r>
            <a:r>
              <a:rPr lang="en-US" altLang="zh-CN" sz="2400" dirty="0">
                <a:solidFill>
                  <a:srgbClr val="000000"/>
                </a:solidFill>
                <a:latin typeface="Arial" panose="020B0604020202020204"/>
                <a:ea typeface="Arial" panose="020B0604020202020204"/>
              </a:rPr>
              <a:t>many</a:t>
            </a:r>
            <a:r>
              <a:rPr lang="en-US" altLang="zh-CN" sz="2400" dirty="0">
                <a:solidFill>
                  <a:srgbClr val="000000"/>
                </a:solidFill>
                <a:latin typeface="Arial" panose="020B0604020202020204"/>
                <a:cs typeface="Arial" panose="020B0604020202020204"/>
              </a:rPr>
              <a:t> </a:t>
            </a:r>
            <a:r>
              <a:rPr lang="en-US" altLang="zh-CN" sz="2400" dirty="0">
                <a:solidFill>
                  <a:srgbClr val="000000"/>
                </a:solidFill>
                <a:latin typeface="Arial" panose="020B0604020202020204"/>
                <a:ea typeface="Arial" panose="020B0604020202020204"/>
              </a:rPr>
              <a:t>of</a:t>
            </a:r>
            <a:r>
              <a:rPr lang="en-US" altLang="zh-CN" sz="2400" dirty="0">
                <a:solidFill>
                  <a:srgbClr val="000000"/>
                </a:solidFill>
                <a:latin typeface="Arial" panose="020B0604020202020204"/>
                <a:cs typeface="Arial" panose="020B0604020202020204"/>
              </a:rPr>
              <a:t> </a:t>
            </a:r>
            <a:r>
              <a:rPr lang="en-US" altLang="zh-CN" sz="2400" dirty="0">
                <a:solidFill>
                  <a:srgbClr val="000000"/>
                </a:solidFill>
                <a:latin typeface="Arial" panose="020B0604020202020204"/>
                <a:ea typeface="Arial" panose="020B0604020202020204"/>
              </a:rPr>
              <a:t>the</a:t>
            </a:r>
            <a:r>
              <a:rPr lang="en-US" altLang="zh-CN" sz="2400" spc="-125" dirty="0">
                <a:solidFill>
                  <a:srgbClr val="000000"/>
                </a:solidFill>
                <a:latin typeface="Arial" panose="020B0604020202020204"/>
                <a:cs typeface="Arial" panose="020B0604020202020204"/>
              </a:rPr>
              <a:t> </a:t>
            </a:r>
            <a:r>
              <a:rPr lang="en-US" altLang="zh-CN" sz="2400" dirty="0">
                <a:solidFill>
                  <a:srgbClr val="000000"/>
                </a:solidFill>
                <a:latin typeface="Arial" panose="020B0604020202020204"/>
                <a:ea typeface="Arial" panose="020B0604020202020204"/>
              </a:rPr>
              <a:t>slides!)</a:t>
            </a:r>
            <a:endParaRPr lang="en-US" altLang="zh-CN" sz="2400" dirty="0">
              <a:solidFill>
                <a:srgbClr val="000000"/>
              </a:solidFill>
              <a:latin typeface="Arial" panose="020B0604020202020204"/>
              <a:ea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5" name="TextBox 19"/>
          <p:cNvSpPr txBox="1"/>
          <p:nvPr/>
        </p:nvSpPr>
        <p:spPr>
          <a:xfrm>
            <a:off x="889000" y="622300"/>
            <a:ext cx="9111605" cy="3274732"/>
          </a:xfrm>
          <a:prstGeom prst="rect">
            <a:avLst/>
          </a:prstGeom>
          <a:noFill/>
        </p:spPr>
        <p:txBody>
          <a:bodyPr wrap="square" lIns="0" tIns="0" rIns="0" bIns="0" rtlCol="0">
            <a:spAutoFit/>
          </a:bodyPr>
          <a:lstStyle/>
          <a:p>
            <a:pPr marL="0">
              <a:lnSpc>
                <a:spcPct val="114000"/>
              </a:lnSpc>
            </a:pPr>
            <a:r>
              <a:rPr lang="en-US" altLang="zh-CN" sz="4800" spc="89" dirty="0">
                <a:solidFill>
                  <a:srgbClr val="000000"/>
                </a:solidFill>
                <a:latin typeface="Times New Roman" panose="02020603050405020304"/>
                <a:ea typeface="Times New Roman" panose="02020603050405020304"/>
              </a:rPr>
              <a:t>Why</a:t>
            </a:r>
            <a:r>
              <a:rPr lang="en-US" altLang="zh-CN" sz="4800" spc="50" dirty="0">
                <a:solidFill>
                  <a:srgbClr val="000000"/>
                </a:solidFill>
                <a:latin typeface="Times New Roman" panose="02020603050405020304"/>
                <a:cs typeface="Times New Roman" panose="02020603050405020304"/>
              </a:rPr>
              <a:t> </a:t>
            </a:r>
            <a:r>
              <a:rPr lang="en-US" altLang="zh-CN" sz="4800" spc="75" dirty="0">
                <a:solidFill>
                  <a:srgbClr val="000000"/>
                </a:solidFill>
                <a:latin typeface="Times New Roman" panose="02020603050405020304"/>
                <a:ea typeface="Times New Roman" panose="02020603050405020304"/>
              </a:rPr>
              <a:t>Ray</a:t>
            </a:r>
            <a:r>
              <a:rPr lang="en-US" altLang="zh-CN" sz="4800" spc="55" dirty="0">
                <a:solidFill>
                  <a:srgbClr val="000000"/>
                </a:solidFill>
                <a:latin typeface="Times New Roman" panose="02020603050405020304"/>
                <a:cs typeface="Times New Roman" panose="02020603050405020304"/>
              </a:rPr>
              <a:t> </a:t>
            </a:r>
            <a:r>
              <a:rPr lang="en-US" altLang="zh-CN" sz="4800" spc="60" dirty="0">
                <a:solidFill>
                  <a:srgbClr val="000000"/>
                </a:solidFill>
                <a:latin typeface="Times New Roman" panose="02020603050405020304"/>
                <a:ea typeface="Times New Roman" panose="02020603050405020304"/>
              </a:rPr>
              <a:t>Tracing?</a:t>
            </a:r>
            <a:endParaRPr lang="en-US" altLang="zh-CN" sz="4800" spc="60" dirty="0">
              <a:solidFill>
                <a:srgbClr val="000000"/>
              </a:solidFill>
              <a:latin typeface="Times New Roman" panose="02020603050405020304"/>
              <a:ea typeface="Times New Roman" panose="02020603050405020304"/>
            </a:endParaRPr>
          </a:p>
          <a:p>
            <a:pPr>
              <a:lnSpc>
                <a:spcPts val="1000"/>
              </a:lnSpc>
            </a:pPr>
            <a:endParaRPr lang="en-US" dirty="0" smtClean="0"/>
          </a:p>
          <a:p>
            <a:pPr>
              <a:lnSpc>
                <a:spcPts val="1000"/>
              </a:lnSpc>
            </a:pPr>
            <a:endParaRPr lang="en-US" dirty="0" smtClean="0"/>
          </a:p>
          <a:p>
            <a:pPr>
              <a:lnSpc>
                <a:spcPts val="1685"/>
              </a:lnSpc>
            </a:pPr>
            <a:endParaRPr lang="en-US" dirty="0" smtClean="0"/>
          </a:p>
          <a:p>
            <a:pPr marL="558800" indent="-444500" hangingPunct="0">
              <a:lnSpc>
                <a:spcPct val="104000"/>
              </a:lnSpc>
            </a:pPr>
            <a:r>
              <a:rPr lang="en-US" altLang="zh-CN" sz="4500" dirty="0">
                <a:solidFill>
                  <a:srgbClr val="000000"/>
                </a:solidFill>
                <a:latin typeface="Arial" panose="020B0604020202020204"/>
                <a:ea typeface="Arial" panose="020B0604020202020204"/>
              </a:rPr>
              <a:t>•</a:t>
            </a:r>
            <a:r>
              <a:rPr lang="en-US" altLang="zh-CN" sz="4500" spc="320" dirty="0">
                <a:solidFill>
                  <a:srgbClr val="000000"/>
                </a:solidFill>
                <a:latin typeface="Arial" panose="020B0604020202020204"/>
                <a:cs typeface="Arial" panose="020B0604020202020204"/>
              </a:rPr>
              <a:t> </a:t>
            </a:r>
            <a:r>
              <a:rPr lang="en-US" altLang="zh-CN" sz="3100" dirty="0">
                <a:solidFill>
                  <a:srgbClr val="000000"/>
                </a:solidFill>
                <a:latin typeface="Arial" panose="020B0604020202020204"/>
                <a:ea typeface="Arial" panose="020B0604020202020204"/>
              </a:rPr>
              <a:t>Rasterization</a:t>
            </a:r>
            <a:r>
              <a:rPr lang="en-US" altLang="zh-CN" sz="3100" spc="225" dirty="0">
                <a:solidFill>
                  <a:srgbClr val="000000"/>
                </a:solidFill>
                <a:latin typeface="Arial" panose="020B0604020202020204"/>
                <a:cs typeface="Arial" panose="020B0604020202020204"/>
              </a:rPr>
              <a:t> </a:t>
            </a:r>
            <a:r>
              <a:rPr lang="en-US" altLang="zh-CN" sz="3100" dirty="0">
                <a:solidFill>
                  <a:srgbClr val="000000"/>
                </a:solidFill>
                <a:latin typeface="Arial" panose="020B0604020202020204"/>
                <a:ea typeface="Arial" panose="020B0604020202020204"/>
              </a:rPr>
              <a:t>couldn’t</a:t>
            </a:r>
            <a:r>
              <a:rPr lang="en-US" altLang="zh-CN" sz="3100" spc="225" dirty="0">
                <a:solidFill>
                  <a:srgbClr val="000000"/>
                </a:solidFill>
                <a:latin typeface="Arial" panose="020B0604020202020204"/>
                <a:cs typeface="Arial" panose="020B0604020202020204"/>
              </a:rPr>
              <a:t> </a:t>
            </a:r>
            <a:r>
              <a:rPr lang="en-US" altLang="zh-CN" sz="3100" dirty="0">
                <a:solidFill>
                  <a:srgbClr val="000000"/>
                </a:solidFill>
                <a:latin typeface="Arial" panose="020B0604020202020204"/>
                <a:ea typeface="Arial" panose="020B0604020202020204"/>
              </a:rPr>
              <a:t>handle</a:t>
            </a:r>
            <a:r>
              <a:rPr lang="en-US" altLang="zh-CN" sz="3100" spc="225" dirty="0">
                <a:solidFill>
                  <a:srgbClr val="000000"/>
                </a:solidFill>
                <a:latin typeface="Arial" panose="020B0604020202020204"/>
                <a:cs typeface="Arial" panose="020B0604020202020204"/>
              </a:rPr>
              <a:t> </a:t>
            </a:r>
            <a:r>
              <a:rPr lang="en-US" altLang="zh-CN" sz="3100" dirty="0">
                <a:solidFill>
                  <a:srgbClr val="EC210A"/>
                </a:solidFill>
                <a:latin typeface="Arial" panose="020B0604020202020204"/>
                <a:ea typeface="Arial" panose="020B0604020202020204"/>
              </a:rPr>
              <a:t>global</a:t>
            </a:r>
            <a:r>
              <a:rPr lang="en-US" altLang="zh-CN" sz="3100" spc="220" dirty="0">
                <a:solidFill>
                  <a:srgbClr val="EC210A"/>
                </a:solidFill>
                <a:latin typeface="Arial" panose="020B0604020202020204"/>
                <a:cs typeface="Arial" panose="020B0604020202020204"/>
              </a:rPr>
              <a:t> </a:t>
            </a:r>
            <a:r>
              <a:rPr lang="en-US" altLang="zh-CN" sz="3100" dirty="0">
                <a:solidFill>
                  <a:srgbClr val="000000"/>
                </a:solidFill>
                <a:latin typeface="Arial" panose="020B0604020202020204"/>
                <a:ea typeface="Arial" panose="020B0604020202020204"/>
              </a:rPr>
              <a:t>e</a:t>
            </a:r>
            <a:r>
              <a:rPr lang="en-US" altLang="zh-CN" sz="3100" dirty="0">
                <a:solidFill>
                  <a:srgbClr val="000000"/>
                </a:solidFill>
                <a:latin typeface="Arial" panose="020B0604020202020204"/>
                <a:ea typeface="Arial" panose="020B0604020202020204"/>
              </a:rPr>
              <a:t>ff</a:t>
            </a:r>
            <a:r>
              <a:rPr lang="en-US" altLang="zh-CN" sz="3100" dirty="0">
                <a:solidFill>
                  <a:srgbClr val="000000"/>
                </a:solidFill>
                <a:latin typeface="Arial" panose="020B0604020202020204"/>
                <a:ea typeface="Arial" panose="020B0604020202020204"/>
              </a:rPr>
              <a:t>ects</a:t>
            </a:r>
            <a:r>
              <a:rPr lang="en-US" altLang="zh-CN" sz="3100" spc="225" dirty="0">
                <a:solidFill>
                  <a:srgbClr val="000000"/>
                </a:solidFill>
                <a:latin typeface="Arial" panose="020B0604020202020204"/>
                <a:cs typeface="Arial" panose="020B0604020202020204"/>
              </a:rPr>
              <a:t> </a:t>
            </a:r>
            <a:r>
              <a:rPr lang="en-US" altLang="zh-CN" sz="3100" dirty="0">
                <a:solidFill>
                  <a:srgbClr val="000000"/>
                </a:solidFill>
                <a:latin typeface="Arial" panose="020B0604020202020204"/>
                <a:ea typeface="Arial" panose="020B0604020202020204"/>
              </a:rPr>
              <a:t>well</a:t>
            </a:r>
            <a:r>
              <a:rPr lang="en-US" altLang="zh-CN" sz="3100" dirty="0">
                <a:solidFill>
                  <a:srgbClr val="000000"/>
                </a:solidFill>
                <a:latin typeface="Arial" panose="020B0604020202020204"/>
                <a:cs typeface="Arial" panose="020B0604020202020204"/>
              </a:rPr>
              <a:t> </a:t>
            </a:r>
            <a:r>
              <a:rPr lang="en-US" altLang="zh-CN" sz="3950" dirty="0">
                <a:solidFill>
                  <a:srgbClr val="000000"/>
                </a:solidFill>
                <a:latin typeface="Arial" panose="020B0604020202020204"/>
                <a:ea typeface="Arial" panose="020B0604020202020204"/>
              </a:rPr>
              <a:t>-</a:t>
            </a:r>
            <a:r>
              <a:rPr lang="en-US" altLang="zh-CN" sz="3950" spc="189" dirty="0">
                <a:solidFill>
                  <a:srgbClr val="000000"/>
                </a:solidFill>
                <a:latin typeface="Arial" panose="020B0604020202020204"/>
                <a:cs typeface="Arial" panose="020B0604020202020204"/>
              </a:rPr>
              <a:t> </a:t>
            </a:r>
            <a:r>
              <a:rPr lang="en-US" altLang="zh-CN" sz="2700" dirty="0">
                <a:solidFill>
                  <a:srgbClr val="000000"/>
                </a:solidFill>
                <a:latin typeface="Arial" panose="020B0604020202020204"/>
                <a:ea typeface="Arial" panose="020B0604020202020204"/>
              </a:rPr>
              <a:t>(Soft)</a:t>
            </a:r>
            <a:r>
              <a:rPr lang="en-US" altLang="zh-CN" sz="2700" spc="129" dirty="0">
                <a:solidFill>
                  <a:srgbClr val="000000"/>
                </a:solidFill>
                <a:latin typeface="Arial" panose="020B0604020202020204"/>
                <a:cs typeface="Arial" panose="020B0604020202020204"/>
              </a:rPr>
              <a:t> </a:t>
            </a:r>
            <a:r>
              <a:rPr lang="en-US" altLang="zh-CN" sz="2700" dirty="0">
                <a:solidFill>
                  <a:srgbClr val="000000"/>
                </a:solidFill>
                <a:latin typeface="Arial" panose="020B0604020202020204"/>
                <a:ea typeface="Arial" panose="020B0604020202020204"/>
              </a:rPr>
              <a:t>shadows</a:t>
            </a:r>
            <a:endParaRPr lang="en-US" altLang="zh-CN" sz="2700" dirty="0">
              <a:solidFill>
                <a:srgbClr val="000000"/>
              </a:solidFill>
              <a:latin typeface="Arial" panose="020B0604020202020204"/>
              <a:ea typeface="Arial" panose="020B0604020202020204"/>
            </a:endParaRPr>
          </a:p>
          <a:p>
            <a:pPr marL="0" indent="558800">
              <a:lnSpc>
                <a:spcPct val="100000"/>
              </a:lnSpc>
              <a:spcBef>
                <a:spcPts val="285"/>
              </a:spcBef>
            </a:pPr>
            <a:r>
              <a:rPr lang="en-US" altLang="zh-CN" sz="3950" dirty="0">
                <a:solidFill>
                  <a:srgbClr val="000000"/>
                </a:solidFill>
                <a:latin typeface="Arial" panose="020B0604020202020204"/>
                <a:ea typeface="Arial" panose="020B0604020202020204"/>
              </a:rPr>
              <a:t>-</a:t>
            </a:r>
            <a:r>
              <a:rPr lang="en-US" altLang="zh-CN" sz="3950" spc="-69" dirty="0">
                <a:solidFill>
                  <a:srgbClr val="000000"/>
                </a:solidFill>
                <a:latin typeface="Arial" panose="020B0604020202020204"/>
                <a:cs typeface="Arial" panose="020B0604020202020204"/>
              </a:rPr>
              <a:t> </a:t>
            </a:r>
            <a:r>
              <a:rPr lang="en-US" altLang="zh-CN" sz="2700" dirty="0">
                <a:solidFill>
                  <a:srgbClr val="000000"/>
                </a:solidFill>
                <a:latin typeface="Arial" panose="020B0604020202020204"/>
                <a:ea typeface="Arial" panose="020B0604020202020204"/>
              </a:rPr>
              <a:t>And</a:t>
            </a:r>
            <a:r>
              <a:rPr lang="en-US" altLang="zh-CN" sz="2700" spc="-50" dirty="0">
                <a:solidFill>
                  <a:srgbClr val="000000"/>
                </a:solidFill>
                <a:latin typeface="Arial" panose="020B0604020202020204"/>
                <a:cs typeface="Arial" panose="020B0604020202020204"/>
              </a:rPr>
              <a:t> </a:t>
            </a:r>
            <a:r>
              <a:rPr lang="en-US" altLang="zh-CN" sz="2700" dirty="0">
                <a:solidFill>
                  <a:srgbClr val="000000"/>
                </a:solidFill>
                <a:latin typeface="Arial" panose="020B0604020202020204"/>
                <a:ea typeface="Arial" panose="020B0604020202020204"/>
              </a:rPr>
              <a:t>especially</a:t>
            </a:r>
            <a:r>
              <a:rPr lang="en-US" altLang="zh-CN" sz="2700" spc="-50" dirty="0">
                <a:solidFill>
                  <a:srgbClr val="000000"/>
                </a:solidFill>
                <a:latin typeface="Arial" panose="020B0604020202020204"/>
                <a:cs typeface="Arial" panose="020B0604020202020204"/>
              </a:rPr>
              <a:t> </a:t>
            </a:r>
            <a:r>
              <a:rPr lang="en-US" altLang="zh-CN" sz="2700" dirty="0">
                <a:solidFill>
                  <a:srgbClr val="000000"/>
                </a:solidFill>
                <a:latin typeface="Arial" panose="020B0604020202020204"/>
                <a:ea typeface="Arial" panose="020B0604020202020204"/>
              </a:rPr>
              <a:t>when</a:t>
            </a:r>
            <a:r>
              <a:rPr lang="en-US" altLang="zh-CN" sz="2700" spc="-50" dirty="0">
                <a:solidFill>
                  <a:srgbClr val="000000"/>
                </a:solidFill>
                <a:latin typeface="Arial" panose="020B0604020202020204"/>
                <a:cs typeface="Arial" panose="020B0604020202020204"/>
              </a:rPr>
              <a:t> </a:t>
            </a:r>
            <a:r>
              <a:rPr lang="en-US" altLang="zh-CN" sz="2700" dirty="0">
                <a:solidFill>
                  <a:srgbClr val="000000"/>
                </a:solidFill>
                <a:latin typeface="Arial" panose="020B0604020202020204"/>
                <a:ea typeface="Arial" panose="020B0604020202020204"/>
              </a:rPr>
              <a:t>the</a:t>
            </a:r>
            <a:r>
              <a:rPr lang="en-US" altLang="zh-CN" sz="2700" spc="-50" dirty="0">
                <a:solidFill>
                  <a:srgbClr val="000000"/>
                </a:solidFill>
                <a:latin typeface="Arial" panose="020B0604020202020204"/>
                <a:cs typeface="Arial" panose="020B0604020202020204"/>
              </a:rPr>
              <a:t> </a:t>
            </a:r>
            <a:r>
              <a:rPr lang="en-US" altLang="zh-CN" sz="2700" dirty="0">
                <a:solidFill>
                  <a:srgbClr val="000000"/>
                </a:solidFill>
                <a:latin typeface="Arial" panose="020B0604020202020204"/>
                <a:ea typeface="Arial" panose="020B0604020202020204"/>
              </a:rPr>
              <a:t>light</a:t>
            </a:r>
            <a:r>
              <a:rPr lang="en-US" altLang="zh-CN" sz="2700" spc="-50" dirty="0">
                <a:solidFill>
                  <a:srgbClr val="000000"/>
                </a:solidFill>
                <a:latin typeface="Arial" panose="020B0604020202020204"/>
                <a:cs typeface="Arial" panose="020B0604020202020204"/>
              </a:rPr>
              <a:t> </a:t>
            </a:r>
            <a:r>
              <a:rPr lang="en-US" altLang="zh-CN" sz="2700" dirty="0">
                <a:solidFill>
                  <a:srgbClr val="000000"/>
                </a:solidFill>
                <a:latin typeface="Arial" panose="020B0604020202020204"/>
                <a:ea typeface="Arial" panose="020B0604020202020204"/>
              </a:rPr>
              <a:t>bounces</a:t>
            </a:r>
            <a:r>
              <a:rPr lang="en-US" altLang="zh-CN" sz="2700" spc="-50" dirty="0">
                <a:solidFill>
                  <a:srgbClr val="000000"/>
                </a:solidFill>
                <a:latin typeface="Arial" panose="020B0604020202020204"/>
                <a:cs typeface="Arial" panose="020B0604020202020204"/>
              </a:rPr>
              <a:t> </a:t>
            </a:r>
            <a:r>
              <a:rPr lang="en-US" altLang="zh-CN" sz="2700" dirty="0">
                <a:solidFill>
                  <a:srgbClr val="EC210A"/>
                </a:solidFill>
                <a:latin typeface="Arial" panose="020B0604020202020204"/>
                <a:ea typeface="Arial" panose="020B0604020202020204"/>
              </a:rPr>
              <a:t>more</a:t>
            </a:r>
            <a:r>
              <a:rPr lang="en-US" altLang="zh-CN" sz="2700" spc="-50" dirty="0">
                <a:solidFill>
                  <a:srgbClr val="EC210A"/>
                </a:solidFill>
                <a:latin typeface="Arial" panose="020B0604020202020204"/>
                <a:cs typeface="Arial" panose="020B0604020202020204"/>
              </a:rPr>
              <a:t> </a:t>
            </a:r>
            <a:r>
              <a:rPr lang="en-US" altLang="zh-CN" sz="2700" dirty="0">
                <a:solidFill>
                  <a:srgbClr val="EC210A"/>
                </a:solidFill>
                <a:latin typeface="Arial" panose="020B0604020202020204"/>
                <a:ea typeface="Arial" panose="020B0604020202020204"/>
              </a:rPr>
              <a:t>than</a:t>
            </a:r>
            <a:r>
              <a:rPr lang="en-US" altLang="zh-CN" sz="2700" spc="-50" dirty="0">
                <a:solidFill>
                  <a:srgbClr val="EC210A"/>
                </a:solidFill>
                <a:latin typeface="Arial" panose="020B0604020202020204"/>
                <a:cs typeface="Arial" panose="020B0604020202020204"/>
              </a:rPr>
              <a:t> </a:t>
            </a:r>
            <a:r>
              <a:rPr lang="en-US" altLang="zh-CN" sz="2700" dirty="0">
                <a:solidFill>
                  <a:srgbClr val="EC210A"/>
                </a:solidFill>
                <a:latin typeface="Arial" panose="020B0604020202020204"/>
                <a:ea typeface="Arial" panose="020B0604020202020204"/>
              </a:rPr>
              <a:t>once</a:t>
            </a:r>
            <a:endParaRPr lang="en-US" altLang="zh-CN" sz="2700" dirty="0">
              <a:solidFill>
                <a:srgbClr val="EC210A"/>
              </a:solidFill>
              <a:latin typeface="Arial" panose="020B0604020202020204"/>
              <a:ea typeface="Arial" panose="020B0604020202020204"/>
            </a:endParaRPr>
          </a:p>
        </p:txBody>
      </p:sp>
      <p:pic>
        <p:nvPicPr>
          <p:cNvPr id="31" name="图片 30"/>
          <p:cNvPicPr>
            <a:picLocks noChangeAspect="1"/>
          </p:cNvPicPr>
          <p:nvPr/>
        </p:nvPicPr>
        <p:blipFill>
          <a:blip r:embed="rId1"/>
          <a:stretch>
            <a:fillRect/>
          </a:stretch>
        </p:blipFill>
        <p:spPr>
          <a:xfrm>
            <a:off x="1111885" y="4297045"/>
            <a:ext cx="10468610" cy="42691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124"/>
          <p:cNvSpPr txBox="1"/>
          <p:nvPr/>
        </p:nvSpPr>
        <p:spPr>
          <a:xfrm>
            <a:off x="660400" y="444500"/>
            <a:ext cx="11495773" cy="8366125"/>
          </a:xfrm>
          <a:prstGeom prst="rect">
            <a:avLst/>
          </a:prstGeom>
          <a:noFill/>
        </p:spPr>
        <p:txBody>
          <a:bodyPr wrap="square" lIns="0" tIns="0" rIns="0" bIns="0" rtlCol="0">
            <a:spAutoFit/>
          </a:bodyPr>
          <a:p>
            <a:pPr marL="0" indent="12700">
              <a:lnSpc>
                <a:spcPct val="114000"/>
              </a:lnSpc>
            </a:pPr>
            <a:r>
              <a:rPr lang="en-US" altLang="zh-CN" sz="4800" spc="94" dirty="0">
                <a:solidFill>
                  <a:srgbClr val="000000"/>
                </a:solidFill>
                <a:latin typeface="Times New Roman" panose="02020603050405020304"/>
                <a:ea typeface="Times New Roman" panose="02020603050405020304"/>
              </a:rPr>
              <a:t>Recursive</a:t>
            </a:r>
            <a:r>
              <a:rPr lang="en-US" altLang="zh-CN" sz="4800" spc="55" dirty="0">
                <a:solidFill>
                  <a:srgbClr val="000000"/>
                </a:solidFill>
                <a:latin typeface="Times New Roman" panose="02020603050405020304"/>
                <a:cs typeface="Times New Roman" panose="02020603050405020304"/>
              </a:rPr>
              <a:t> </a:t>
            </a:r>
            <a:r>
              <a:rPr lang="en-US" altLang="zh-CN" sz="4800" spc="89" dirty="0">
                <a:solidFill>
                  <a:srgbClr val="000000"/>
                </a:solidFill>
                <a:latin typeface="Times New Roman" panose="02020603050405020304"/>
                <a:ea typeface="Times New Roman" panose="02020603050405020304"/>
              </a:rPr>
              <a:t>(Whitted-Style)</a:t>
            </a:r>
            <a:r>
              <a:rPr lang="en-US" altLang="zh-CN" sz="4800" spc="60" dirty="0">
                <a:solidFill>
                  <a:srgbClr val="000000"/>
                </a:solidFill>
                <a:latin typeface="Times New Roman" panose="02020603050405020304"/>
                <a:cs typeface="Times New Roman" panose="02020603050405020304"/>
              </a:rPr>
              <a:t> </a:t>
            </a:r>
            <a:r>
              <a:rPr lang="en-US" altLang="zh-CN" sz="4800" spc="129" dirty="0">
                <a:solidFill>
                  <a:srgbClr val="000000"/>
                </a:solidFill>
                <a:latin typeface="Times New Roman" panose="02020603050405020304"/>
                <a:ea typeface="Times New Roman" panose="02020603050405020304"/>
              </a:rPr>
              <a:t>Ray</a:t>
            </a:r>
            <a:r>
              <a:rPr lang="en-US" altLang="zh-CN" sz="4800" spc="60" dirty="0">
                <a:solidFill>
                  <a:srgbClr val="000000"/>
                </a:solidFill>
                <a:latin typeface="Times New Roman" panose="02020603050405020304"/>
                <a:cs typeface="Times New Roman" panose="02020603050405020304"/>
              </a:rPr>
              <a:t> </a:t>
            </a:r>
            <a:r>
              <a:rPr lang="en-US" altLang="zh-CN" sz="4800" spc="94" dirty="0">
                <a:solidFill>
                  <a:srgbClr val="000000"/>
                </a:solidFill>
                <a:latin typeface="Times New Roman" panose="02020603050405020304"/>
                <a:ea typeface="Times New Roman" panose="02020603050405020304"/>
              </a:rPr>
              <a:t>Tracing</a:t>
            </a:r>
            <a:endParaRPr lang="en-US" altLang="zh-CN" sz="4800" spc="94" dirty="0">
              <a:solidFill>
                <a:srgbClr val="000000"/>
              </a:solidFill>
              <a:latin typeface="Times New Roman" panose="02020603050405020304"/>
              <a:ea typeface="Times New Roman" panose="02020603050405020304"/>
            </a:endParaRPr>
          </a:p>
          <a:p>
            <a:pPr marL="0" indent="12700">
              <a:lnSpc>
                <a:spcPct val="114000"/>
              </a:lnSpc>
            </a:pPr>
            <a:r>
              <a:rPr lang="zh-CN" altLang="en-US" sz="4800" spc="94" dirty="0">
                <a:solidFill>
                  <a:srgbClr val="000000"/>
                </a:solidFill>
                <a:latin typeface="Times New Roman" panose="02020603050405020304"/>
                <a:ea typeface="Times New Roman" panose="02020603050405020304"/>
              </a:rPr>
              <a:t>递归式光线追踪</a:t>
            </a:r>
            <a:endParaRPr lang="en-US" altLang="zh-CN" sz="4800" spc="94" dirty="0">
              <a:solidFill>
                <a:srgbClr val="000000"/>
              </a:solidFill>
              <a:latin typeface="Times New Roman" panose="02020603050405020304"/>
              <a:ea typeface="Times New Roman" panose="02020603050405020304"/>
            </a:endParaRP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75"/>
              </a:lnSpc>
            </a:pPr>
            <a:endParaRPr lang="en-US" dirty="0" smtClean="0"/>
          </a:p>
          <a:p>
            <a:pPr marL="0" hangingPunct="0">
              <a:lnSpc>
                <a:spcPct val="103000"/>
              </a:lnSpc>
            </a:pPr>
            <a:r>
              <a:rPr lang="en-US" altLang="zh-CN" sz="3400" spc="139" dirty="0">
                <a:solidFill>
                  <a:srgbClr val="000000"/>
                </a:solidFill>
                <a:latin typeface="Times New Roman" panose="02020603050405020304"/>
                <a:ea typeface="Times New Roman" panose="02020603050405020304"/>
              </a:rPr>
              <a:t>“An</a:t>
            </a:r>
            <a:r>
              <a:rPr lang="en-US" altLang="zh-CN" sz="3400" spc="64" dirty="0">
                <a:solidFill>
                  <a:srgbClr val="000000"/>
                </a:solidFill>
                <a:latin typeface="Times New Roman" panose="02020603050405020304"/>
                <a:cs typeface="Times New Roman" panose="02020603050405020304"/>
              </a:rPr>
              <a:t> </a:t>
            </a:r>
            <a:r>
              <a:rPr lang="en-US" altLang="zh-CN" sz="3400" spc="120" dirty="0">
                <a:solidFill>
                  <a:srgbClr val="000000"/>
                </a:solidFill>
                <a:latin typeface="Times New Roman" panose="02020603050405020304"/>
                <a:ea typeface="Times New Roman" panose="02020603050405020304"/>
              </a:rPr>
              <a:t>improved</a:t>
            </a:r>
            <a:r>
              <a:rPr lang="en-US" altLang="zh-CN" sz="3400" spc="64" dirty="0">
                <a:solidFill>
                  <a:srgbClr val="000000"/>
                </a:solidFill>
                <a:latin typeface="Times New Roman" panose="02020603050405020304"/>
                <a:cs typeface="Times New Roman" panose="02020603050405020304"/>
              </a:rPr>
              <a:t> </a:t>
            </a:r>
            <a:r>
              <a:rPr lang="en-US" altLang="zh-CN" sz="3400" spc="104" dirty="0">
                <a:solidFill>
                  <a:srgbClr val="000000"/>
                </a:solidFill>
                <a:latin typeface="Times New Roman" panose="02020603050405020304"/>
                <a:ea typeface="Times New Roman" panose="02020603050405020304"/>
              </a:rPr>
              <a:t>Illumination</a:t>
            </a:r>
            <a:r>
              <a:rPr lang="en-US" altLang="zh-CN" sz="3400" dirty="0">
                <a:solidFill>
                  <a:srgbClr val="000000"/>
                </a:solidFill>
                <a:latin typeface="Times New Roman" panose="02020603050405020304"/>
                <a:cs typeface="Times New Roman" panose="02020603050405020304"/>
              </a:rPr>
              <a:t> </a:t>
            </a:r>
            <a:br>
              <a:rPr lang="en-US" altLang="zh-CN" sz="3400" dirty="0">
                <a:solidFill>
                  <a:srgbClr val="000000"/>
                </a:solidFill>
                <a:latin typeface="Times New Roman" panose="02020603050405020304"/>
                <a:cs typeface="Times New Roman" panose="02020603050405020304"/>
              </a:rPr>
            </a:br>
            <a:r>
              <a:rPr lang="en-US" altLang="zh-CN" sz="3400" spc="204" dirty="0">
                <a:solidFill>
                  <a:srgbClr val="000000"/>
                </a:solidFill>
                <a:latin typeface="Times New Roman" panose="02020603050405020304"/>
                <a:ea typeface="Times New Roman" panose="02020603050405020304"/>
              </a:rPr>
              <a:t>model</a:t>
            </a:r>
            <a:r>
              <a:rPr lang="en-US" altLang="zh-CN" sz="3400" spc="114" dirty="0">
                <a:solidFill>
                  <a:srgbClr val="000000"/>
                </a:solidFill>
                <a:latin typeface="Times New Roman" panose="02020603050405020304"/>
                <a:cs typeface="Times New Roman" panose="02020603050405020304"/>
              </a:rPr>
              <a:t> </a:t>
            </a:r>
            <a:r>
              <a:rPr lang="en-US" altLang="zh-CN" sz="3400" spc="164" dirty="0">
                <a:solidFill>
                  <a:srgbClr val="000000"/>
                </a:solidFill>
                <a:latin typeface="Times New Roman" panose="02020603050405020304"/>
                <a:ea typeface="Times New Roman" panose="02020603050405020304"/>
              </a:rPr>
              <a:t>for</a:t>
            </a:r>
            <a:r>
              <a:rPr lang="en-US" altLang="zh-CN" sz="3400" spc="114" dirty="0">
                <a:solidFill>
                  <a:srgbClr val="000000"/>
                </a:solidFill>
                <a:latin typeface="Times New Roman" panose="02020603050405020304"/>
                <a:cs typeface="Times New Roman" panose="02020603050405020304"/>
              </a:rPr>
              <a:t> </a:t>
            </a:r>
            <a:r>
              <a:rPr lang="en-US" altLang="zh-CN" sz="3400" spc="195" dirty="0">
                <a:solidFill>
                  <a:srgbClr val="000000"/>
                </a:solidFill>
                <a:latin typeface="Times New Roman" panose="02020603050405020304"/>
                <a:ea typeface="Times New Roman" panose="02020603050405020304"/>
              </a:rPr>
              <a:t>shaded</a:t>
            </a:r>
            <a:r>
              <a:rPr lang="en-US" altLang="zh-CN" sz="3400" spc="120" dirty="0">
                <a:solidFill>
                  <a:srgbClr val="000000"/>
                </a:solidFill>
                <a:latin typeface="Times New Roman" panose="02020603050405020304"/>
                <a:cs typeface="Times New Roman" panose="02020603050405020304"/>
              </a:rPr>
              <a:t> </a:t>
            </a:r>
            <a:r>
              <a:rPr lang="en-US" altLang="zh-CN" sz="3400" spc="170" dirty="0">
                <a:solidFill>
                  <a:srgbClr val="000000"/>
                </a:solidFill>
                <a:latin typeface="Times New Roman" panose="02020603050405020304"/>
                <a:ea typeface="Times New Roman" panose="02020603050405020304"/>
              </a:rPr>
              <a:t>display”</a:t>
            </a:r>
            <a:r>
              <a:rPr lang="en-US" altLang="zh-CN" sz="3400" dirty="0">
                <a:solidFill>
                  <a:srgbClr val="000000"/>
                </a:solidFill>
                <a:latin typeface="Times New Roman" panose="02020603050405020304"/>
                <a:cs typeface="Times New Roman" panose="02020603050405020304"/>
              </a:rPr>
              <a:t> </a:t>
            </a:r>
            <a:br>
              <a:rPr lang="en-US" altLang="zh-CN" sz="3400" dirty="0">
                <a:solidFill>
                  <a:srgbClr val="000000"/>
                </a:solidFill>
                <a:latin typeface="Times New Roman" panose="02020603050405020304"/>
                <a:cs typeface="Times New Roman" panose="02020603050405020304"/>
              </a:rPr>
            </a:br>
            <a:r>
              <a:rPr lang="en-US" altLang="zh-CN" sz="3400" spc="85" dirty="0">
                <a:solidFill>
                  <a:srgbClr val="000000"/>
                </a:solidFill>
                <a:latin typeface="Times New Roman" panose="02020603050405020304"/>
                <a:ea typeface="Times New Roman" panose="02020603050405020304"/>
              </a:rPr>
              <a:t>T.</a:t>
            </a:r>
            <a:r>
              <a:rPr lang="en-US" altLang="zh-CN" sz="3400" spc="50" dirty="0">
                <a:solidFill>
                  <a:srgbClr val="000000"/>
                </a:solidFill>
                <a:latin typeface="Times New Roman" panose="02020603050405020304"/>
                <a:cs typeface="Times New Roman" panose="02020603050405020304"/>
              </a:rPr>
              <a:t> </a:t>
            </a:r>
            <a:r>
              <a:rPr lang="en-US" altLang="zh-CN" sz="3400" spc="85" dirty="0">
                <a:solidFill>
                  <a:srgbClr val="000000"/>
                </a:solidFill>
                <a:latin typeface="Times New Roman" panose="02020603050405020304"/>
                <a:ea typeface="Times New Roman" panose="02020603050405020304"/>
              </a:rPr>
              <a:t>Whitted,</a:t>
            </a:r>
            <a:r>
              <a:rPr lang="en-US" altLang="zh-CN" sz="3400" spc="50" dirty="0">
                <a:solidFill>
                  <a:srgbClr val="000000"/>
                </a:solidFill>
                <a:latin typeface="Times New Roman" panose="02020603050405020304"/>
                <a:cs typeface="Times New Roman" panose="02020603050405020304"/>
              </a:rPr>
              <a:t> </a:t>
            </a:r>
            <a:r>
              <a:rPr lang="en-US" altLang="zh-CN" sz="3400" spc="154" dirty="0">
                <a:solidFill>
                  <a:srgbClr val="000000"/>
                </a:solidFill>
                <a:latin typeface="Times New Roman" panose="02020603050405020304"/>
                <a:ea typeface="Times New Roman" panose="02020603050405020304"/>
              </a:rPr>
              <a:t>CACM</a:t>
            </a:r>
            <a:r>
              <a:rPr lang="en-US" altLang="zh-CN" sz="3400" spc="55" dirty="0">
                <a:solidFill>
                  <a:srgbClr val="000000"/>
                </a:solidFill>
                <a:latin typeface="Times New Roman" panose="02020603050405020304"/>
                <a:cs typeface="Times New Roman" panose="02020603050405020304"/>
              </a:rPr>
              <a:t> </a:t>
            </a:r>
            <a:r>
              <a:rPr lang="en-US" altLang="zh-CN" sz="3400" spc="104" dirty="0">
                <a:solidFill>
                  <a:srgbClr val="000000"/>
                </a:solidFill>
                <a:latin typeface="Times New Roman" panose="02020603050405020304"/>
                <a:ea typeface="Times New Roman" panose="02020603050405020304"/>
              </a:rPr>
              <a:t>1980</a:t>
            </a:r>
            <a:endParaRPr lang="en-US" altLang="zh-CN" sz="3400" spc="104" dirty="0">
              <a:solidFill>
                <a:srgbClr val="000000"/>
              </a:solidFill>
              <a:latin typeface="Times New Roman" panose="02020603050405020304"/>
              <a:ea typeface="Times New Roman" panose="02020603050405020304"/>
            </a:endParaRP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170"/>
              </a:lnSpc>
            </a:pPr>
            <a:endParaRPr lang="en-US" dirty="0" smtClean="0"/>
          </a:p>
          <a:p>
            <a:pPr marL="0">
              <a:lnSpc>
                <a:spcPct val="114000"/>
              </a:lnSpc>
            </a:pPr>
            <a:r>
              <a:rPr lang="en-US" altLang="zh-CN" sz="3400" spc="75" dirty="0">
                <a:solidFill>
                  <a:srgbClr val="000000"/>
                </a:solidFill>
                <a:latin typeface="Times New Roman" panose="02020603050405020304"/>
                <a:ea typeface="Times New Roman" panose="02020603050405020304"/>
              </a:rPr>
              <a:t>Tim</a:t>
            </a:r>
            <a:r>
              <a:rPr lang="en-US" altLang="zh-CN" sz="3400" spc="64" dirty="0">
                <a:solidFill>
                  <a:srgbClr val="000000"/>
                </a:solidFill>
                <a:latin typeface="Times New Roman" panose="02020603050405020304"/>
                <a:ea typeface="Times New Roman" panose="02020603050405020304"/>
              </a:rPr>
              <a:t>e:</a:t>
            </a:r>
            <a:endParaRPr lang="en-US" altLang="zh-CN" sz="3400" spc="64" dirty="0">
              <a:solidFill>
                <a:srgbClr val="000000"/>
              </a:solidFill>
              <a:latin typeface="Times New Roman" panose="02020603050405020304"/>
              <a:ea typeface="Times New Roman" panose="02020603050405020304"/>
            </a:endParaRPr>
          </a:p>
          <a:p>
            <a:pPr>
              <a:lnSpc>
                <a:spcPts val="805"/>
              </a:lnSpc>
            </a:pPr>
            <a:endParaRPr lang="en-US" dirty="0" smtClean="0"/>
          </a:p>
          <a:p>
            <a:pPr marL="0" indent="381000">
              <a:lnSpc>
                <a:spcPct val="114000"/>
              </a:lnSpc>
            </a:pPr>
            <a:r>
              <a:rPr lang="en-US" altLang="zh-CN" sz="4250" spc="89" dirty="0">
                <a:solidFill>
                  <a:srgbClr val="000000"/>
                </a:solidFill>
                <a:latin typeface="Times New Roman" panose="02020603050405020304"/>
                <a:ea typeface="Times New Roman" panose="02020603050405020304"/>
              </a:rPr>
              <a:t>•</a:t>
            </a:r>
            <a:r>
              <a:rPr lang="en-US" altLang="zh-CN" sz="4250" spc="64" dirty="0">
                <a:solidFill>
                  <a:srgbClr val="000000"/>
                </a:solidFill>
                <a:latin typeface="Times New Roman" panose="02020603050405020304"/>
                <a:cs typeface="Times New Roman" panose="02020603050405020304"/>
              </a:rPr>
              <a:t> </a:t>
            </a:r>
            <a:r>
              <a:rPr lang="en-US" altLang="zh-CN" sz="3400" spc="150" dirty="0">
                <a:solidFill>
                  <a:srgbClr val="000000"/>
                </a:solidFill>
                <a:latin typeface="Times New Roman" panose="02020603050405020304"/>
                <a:ea typeface="Times New Roman" panose="02020603050405020304"/>
              </a:rPr>
              <a:t>VAX</a:t>
            </a:r>
            <a:r>
              <a:rPr lang="en-US" altLang="zh-CN" sz="3400" spc="55" dirty="0">
                <a:solidFill>
                  <a:srgbClr val="000000"/>
                </a:solidFill>
                <a:latin typeface="Times New Roman" panose="02020603050405020304"/>
                <a:cs typeface="Times New Roman" panose="02020603050405020304"/>
              </a:rPr>
              <a:t> </a:t>
            </a:r>
            <a:r>
              <a:rPr lang="en-US" altLang="zh-CN" sz="3400" spc="94" dirty="0">
                <a:solidFill>
                  <a:srgbClr val="000000"/>
                </a:solidFill>
                <a:latin typeface="Times New Roman" panose="02020603050405020304"/>
                <a:ea typeface="Times New Roman" panose="02020603050405020304"/>
              </a:rPr>
              <a:t>11/780</a:t>
            </a:r>
            <a:r>
              <a:rPr lang="en-US" altLang="zh-CN" sz="3400" spc="55" dirty="0">
                <a:solidFill>
                  <a:srgbClr val="000000"/>
                </a:solidFill>
                <a:latin typeface="Times New Roman" panose="02020603050405020304"/>
                <a:cs typeface="Times New Roman" panose="02020603050405020304"/>
              </a:rPr>
              <a:t> </a:t>
            </a:r>
            <a:r>
              <a:rPr lang="en-US" altLang="zh-CN" sz="3400" spc="94" dirty="0">
                <a:solidFill>
                  <a:srgbClr val="000000"/>
                </a:solidFill>
                <a:latin typeface="Times New Roman" panose="02020603050405020304"/>
                <a:ea typeface="Times New Roman" panose="02020603050405020304"/>
              </a:rPr>
              <a:t>(1979)</a:t>
            </a:r>
            <a:r>
              <a:rPr lang="en-US" altLang="zh-CN" sz="3400" spc="55" dirty="0">
                <a:solidFill>
                  <a:srgbClr val="000000"/>
                </a:solidFill>
                <a:latin typeface="Times New Roman" panose="02020603050405020304"/>
                <a:cs typeface="Times New Roman" panose="02020603050405020304"/>
              </a:rPr>
              <a:t> </a:t>
            </a:r>
            <a:r>
              <a:rPr lang="en-US" altLang="zh-CN" sz="3400" spc="125" dirty="0">
                <a:solidFill>
                  <a:srgbClr val="000000"/>
                </a:solidFill>
                <a:latin typeface="Times New Roman" panose="02020603050405020304"/>
                <a:ea typeface="Times New Roman" panose="02020603050405020304"/>
              </a:rPr>
              <a:t>74m</a:t>
            </a:r>
            <a:endParaRPr lang="en-US" altLang="zh-CN" sz="3400" spc="125" dirty="0">
              <a:solidFill>
                <a:srgbClr val="000000"/>
              </a:solidFill>
              <a:latin typeface="Times New Roman" panose="02020603050405020304"/>
              <a:ea typeface="Times New Roman" panose="02020603050405020304"/>
            </a:endParaRPr>
          </a:p>
          <a:p>
            <a:pPr marL="0" indent="381000">
              <a:lnSpc>
                <a:spcPct val="114000"/>
              </a:lnSpc>
            </a:pPr>
            <a:r>
              <a:rPr lang="en-US" altLang="zh-CN" sz="4250" spc="129" dirty="0">
                <a:solidFill>
                  <a:srgbClr val="000000"/>
                </a:solidFill>
                <a:latin typeface="Times New Roman" panose="02020603050405020304"/>
                <a:ea typeface="Times New Roman" panose="02020603050405020304"/>
              </a:rPr>
              <a:t>•</a:t>
            </a:r>
            <a:r>
              <a:rPr lang="en-US" altLang="zh-CN" sz="4250" spc="89" dirty="0">
                <a:solidFill>
                  <a:srgbClr val="000000"/>
                </a:solidFill>
                <a:latin typeface="Times New Roman" panose="02020603050405020304"/>
                <a:cs typeface="Times New Roman" panose="02020603050405020304"/>
              </a:rPr>
              <a:t> </a:t>
            </a:r>
            <a:r>
              <a:rPr lang="en-US" altLang="zh-CN" sz="3400" spc="179" dirty="0">
                <a:solidFill>
                  <a:srgbClr val="000000"/>
                </a:solidFill>
                <a:latin typeface="Times New Roman" panose="02020603050405020304"/>
                <a:ea typeface="Times New Roman" panose="02020603050405020304"/>
              </a:rPr>
              <a:t>PC</a:t>
            </a:r>
            <a:r>
              <a:rPr lang="en-US" altLang="zh-CN" sz="3400" spc="80" dirty="0">
                <a:solidFill>
                  <a:srgbClr val="000000"/>
                </a:solidFill>
                <a:latin typeface="Times New Roman" panose="02020603050405020304"/>
                <a:cs typeface="Times New Roman" panose="02020603050405020304"/>
              </a:rPr>
              <a:t> </a:t>
            </a:r>
            <a:r>
              <a:rPr lang="en-US" altLang="zh-CN" sz="3400" spc="129" dirty="0">
                <a:solidFill>
                  <a:srgbClr val="000000"/>
                </a:solidFill>
                <a:latin typeface="Times New Roman" panose="02020603050405020304"/>
                <a:ea typeface="Times New Roman" panose="02020603050405020304"/>
              </a:rPr>
              <a:t>(2006)</a:t>
            </a:r>
            <a:r>
              <a:rPr lang="en-US" altLang="zh-CN" sz="3400" spc="75" dirty="0">
                <a:solidFill>
                  <a:srgbClr val="000000"/>
                </a:solidFill>
                <a:latin typeface="Times New Roman" panose="02020603050405020304"/>
                <a:cs typeface="Times New Roman" panose="02020603050405020304"/>
              </a:rPr>
              <a:t> </a:t>
            </a:r>
            <a:r>
              <a:rPr lang="en-US" altLang="zh-CN" sz="3400" spc="139" dirty="0">
                <a:solidFill>
                  <a:srgbClr val="000000"/>
                </a:solidFill>
                <a:latin typeface="Times New Roman" panose="02020603050405020304"/>
                <a:ea typeface="Times New Roman" panose="02020603050405020304"/>
              </a:rPr>
              <a:t>6s</a:t>
            </a:r>
            <a:endParaRPr lang="en-US" altLang="zh-CN" sz="3400" spc="139" dirty="0">
              <a:solidFill>
                <a:srgbClr val="000000"/>
              </a:solidFill>
              <a:latin typeface="Times New Roman" panose="02020603050405020304"/>
              <a:ea typeface="Times New Roman" panose="02020603050405020304"/>
            </a:endParaRPr>
          </a:p>
          <a:p>
            <a:pPr marL="0" indent="381000">
              <a:lnSpc>
                <a:spcPct val="114000"/>
              </a:lnSpc>
            </a:pPr>
            <a:r>
              <a:rPr lang="en-US" altLang="zh-CN" sz="4250" spc="129" dirty="0">
                <a:solidFill>
                  <a:srgbClr val="000000"/>
                </a:solidFill>
                <a:latin typeface="Times New Roman" panose="02020603050405020304"/>
                <a:ea typeface="Times New Roman" panose="02020603050405020304"/>
              </a:rPr>
              <a:t>•</a:t>
            </a:r>
            <a:r>
              <a:rPr lang="en-US" altLang="zh-CN" sz="4250" spc="89" dirty="0">
                <a:solidFill>
                  <a:srgbClr val="000000"/>
                </a:solidFill>
                <a:latin typeface="Times New Roman" panose="02020603050405020304"/>
                <a:cs typeface="Times New Roman" panose="02020603050405020304"/>
              </a:rPr>
              <a:t> </a:t>
            </a:r>
            <a:r>
              <a:rPr lang="en-US" altLang="zh-CN" sz="3400" spc="200" dirty="0">
                <a:solidFill>
                  <a:srgbClr val="000000"/>
                </a:solidFill>
                <a:latin typeface="Times New Roman" panose="02020603050405020304"/>
                <a:ea typeface="Times New Roman" panose="02020603050405020304"/>
              </a:rPr>
              <a:t>GPU</a:t>
            </a:r>
            <a:r>
              <a:rPr lang="en-US" altLang="zh-CN" sz="3400" spc="80" dirty="0">
                <a:solidFill>
                  <a:srgbClr val="000000"/>
                </a:solidFill>
                <a:latin typeface="Times New Roman" panose="02020603050405020304"/>
                <a:cs typeface="Times New Roman" panose="02020603050405020304"/>
              </a:rPr>
              <a:t> </a:t>
            </a:r>
            <a:r>
              <a:rPr lang="en-US" altLang="zh-CN" sz="3400" spc="129" dirty="0">
                <a:solidFill>
                  <a:srgbClr val="000000"/>
                </a:solidFill>
                <a:latin typeface="Times New Roman" panose="02020603050405020304"/>
                <a:ea typeface="Times New Roman" panose="02020603050405020304"/>
              </a:rPr>
              <a:t>(2012)</a:t>
            </a:r>
            <a:r>
              <a:rPr lang="en-US" altLang="zh-CN" sz="3400" spc="75" dirty="0">
                <a:solidFill>
                  <a:srgbClr val="000000"/>
                </a:solidFill>
                <a:latin typeface="Times New Roman" panose="02020603050405020304"/>
                <a:cs typeface="Times New Roman" panose="02020603050405020304"/>
              </a:rPr>
              <a:t> </a:t>
            </a:r>
            <a:r>
              <a:rPr lang="en-US" altLang="zh-CN" sz="3400" spc="135" dirty="0">
                <a:solidFill>
                  <a:srgbClr val="000000"/>
                </a:solidFill>
                <a:latin typeface="Times New Roman" panose="02020603050405020304"/>
                <a:ea typeface="Times New Roman" panose="02020603050405020304"/>
              </a:rPr>
              <a:t>1/30s</a:t>
            </a:r>
            <a:endParaRPr lang="en-US" altLang="zh-CN" sz="3400" spc="135" dirty="0">
              <a:solidFill>
                <a:srgbClr val="000000"/>
              </a:solidFill>
              <a:latin typeface="Times New Roman" panose="02020603050405020304"/>
              <a:ea typeface="Times New Roman" panose="02020603050405020304"/>
            </a:endParaRPr>
          </a:p>
          <a:p>
            <a:pPr>
              <a:lnSpc>
                <a:spcPts val="645"/>
              </a:lnSpc>
            </a:pPr>
            <a:endParaRPr lang="en-US" dirty="0" smtClean="0"/>
          </a:p>
          <a:p>
            <a:pPr marL="0" indent="6388100">
              <a:lnSpc>
                <a:spcPct val="114000"/>
              </a:lnSpc>
            </a:pPr>
            <a:r>
              <a:rPr lang="en-US" altLang="zh-CN" sz="2000" spc="100" dirty="0">
                <a:solidFill>
                  <a:srgbClr val="000000"/>
                </a:solidFill>
                <a:latin typeface="Times New Roman" panose="02020603050405020304"/>
                <a:ea typeface="Times New Roman" panose="02020603050405020304"/>
              </a:rPr>
              <a:t>Spheres</a:t>
            </a:r>
            <a:r>
              <a:rPr lang="en-US" altLang="zh-CN" sz="2000" spc="55" dirty="0">
                <a:solidFill>
                  <a:srgbClr val="000000"/>
                </a:solidFill>
                <a:latin typeface="Times New Roman" panose="02020603050405020304"/>
                <a:cs typeface="Times New Roman" panose="02020603050405020304"/>
              </a:rPr>
              <a:t> </a:t>
            </a:r>
            <a:r>
              <a:rPr lang="en-US" altLang="zh-CN" sz="2000" spc="104" dirty="0">
                <a:solidFill>
                  <a:srgbClr val="000000"/>
                </a:solidFill>
                <a:latin typeface="Times New Roman" panose="02020603050405020304"/>
                <a:ea typeface="Times New Roman" panose="02020603050405020304"/>
              </a:rPr>
              <a:t>and</a:t>
            </a:r>
            <a:r>
              <a:rPr lang="en-US" altLang="zh-CN" sz="2000" spc="60" dirty="0">
                <a:solidFill>
                  <a:srgbClr val="000000"/>
                </a:solidFill>
                <a:latin typeface="Times New Roman" panose="02020603050405020304"/>
                <a:cs typeface="Times New Roman" panose="02020603050405020304"/>
              </a:rPr>
              <a:t> </a:t>
            </a:r>
            <a:r>
              <a:rPr lang="en-US" altLang="zh-CN" sz="2000" spc="100" dirty="0">
                <a:solidFill>
                  <a:srgbClr val="000000"/>
                </a:solidFill>
                <a:latin typeface="Times New Roman" panose="02020603050405020304"/>
                <a:ea typeface="Times New Roman" panose="02020603050405020304"/>
              </a:rPr>
              <a:t>Checkerboard,</a:t>
            </a:r>
            <a:r>
              <a:rPr lang="en-US" altLang="zh-CN" sz="2000" spc="60" dirty="0">
                <a:solidFill>
                  <a:srgbClr val="000000"/>
                </a:solidFill>
                <a:latin typeface="Times New Roman" panose="02020603050405020304"/>
                <a:cs typeface="Times New Roman" panose="02020603050405020304"/>
              </a:rPr>
              <a:t> </a:t>
            </a:r>
            <a:r>
              <a:rPr lang="en-US" altLang="zh-CN" sz="2000" spc="100" dirty="0">
                <a:solidFill>
                  <a:srgbClr val="000000"/>
                </a:solidFill>
                <a:latin typeface="Times New Roman" panose="02020603050405020304"/>
                <a:ea typeface="Times New Roman" panose="02020603050405020304"/>
              </a:rPr>
              <a:t>T.</a:t>
            </a:r>
            <a:r>
              <a:rPr lang="en-US" altLang="zh-CN" sz="2000" spc="55" dirty="0">
                <a:solidFill>
                  <a:srgbClr val="000000"/>
                </a:solidFill>
                <a:latin typeface="Times New Roman" panose="02020603050405020304"/>
                <a:cs typeface="Times New Roman" panose="02020603050405020304"/>
              </a:rPr>
              <a:t> </a:t>
            </a:r>
            <a:r>
              <a:rPr lang="en-US" altLang="zh-CN" sz="2000" spc="94" dirty="0">
                <a:solidFill>
                  <a:srgbClr val="000000"/>
                </a:solidFill>
                <a:latin typeface="Times New Roman" panose="02020603050405020304"/>
                <a:ea typeface="Times New Roman" panose="02020603050405020304"/>
              </a:rPr>
              <a:t>Whitted,</a:t>
            </a:r>
            <a:r>
              <a:rPr lang="en-US" altLang="zh-CN" sz="2000" spc="60" dirty="0">
                <a:solidFill>
                  <a:srgbClr val="000000"/>
                </a:solidFill>
                <a:latin typeface="Times New Roman" panose="02020603050405020304"/>
                <a:cs typeface="Times New Roman" panose="02020603050405020304"/>
              </a:rPr>
              <a:t> </a:t>
            </a:r>
            <a:r>
              <a:rPr lang="en-US" altLang="zh-CN" sz="2000" spc="110" dirty="0">
                <a:solidFill>
                  <a:srgbClr val="000000"/>
                </a:solidFill>
                <a:latin typeface="Times New Roman" panose="02020603050405020304"/>
                <a:ea typeface="Times New Roman" panose="02020603050405020304"/>
              </a:rPr>
              <a:t>1979</a:t>
            </a:r>
            <a:endParaRPr lang="en-US" altLang="zh-CN" sz="2000" spc="110" dirty="0">
              <a:solidFill>
                <a:srgbClr val="000000"/>
              </a:solidFill>
              <a:latin typeface="Times New Roman" panose="02020603050405020304"/>
              <a:ea typeface="Times New Roman" panose="02020603050405020304"/>
            </a:endParaRPr>
          </a:p>
        </p:txBody>
      </p:sp>
      <p:pic>
        <p:nvPicPr>
          <p:cNvPr id="124" name="Picture 124"/>
          <p:cNvPicPr>
            <a:picLocks noChangeAspect="1"/>
          </p:cNvPicPr>
          <p:nvPr>
            <p:custDataLst>
              <p:tags r:id="rId1"/>
            </p:custDataLst>
          </p:nvPr>
        </p:nvPicPr>
        <p:blipFill>
          <a:blip r:embed="rId2"/>
          <a:stretch>
            <a:fillRect/>
          </a:stretch>
        </p:blipFill>
        <p:spPr>
          <a:xfrm>
            <a:off x="6507480" y="2103120"/>
            <a:ext cx="6172200" cy="52882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2"/>
          <p:cNvSpPr txBox="1"/>
          <p:nvPr/>
        </p:nvSpPr>
        <p:spPr>
          <a:xfrm>
            <a:off x="673100" y="444500"/>
            <a:ext cx="11655241" cy="7331564"/>
          </a:xfrm>
          <a:prstGeom prst="rect">
            <a:avLst/>
          </a:prstGeom>
          <a:noFill/>
        </p:spPr>
        <p:txBody>
          <a:bodyPr wrap="square" lIns="0" tIns="0" rIns="0" bIns="0" rtlCol="0">
            <a:spAutoFit/>
          </a:bodyPr>
          <a:lstStyle/>
          <a:p>
            <a:pPr marL="0">
              <a:lnSpc>
                <a:spcPct val="114000"/>
              </a:lnSpc>
            </a:pPr>
            <a:r>
              <a:rPr lang="en-US" altLang="zh-CN" sz="4800" spc="44" dirty="0">
                <a:solidFill>
                  <a:srgbClr val="000000"/>
                </a:solidFill>
                <a:latin typeface="Times New Roman" panose="02020603050405020304"/>
                <a:ea typeface="Times New Roman" panose="02020603050405020304"/>
              </a:rPr>
              <a:t>Light</a:t>
            </a:r>
            <a:r>
              <a:rPr lang="en-US" altLang="zh-CN" sz="4800" spc="139" dirty="0">
                <a:solidFill>
                  <a:srgbClr val="000000"/>
                </a:solidFill>
                <a:latin typeface="Times New Roman" panose="02020603050405020304"/>
                <a:cs typeface="Times New Roman" panose="02020603050405020304"/>
              </a:rPr>
              <a:t> </a:t>
            </a:r>
            <a:r>
              <a:rPr lang="en-US" altLang="zh-CN" sz="4800" spc="50" dirty="0">
                <a:solidFill>
                  <a:srgbClr val="000000"/>
                </a:solidFill>
                <a:latin typeface="Times New Roman" panose="02020603050405020304"/>
                <a:ea typeface="Times New Roman" panose="02020603050405020304"/>
              </a:rPr>
              <a:t>Rays</a:t>
            </a:r>
            <a:endParaRPr lang="en-US" altLang="zh-CN" sz="4800" spc="50" dirty="0">
              <a:solidFill>
                <a:srgbClr val="000000"/>
              </a:solidFill>
              <a:latin typeface="Times New Roman" panose="02020603050405020304"/>
              <a:ea typeface="Times New Roman" panose="02020603050405020304"/>
            </a:endParaRP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345"/>
              </a:lnSpc>
            </a:pPr>
            <a:endParaRPr lang="en-US" dirty="0" smtClean="0"/>
          </a:p>
          <a:p>
            <a:pPr marL="0">
              <a:lnSpc>
                <a:spcPct val="114000"/>
              </a:lnSpc>
            </a:pPr>
            <a:r>
              <a:rPr lang="en-US" altLang="zh-CN" sz="3400" spc="175" dirty="0">
                <a:solidFill>
                  <a:srgbClr val="000000"/>
                </a:solidFill>
                <a:latin typeface="Times New Roman" panose="02020603050405020304"/>
                <a:ea typeface="Times New Roman" panose="02020603050405020304"/>
              </a:rPr>
              <a:t>Three</a:t>
            </a:r>
            <a:r>
              <a:rPr lang="en-US" altLang="zh-CN" sz="3400" spc="94" dirty="0">
                <a:solidFill>
                  <a:srgbClr val="000000"/>
                </a:solidFill>
                <a:latin typeface="Times New Roman" panose="02020603050405020304"/>
                <a:cs typeface="Times New Roman" panose="02020603050405020304"/>
              </a:rPr>
              <a:t> </a:t>
            </a:r>
            <a:r>
              <a:rPr lang="en-US" altLang="zh-CN" sz="3400" spc="160" dirty="0">
                <a:solidFill>
                  <a:srgbClr val="000000"/>
                </a:solidFill>
                <a:latin typeface="Times New Roman" panose="02020603050405020304"/>
                <a:ea typeface="Times New Roman" panose="02020603050405020304"/>
              </a:rPr>
              <a:t>ideas</a:t>
            </a:r>
            <a:r>
              <a:rPr lang="en-US" altLang="zh-CN" sz="3400" spc="94" dirty="0">
                <a:solidFill>
                  <a:srgbClr val="000000"/>
                </a:solidFill>
                <a:latin typeface="Times New Roman" panose="02020603050405020304"/>
                <a:cs typeface="Times New Roman" panose="02020603050405020304"/>
              </a:rPr>
              <a:t> </a:t>
            </a:r>
            <a:r>
              <a:rPr lang="en-US" altLang="zh-CN" sz="3400" spc="170" dirty="0">
                <a:solidFill>
                  <a:srgbClr val="000000"/>
                </a:solidFill>
                <a:latin typeface="Times New Roman" panose="02020603050405020304"/>
                <a:ea typeface="Times New Roman" panose="02020603050405020304"/>
              </a:rPr>
              <a:t>about</a:t>
            </a:r>
            <a:r>
              <a:rPr lang="en-US" altLang="zh-CN" sz="3400" spc="100" dirty="0">
                <a:solidFill>
                  <a:srgbClr val="000000"/>
                </a:solidFill>
                <a:latin typeface="Times New Roman" panose="02020603050405020304"/>
                <a:cs typeface="Times New Roman" panose="02020603050405020304"/>
              </a:rPr>
              <a:t> </a:t>
            </a:r>
            <a:r>
              <a:rPr lang="en-US" altLang="zh-CN" sz="3400" spc="145" dirty="0">
                <a:solidFill>
                  <a:srgbClr val="000000"/>
                </a:solidFill>
                <a:latin typeface="Times New Roman" panose="02020603050405020304"/>
                <a:ea typeface="Times New Roman" panose="02020603050405020304"/>
              </a:rPr>
              <a:t>light</a:t>
            </a:r>
            <a:r>
              <a:rPr lang="en-US" altLang="zh-CN" sz="3400" spc="94" dirty="0">
                <a:solidFill>
                  <a:srgbClr val="000000"/>
                </a:solidFill>
                <a:latin typeface="Times New Roman" panose="02020603050405020304"/>
                <a:cs typeface="Times New Roman" panose="02020603050405020304"/>
              </a:rPr>
              <a:t> </a:t>
            </a:r>
            <a:r>
              <a:rPr lang="en-US" altLang="zh-CN" sz="3400" spc="160" dirty="0">
                <a:solidFill>
                  <a:srgbClr val="000000"/>
                </a:solidFill>
                <a:latin typeface="Times New Roman" panose="02020603050405020304"/>
                <a:ea typeface="Times New Roman" panose="02020603050405020304"/>
              </a:rPr>
              <a:t>rays</a:t>
            </a:r>
            <a:endParaRPr lang="en-US" altLang="zh-CN" sz="3400" spc="160" dirty="0">
              <a:solidFill>
                <a:srgbClr val="000000"/>
              </a:solidFill>
              <a:latin typeface="Times New Roman" panose="02020603050405020304"/>
              <a:ea typeface="Times New Roman" panose="02020603050405020304"/>
            </a:endParaRPr>
          </a:p>
          <a:p>
            <a:pPr>
              <a:lnSpc>
                <a:spcPts val="1255"/>
              </a:lnSpc>
            </a:pPr>
            <a:endParaRPr lang="en-US" dirty="0" smtClean="0"/>
          </a:p>
          <a:p>
            <a:pPr marL="0" indent="381000">
              <a:lnSpc>
                <a:spcPct val="114000"/>
              </a:lnSpc>
            </a:pPr>
            <a:r>
              <a:rPr lang="en-US" altLang="zh-CN" sz="3400" spc="104" dirty="0">
                <a:solidFill>
                  <a:srgbClr val="000000"/>
                </a:solidFill>
                <a:latin typeface="Times New Roman" panose="02020603050405020304"/>
                <a:ea typeface="Times New Roman" panose="02020603050405020304"/>
              </a:rPr>
              <a:t>1.</a:t>
            </a:r>
            <a:r>
              <a:rPr lang="en-US" altLang="zh-CN" sz="3400" spc="69" dirty="0">
                <a:solidFill>
                  <a:srgbClr val="000000"/>
                </a:solidFill>
                <a:latin typeface="Times New Roman" panose="02020603050405020304"/>
                <a:cs typeface="Times New Roman" panose="02020603050405020304"/>
              </a:rPr>
              <a:t> </a:t>
            </a:r>
            <a:r>
              <a:rPr lang="en-US" altLang="zh-CN" sz="3400" spc="120" dirty="0">
                <a:solidFill>
                  <a:srgbClr val="000000"/>
                </a:solidFill>
                <a:latin typeface="Times New Roman" panose="02020603050405020304"/>
                <a:ea typeface="Times New Roman" panose="02020603050405020304"/>
              </a:rPr>
              <a:t>Light</a:t>
            </a:r>
            <a:r>
              <a:rPr lang="en-US" altLang="zh-CN" sz="3400" spc="75" dirty="0">
                <a:solidFill>
                  <a:srgbClr val="000000"/>
                </a:solidFill>
                <a:latin typeface="Times New Roman" panose="02020603050405020304"/>
                <a:cs typeface="Times New Roman" panose="02020603050405020304"/>
              </a:rPr>
              <a:t> </a:t>
            </a:r>
            <a:r>
              <a:rPr lang="en-US" altLang="zh-CN" sz="3400" spc="110" dirty="0">
                <a:solidFill>
                  <a:srgbClr val="000000"/>
                </a:solidFill>
                <a:latin typeface="Times New Roman" panose="02020603050405020304"/>
                <a:ea typeface="Times New Roman" panose="02020603050405020304"/>
              </a:rPr>
              <a:t>travels</a:t>
            </a:r>
            <a:r>
              <a:rPr lang="en-US" altLang="zh-CN" sz="3400" spc="75" dirty="0">
                <a:solidFill>
                  <a:srgbClr val="000000"/>
                </a:solidFill>
                <a:latin typeface="Times New Roman" panose="02020603050405020304"/>
                <a:cs typeface="Times New Roman" panose="02020603050405020304"/>
              </a:rPr>
              <a:t> </a:t>
            </a:r>
            <a:r>
              <a:rPr lang="en-US" altLang="zh-CN" sz="3400" spc="114" dirty="0">
                <a:solidFill>
                  <a:srgbClr val="000000"/>
                </a:solidFill>
                <a:latin typeface="Times New Roman" panose="02020603050405020304"/>
                <a:ea typeface="Times New Roman" panose="02020603050405020304"/>
              </a:rPr>
              <a:t>in</a:t>
            </a:r>
            <a:r>
              <a:rPr lang="en-US" altLang="zh-CN" sz="3400" spc="69" dirty="0">
                <a:solidFill>
                  <a:srgbClr val="000000"/>
                </a:solidFill>
                <a:latin typeface="Times New Roman" panose="02020603050405020304"/>
                <a:cs typeface="Times New Roman" panose="02020603050405020304"/>
              </a:rPr>
              <a:t> </a:t>
            </a:r>
            <a:r>
              <a:rPr lang="en-US" altLang="zh-CN" sz="3400" spc="104" dirty="0">
                <a:solidFill>
                  <a:srgbClr val="000000"/>
                </a:solidFill>
                <a:latin typeface="Times New Roman" panose="02020603050405020304"/>
                <a:ea typeface="Times New Roman" panose="02020603050405020304"/>
              </a:rPr>
              <a:t>straight</a:t>
            </a:r>
            <a:r>
              <a:rPr lang="en-US" altLang="zh-CN" sz="3400" spc="75" dirty="0">
                <a:solidFill>
                  <a:srgbClr val="000000"/>
                </a:solidFill>
                <a:latin typeface="Times New Roman" panose="02020603050405020304"/>
                <a:cs typeface="Times New Roman" panose="02020603050405020304"/>
              </a:rPr>
              <a:t> </a:t>
            </a:r>
            <a:r>
              <a:rPr lang="en-US" altLang="zh-CN" sz="3400" spc="110" dirty="0">
                <a:solidFill>
                  <a:srgbClr val="000000"/>
                </a:solidFill>
                <a:latin typeface="Times New Roman" panose="02020603050405020304"/>
                <a:ea typeface="Times New Roman" panose="02020603050405020304"/>
              </a:rPr>
              <a:t>lines</a:t>
            </a:r>
            <a:r>
              <a:rPr lang="en-US" altLang="zh-CN" sz="3400" spc="75" dirty="0">
                <a:solidFill>
                  <a:srgbClr val="000000"/>
                </a:solidFill>
                <a:latin typeface="Times New Roman" panose="02020603050405020304"/>
                <a:cs typeface="Times New Roman" panose="02020603050405020304"/>
              </a:rPr>
              <a:t> </a:t>
            </a:r>
            <a:r>
              <a:rPr lang="en-US" altLang="zh-CN" sz="3400" spc="125" dirty="0">
                <a:solidFill>
                  <a:srgbClr val="000000"/>
                </a:solidFill>
                <a:latin typeface="Times New Roman" panose="02020603050405020304"/>
                <a:ea typeface="Times New Roman" panose="02020603050405020304"/>
              </a:rPr>
              <a:t>(though</a:t>
            </a:r>
            <a:r>
              <a:rPr lang="en-US" altLang="zh-CN" sz="3400" spc="69" dirty="0">
                <a:solidFill>
                  <a:srgbClr val="000000"/>
                </a:solidFill>
                <a:latin typeface="Times New Roman" panose="02020603050405020304"/>
                <a:cs typeface="Times New Roman" panose="02020603050405020304"/>
              </a:rPr>
              <a:t> </a:t>
            </a:r>
            <a:r>
              <a:rPr lang="en-US" altLang="zh-CN" sz="3400" spc="110" dirty="0">
                <a:solidFill>
                  <a:srgbClr val="000000"/>
                </a:solidFill>
                <a:latin typeface="Times New Roman" panose="02020603050405020304"/>
                <a:ea typeface="Times New Roman" panose="02020603050405020304"/>
              </a:rPr>
              <a:t>this</a:t>
            </a:r>
            <a:r>
              <a:rPr lang="en-US" altLang="zh-CN" sz="3400" spc="75" dirty="0">
                <a:solidFill>
                  <a:srgbClr val="000000"/>
                </a:solidFill>
                <a:latin typeface="Times New Roman" panose="02020603050405020304"/>
                <a:cs typeface="Times New Roman" panose="02020603050405020304"/>
              </a:rPr>
              <a:t> </a:t>
            </a:r>
            <a:r>
              <a:rPr lang="en-US" altLang="zh-CN" sz="3400" spc="94" dirty="0">
                <a:solidFill>
                  <a:srgbClr val="000000"/>
                </a:solidFill>
                <a:latin typeface="Times New Roman" panose="02020603050405020304"/>
                <a:ea typeface="Times New Roman" panose="02020603050405020304"/>
              </a:rPr>
              <a:t>is</a:t>
            </a:r>
            <a:r>
              <a:rPr lang="en-US" altLang="zh-CN" sz="3400" spc="75" dirty="0">
                <a:solidFill>
                  <a:srgbClr val="000000"/>
                </a:solidFill>
                <a:latin typeface="Times New Roman" panose="02020603050405020304"/>
                <a:cs typeface="Times New Roman" panose="02020603050405020304"/>
              </a:rPr>
              <a:t> </a:t>
            </a:r>
            <a:r>
              <a:rPr lang="en-US" altLang="zh-CN" sz="3400" spc="135" dirty="0">
                <a:solidFill>
                  <a:srgbClr val="000000"/>
                </a:solidFill>
                <a:latin typeface="Times New Roman" panose="02020603050405020304"/>
                <a:ea typeface="Times New Roman" panose="02020603050405020304"/>
              </a:rPr>
              <a:t>wrong)</a:t>
            </a:r>
            <a:endParaRPr lang="en-US" altLang="zh-CN" sz="3400" spc="135" dirty="0">
              <a:solidFill>
                <a:srgbClr val="000000"/>
              </a:solidFill>
              <a:latin typeface="Times New Roman" panose="02020603050405020304"/>
              <a:ea typeface="Times New Roman" panose="02020603050405020304"/>
            </a:endParaRPr>
          </a:p>
          <a:p>
            <a:pPr>
              <a:lnSpc>
                <a:spcPts val="1630"/>
              </a:lnSpc>
            </a:pPr>
            <a:endParaRPr lang="en-US" dirty="0" smtClean="0"/>
          </a:p>
          <a:p>
            <a:pPr marL="0" indent="381000">
              <a:lnSpc>
                <a:spcPct val="100000"/>
              </a:lnSpc>
            </a:pPr>
            <a:r>
              <a:rPr lang="en-US" altLang="zh-CN" sz="3400" spc="129" dirty="0">
                <a:solidFill>
                  <a:srgbClr val="000000"/>
                </a:solidFill>
                <a:latin typeface="Times New Roman" panose="02020603050405020304"/>
                <a:ea typeface="Times New Roman" panose="02020603050405020304"/>
              </a:rPr>
              <a:t>2.</a:t>
            </a:r>
            <a:r>
              <a:rPr lang="en-US" altLang="zh-CN" sz="3400" spc="85" dirty="0">
                <a:solidFill>
                  <a:srgbClr val="000000"/>
                </a:solidFill>
                <a:latin typeface="Times New Roman" panose="02020603050405020304"/>
                <a:cs typeface="Times New Roman" panose="02020603050405020304"/>
              </a:rPr>
              <a:t> </a:t>
            </a:r>
            <a:r>
              <a:rPr lang="en-US" altLang="zh-CN" sz="3400" spc="150" dirty="0">
                <a:solidFill>
                  <a:srgbClr val="000000"/>
                </a:solidFill>
                <a:latin typeface="Times New Roman" panose="02020603050405020304"/>
                <a:ea typeface="Times New Roman" panose="02020603050405020304"/>
              </a:rPr>
              <a:t>Light</a:t>
            </a:r>
            <a:r>
              <a:rPr lang="en-US" altLang="zh-CN" sz="3400" spc="89" dirty="0">
                <a:solidFill>
                  <a:srgbClr val="000000"/>
                </a:solidFill>
                <a:latin typeface="Times New Roman" panose="02020603050405020304"/>
                <a:cs typeface="Times New Roman" panose="02020603050405020304"/>
              </a:rPr>
              <a:t> </a:t>
            </a:r>
            <a:r>
              <a:rPr lang="en-US" altLang="zh-CN" sz="3400" spc="145" dirty="0">
                <a:solidFill>
                  <a:srgbClr val="000000"/>
                </a:solidFill>
                <a:latin typeface="Times New Roman" panose="02020603050405020304"/>
                <a:ea typeface="Times New Roman" panose="02020603050405020304"/>
              </a:rPr>
              <a:t>rays</a:t>
            </a:r>
            <a:r>
              <a:rPr lang="en-US" altLang="zh-CN" sz="3400" spc="89" dirty="0">
                <a:solidFill>
                  <a:srgbClr val="000000"/>
                </a:solidFill>
                <a:latin typeface="Times New Roman" panose="02020603050405020304"/>
                <a:cs typeface="Times New Roman" panose="02020603050405020304"/>
              </a:rPr>
              <a:t> </a:t>
            </a:r>
            <a:r>
              <a:rPr lang="en-US" altLang="zh-CN" sz="3400" spc="179" dirty="0">
                <a:solidFill>
                  <a:srgbClr val="000000"/>
                </a:solidFill>
                <a:latin typeface="Times New Roman" panose="02020603050405020304"/>
                <a:ea typeface="Times New Roman" panose="02020603050405020304"/>
              </a:rPr>
              <a:t>do</a:t>
            </a:r>
            <a:r>
              <a:rPr lang="en-US" altLang="zh-CN" sz="3400" spc="85" dirty="0">
                <a:solidFill>
                  <a:srgbClr val="000000"/>
                </a:solidFill>
                <a:latin typeface="Times New Roman" panose="02020603050405020304"/>
                <a:cs typeface="Times New Roman" panose="02020603050405020304"/>
              </a:rPr>
              <a:t> </a:t>
            </a:r>
            <a:r>
              <a:rPr lang="en-US" altLang="zh-CN" sz="3400" spc="150" dirty="0">
                <a:solidFill>
                  <a:srgbClr val="000000"/>
                </a:solidFill>
                <a:latin typeface="Times New Roman" panose="02020603050405020304"/>
                <a:ea typeface="Times New Roman" panose="02020603050405020304"/>
              </a:rPr>
              <a:t>not</a:t>
            </a:r>
            <a:r>
              <a:rPr lang="en-US" altLang="zh-CN" sz="3400" spc="89" dirty="0">
                <a:solidFill>
                  <a:srgbClr val="000000"/>
                </a:solidFill>
                <a:latin typeface="Times New Roman" panose="02020603050405020304"/>
                <a:cs typeface="Times New Roman" panose="02020603050405020304"/>
              </a:rPr>
              <a:t> </a:t>
            </a:r>
            <a:r>
              <a:rPr lang="en-US" altLang="zh-CN" sz="3400" spc="139" dirty="0">
                <a:solidFill>
                  <a:srgbClr val="000000"/>
                </a:solidFill>
                <a:latin typeface="Times New Roman" panose="02020603050405020304"/>
                <a:ea typeface="Times New Roman" panose="02020603050405020304"/>
              </a:rPr>
              <a:t>“collide”</a:t>
            </a:r>
            <a:r>
              <a:rPr lang="en-US" altLang="zh-CN" sz="3400" spc="89" dirty="0">
                <a:solidFill>
                  <a:srgbClr val="000000"/>
                </a:solidFill>
                <a:latin typeface="Times New Roman" panose="02020603050405020304"/>
                <a:cs typeface="Times New Roman" panose="02020603050405020304"/>
              </a:rPr>
              <a:t> </a:t>
            </a:r>
            <a:r>
              <a:rPr lang="en-US" altLang="zh-CN" sz="3400" spc="154" dirty="0">
                <a:solidFill>
                  <a:srgbClr val="000000"/>
                </a:solidFill>
                <a:latin typeface="Times New Roman" panose="02020603050405020304"/>
                <a:ea typeface="Times New Roman" panose="02020603050405020304"/>
              </a:rPr>
              <a:t>with</a:t>
            </a:r>
            <a:r>
              <a:rPr lang="en-US" altLang="zh-CN" sz="3400" spc="85" dirty="0">
                <a:solidFill>
                  <a:srgbClr val="000000"/>
                </a:solidFill>
                <a:latin typeface="Times New Roman" panose="02020603050405020304"/>
                <a:cs typeface="Times New Roman" panose="02020603050405020304"/>
              </a:rPr>
              <a:t> </a:t>
            </a:r>
            <a:r>
              <a:rPr lang="en-US" altLang="zh-CN" sz="3400" spc="160" dirty="0">
                <a:solidFill>
                  <a:srgbClr val="000000"/>
                </a:solidFill>
                <a:latin typeface="Times New Roman" panose="02020603050405020304"/>
                <a:ea typeface="Times New Roman" panose="02020603050405020304"/>
              </a:rPr>
              <a:t>each</a:t>
            </a:r>
            <a:r>
              <a:rPr lang="en-US" altLang="zh-CN" sz="3400" spc="89" dirty="0">
                <a:solidFill>
                  <a:srgbClr val="000000"/>
                </a:solidFill>
                <a:latin typeface="Times New Roman" panose="02020603050405020304"/>
                <a:cs typeface="Times New Roman" panose="02020603050405020304"/>
              </a:rPr>
              <a:t> </a:t>
            </a:r>
            <a:r>
              <a:rPr lang="en-US" altLang="zh-CN" sz="3400" spc="145" dirty="0">
                <a:solidFill>
                  <a:srgbClr val="000000"/>
                </a:solidFill>
                <a:latin typeface="Times New Roman" panose="02020603050405020304"/>
                <a:ea typeface="Times New Roman" panose="02020603050405020304"/>
              </a:rPr>
              <a:t>other</a:t>
            </a:r>
            <a:r>
              <a:rPr lang="en-US" altLang="zh-CN" sz="3400" spc="89" dirty="0">
                <a:solidFill>
                  <a:srgbClr val="000000"/>
                </a:solidFill>
                <a:latin typeface="Times New Roman" panose="02020603050405020304"/>
                <a:cs typeface="Times New Roman" panose="02020603050405020304"/>
              </a:rPr>
              <a:t> </a:t>
            </a:r>
            <a:r>
              <a:rPr lang="en-US" altLang="zh-CN" sz="3400" spc="110" dirty="0">
                <a:solidFill>
                  <a:srgbClr val="000000"/>
                </a:solidFill>
                <a:latin typeface="Times New Roman" panose="02020603050405020304"/>
                <a:ea typeface="Times New Roman" panose="02020603050405020304"/>
              </a:rPr>
              <a:t>if</a:t>
            </a:r>
            <a:r>
              <a:rPr lang="en-US" altLang="zh-CN" sz="3400" spc="85" dirty="0">
                <a:solidFill>
                  <a:srgbClr val="000000"/>
                </a:solidFill>
                <a:latin typeface="Times New Roman" panose="02020603050405020304"/>
                <a:cs typeface="Times New Roman" panose="02020603050405020304"/>
              </a:rPr>
              <a:t> </a:t>
            </a:r>
            <a:r>
              <a:rPr lang="en-US" altLang="zh-CN" sz="3400" spc="150" dirty="0">
                <a:solidFill>
                  <a:srgbClr val="000000"/>
                </a:solidFill>
                <a:latin typeface="Times New Roman" panose="02020603050405020304"/>
                <a:ea typeface="Times New Roman" panose="02020603050405020304"/>
              </a:rPr>
              <a:t>they</a:t>
            </a:r>
            <a:r>
              <a:rPr lang="en-US" altLang="zh-CN" sz="3400" spc="89" dirty="0">
                <a:solidFill>
                  <a:srgbClr val="000000"/>
                </a:solidFill>
                <a:latin typeface="Times New Roman" panose="02020603050405020304"/>
                <a:cs typeface="Times New Roman" panose="02020603050405020304"/>
              </a:rPr>
              <a:t> </a:t>
            </a:r>
            <a:r>
              <a:rPr lang="en-US" altLang="zh-CN" sz="3400" spc="145" dirty="0">
                <a:solidFill>
                  <a:srgbClr val="000000"/>
                </a:solidFill>
                <a:latin typeface="Times New Roman" panose="02020603050405020304"/>
                <a:ea typeface="Times New Roman" panose="02020603050405020304"/>
              </a:rPr>
              <a:t>cross</a:t>
            </a:r>
            <a:endParaRPr lang="en-US" altLang="zh-CN" sz="3400" spc="145" dirty="0">
              <a:solidFill>
                <a:srgbClr val="000000"/>
              </a:solidFill>
              <a:latin typeface="Times New Roman" panose="02020603050405020304"/>
              <a:ea typeface="Times New Roman" panose="02020603050405020304"/>
            </a:endParaRPr>
          </a:p>
          <a:p>
            <a:pPr marL="0" indent="889000">
              <a:lnSpc>
                <a:spcPct val="100000"/>
              </a:lnSpc>
              <a:spcBef>
                <a:spcPts val="155"/>
              </a:spcBef>
            </a:pPr>
            <a:r>
              <a:rPr lang="en-US" altLang="zh-CN" sz="3400" spc="100" dirty="0">
                <a:solidFill>
                  <a:srgbClr val="000000"/>
                </a:solidFill>
                <a:latin typeface="Times New Roman" panose="02020603050405020304"/>
                <a:ea typeface="Times New Roman" panose="02020603050405020304"/>
              </a:rPr>
              <a:t>(though</a:t>
            </a:r>
            <a:r>
              <a:rPr lang="en-US" altLang="zh-CN" sz="3400" spc="55" dirty="0">
                <a:solidFill>
                  <a:srgbClr val="000000"/>
                </a:solidFill>
                <a:latin typeface="Times New Roman" panose="02020603050405020304"/>
                <a:cs typeface="Times New Roman" panose="02020603050405020304"/>
              </a:rPr>
              <a:t> </a:t>
            </a:r>
            <a:r>
              <a:rPr lang="en-US" altLang="zh-CN" sz="3400" spc="85" dirty="0">
                <a:solidFill>
                  <a:srgbClr val="000000"/>
                </a:solidFill>
                <a:latin typeface="Times New Roman" panose="02020603050405020304"/>
                <a:ea typeface="Times New Roman" panose="02020603050405020304"/>
              </a:rPr>
              <a:t>this</a:t>
            </a:r>
            <a:r>
              <a:rPr lang="en-US" altLang="zh-CN" sz="3400" spc="60" dirty="0">
                <a:solidFill>
                  <a:srgbClr val="000000"/>
                </a:solidFill>
                <a:latin typeface="Times New Roman" panose="02020603050405020304"/>
                <a:cs typeface="Times New Roman" panose="02020603050405020304"/>
              </a:rPr>
              <a:t> </a:t>
            </a:r>
            <a:r>
              <a:rPr lang="en-US" altLang="zh-CN" sz="3400" spc="75" dirty="0">
                <a:solidFill>
                  <a:srgbClr val="000000"/>
                </a:solidFill>
                <a:latin typeface="Times New Roman" panose="02020603050405020304"/>
                <a:ea typeface="Times New Roman" panose="02020603050405020304"/>
              </a:rPr>
              <a:t>is</a:t>
            </a:r>
            <a:r>
              <a:rPr lang="en-US" altLang="zh-CN" sz="3400" spc="60" dirty="0">
                <a:solidFill>
                  <a:srgbClr val="000000"/>
                </a:solidFill>
                <a:latin typeface="Times New Roman" panose="02020603050405020304"/>
                <a:cs typeface="Times New Roman" panose="02020603050405020304"/>
              </a:rPr>
              <a:t> </a:t>
            </a:r>
            <a:r>
              <a:rPr lang="en-US" altLang="zh-CN" sz="3400" spc="69" dirty="0">
                <a:solidFill>
                  <a:srgbClr val="000000"/>
                </a:solidFill>
                <a:latin typeface="Times New Roman" panose="02020603050405020304"/>
                <a:ea typeface="Times New Roman" panose="02020603050405020304"/>
              </a:rPr>
              <a:t>still</a:t>
            </a:r>
            <a:r>
              <a:rPr lang="en-US" altLang="zh-CN" sz="3400" spc="55" dirty="0">
                <a:solidFill>
                  <a:srgbClr val="000000"/>
                </a:solidFill>
                <a:latin typeface="Times New Roman" panose="02020603050405020304"/>
                <a:cs typeface="Times New Roman" panose="02020603050405020304"/>
              </a:rPr>
              <a:t> </a:t>
            </a:r>
            <a:r>
              <a:rPr lang="en-US" altLang="zh-CN" sz="3400" spc="110" dirty="0">
                <a:solidFill>
                  <a:srgbClr val="000000"/>
                </a:solidFill>
                <a:latin typeface="Times New Roman" panose="02020603050405020304"/>
                <a:ea typeface="Times New Roman" panose="02020603050405020304"/>
              </a:rPr>
              <a:t>wrong)</a:t>
            </a:r>
            <a:endParaRPr lang="en-US" altLang="zh-CN" sz="3400" spc="110" dirty="0">
              <a:solidFill>
                <a:srgbClr val="000000"/>
              </a:solidFill>
              <a:latin typeface="Times New Roman" panose="02020603050405020304"/>
              <a:ea typeface="Times New Roman" panose="02020603050405020304"/>
            </a:endParaRPr>
          </a:p>
          <a:p>
            <a:pPr>
              <a:lnSpc>
                <a:spcPts val="1630"/>
              </a:lnSpc>
            </a:pPr>
            <a:endParaRPr lang="en-US" dirty="0" smtClean="0"/>
          </a:p>
          <a:p>
            <a:pPr marL="0" indent="381000">
              <a:lnSpc>
                <a:spcPct val="100000"/>
              </a:lnSpc>
            </a:pPr>
            <a:r>
              <a:rPr lang="en-US" altLang="zh-CN" sz="3400" spc="129" dirty="0">
                <a:solidFill>
                  <a:srgbClr val="000000"/>
                </a:solidFill>
                <a:latin typeface="Times New Roman" panose="02020603050405020304"/>
                <a:ea typeface="Times New Roman" panose="02020603050405020304"/>
              </a:rPr>
              <a:t>3.</a:t>
            </a:r>
            <a:r>
              <a:rPr lang="en-US" altLang="zh-CN" sz="3400" spc="89" dirty="0">
                <a:solidFill>
                  <a:srgbClr val="000000"/>
                </a:solidFill>
                <a:latin typeface="Times New Roman" panose="02020603050405020304"/>
                <a:cs typeface="Times New Roman" panose="02020603050405020304"/>
              </a:rPr>
              <a:t> </a:t>
            </a:r>
            <a:r>
              <a:rPr lang="en-US" altLang="zh-CN" sz="3400" spc="154" dirty="0">
                <a:solidFill>
                  <a:srgbClr val="000000"/>
                </a:solidFill>
                <a:latin typeface="Times New Roman" panose="02020603050405020304"/>
                <a:ea typeface="Times New Roman" panose="02020603050405020304"/>
              </a:rPr>
              <a:t>Light</a:t>
            </a:r>
            <a:r>
              <a:rPr lang="en-US" altLang="zh-CN" sz="3400" spc="89" dirty="0">
                <a:solidFill>
                  <a:srgbClr val="000000"/>
                </a:solidFill>
                <a:latin typeface="Times New Roman" panose="02020603050405020304"/>
                <a:cs typeface="Times New Roman" panose="02020603050405020304"/>
              </a:rPr>
              <a:t> </a:t>
            </a:r>
            <a:r>
              <a:rPr lang="en-US" altLang="zh-CN" sz="3400" spc="145" dirty="0">
                <a:solidFill>
                  <a:srgbClr val="000000"/>
                </a:solidFill>
                <a:latin typeface="Times New Roman" panose="02020603050405020304"/>
                <a:ea typeface="Times New Roman" panose="02020603050405020304"/>
              </a:rPr>
              <a:t>rays</a:t>
            </a:r>
            <a:r>
              <a:rPr lang="en-US" altLang="zh-CN" sz="3400" spc="89" dirty="0">
                <a:solidFill>
                  <a:srgbClr val="000000"/>
                </a:solidFill>
                <a:latin typeface="Times New Roman" panose="02020603050405020304"/>
                <a:cs typeface="Times New Roman" panose="02020603050405020304"/>
              </a:rPr>
              <a:t> </a:t>
            </a:r>
            <a:r>
              <a:rPr lang="en-US" altLang="zh-CN" sz="3400" spc="135" dirty="0">
                <a:solidFill>
                  <a:srgbClr val="000000"/>
                </a:solidFill>
                <a:latin typeface="Times New Roman" panose="02020603050405020304"/>
                <a:ea typeface="Times New Roman" panose="02020603050405020304"/>
              </a:rPr>
              <a:t>travel</a:t>
            </a:r>
            <a:r>
              <a:rPr lang="en-US" altLang="zh-CN" sz="3400" spc="89" dirty="0">
                <a:solidFill>
                  <a:srgbClr val="000000"/>
                </a:solidFill>
                <a:latin typeface="Times New Roman" panose="02020603050405020304"/>
                <a:cs typeface="Times New Roman" panose="02020603050405020304"/>
              </a:rPr>
              <a:t> </a:t>
            </a:r>
            <a:r>
              <a:rPr lang="en-US" altLang="zh-CN" sz="3400" spc="175" dirty="0">
                <a:solidFill>
                  <a:srgbClr val="000000"/>
                </a:solidFill>
                <a:latin typeface="Times New Roman" panose="02020603050405020304"/>
                <a:ea typeface="Times New Roman" panose="02020603050405020304"/>
              </a:rPr>
              <a:t>from</a:t>
            </a:r>
            <a:r>
              <a:rPr lang="en-US" altLang="zh-CN" sz="3400" spc="89" dirty="0">
                <a:solidFill>
                  <a:srgbClr val="000000"/>
                </a:solidFill>
                <a:latin typeface="Times New Roman" panose="02020603050405020304"/>
                <a:cs typeface="Times New Roman" panose="02020603050405020304"/>
              </a:rPr>
              <a:t> </a:t>
            </a:r>
            <a:r>
              <a:rPr lang="en-US" altLang="zh-CN" sz="3400" spc="139" dirty="0">
                <a:solidFill>
                  <a:srgbClr val="000000"/>
                </a:solidFill>
                <a:latin typeface="Times New Roman" panose="02020603050405020304"/>
                <a:ea typeface="Times New Roman" panose="02020603050405020304"/>
              </a:rPr>
              <a:t>the</a:t>
            </a:r>
            <a:r>
              <a:rPr lang="en-US" altLang="zh-CN" sz="3400" spc="89" dirty="0">
                <a:solidFill>
                  <a:srgbClr val="000000"/>
                </a:solidFill>
                <a:latin typeface="Times New Roman" panose="02020603050405020304"/>
                <a:cs typeface="Times New Roman" panose="02020603050405020304"/>
              </a:rPr>
              <a:t> </a:t>
            </a:r>
            <a:r>
              <a:rPr lang="en-US" altLang="zh-CN" sz="3400" spc="129" dirty="0">
                <a:solidFill>
                  <a:srgbClr val="000000"/>
                </a:solidFill>
                <a:latin typeface="Times New Roman" panose="02020603050405020304"/>
                <a:ea typeface="Times New Roman" panose="02020603050405020304"/>
              </a:rPr>
              <a:t>light</a:t>
            </a:r>
            <a:r>
              <a:rPr lang="en-US" altLang="zh-CN" sz="3400" spc="89" dirty="0">
                <a:solidFill>
                  <a:srgbClr val="000000"/>
                </a:solidFill>
                <a:latin typeface="Times New Roman" panose="02020603050405020304"/>
                <a:cs typeface="Times New Roman" panose="02020603050405020304"/>
              </a:rPr>
              <a:t> </a:t>
            </a:r>
            <a:r>
              <a:rPr lang="en-US" altLang="zh-CN" sz="3400" spc="150" dirty="0">
                <a:solidFill>
                  <a:srgbClr val="000000"/>
                </a:solidFill>
                <a:latin typeface="Times New Roman" panose="02020603050405020304"/>
                <a:ea typeface="Times New Roman" panose="02020603050405020304"/>
              </a:rPr>
              <a:t>sources</a:t>
            </a:r>
            <a:r>
              <a:rPr lang="en-US" altLang="zh-CN" sz="3400" spc="89" dirty="0">
                <a:solidFill>
                  <a:srgbClr val="000000"/>
                </a:solidFill>
                <a:latin typeface="Times New Roman" panose="02020603050405020304"/>
                <a:cs typeface="Times New Roman" panose="02020603050405020304"/>
              </a:rPr>
              <a:t> </a:t>
            </a:r>
            <a:r>
              <a:rPr lang="en-US" altLang="zh-CN" sz="3400" spc="150" dirty="0">
                <a:solidFill>
                  <a:srgbClr val="000000"/>
                </a:solidFill>
                <a:latin typeface="Times New Roman" panose="02020603050405020304"/>
                <a:ea typeface="Times New Roman" panose="02020603050405020304"/>
              </a:rPr>
              <a:t>to</a:t>
            </a:r>
            <a:r>
              <a:rPr lang="en-US" altLang="zh-CN" sz="3400" spc="89" dirty="0">
                <a:solidFill>
                  <a:srgbClr val="000000"/>
                </a:solidFill>
                <a:latin typeface="Times New Roman" panose="02020603050405020304"/>
                <a:cs typeface="Times New Roman" panose="02020603050405020304"/>
              </a:rPr>
              <a:t> </a:t>
            </a:r>
            <a:r>
              <a:rPr lang="en-US" altLang="zh-CN" sz="3400" spc="145" dirty="0">
                <a:solidFill>
                  <a:srgbClr val="000000"/>
                </a:solidFill>
                <a:latin typeface="Times New Roman" panose="02020603050405020304"/>
                <a:ea typeface="Times New Roman" panose="02020603050405020304"/>
              </a:rPr>
              <a:t>the</a:t>
            </a:r>
            <a:r>
              <a:rPr lang="en-US" altLang="zh-CN" sz="3400" spc="89" dirty="0">
                <a:solidFill>
                  <a:srgbClr val="000000"/>
                </a:solidFill>
                <a:latin typeface="Times New Roman" panose="02020603050405020304"/>
                <a:cs typeface="Times New Roman" panose="02020603050405020304"/>
              </a:rPr>
              <a:t> </a:t>
            </a:r>
            <a:r>
              <a:rPr lang="en-US" altLang="zh-CN" sz="3400" spc="164" dirty="0">
                <a:solidFill>
                  <a:srgbClr val="000000"/>
                </a:solidFill>
                <a:latin typeface="Times New Roman" panose="02020603050405020304"/>
                <a:ea typeface="Times New Roman" panose="02020603050405020304"/>
              </a:rPr>
              <a:t>eye</a:t>
            </a:r>
            <a:r>
              <a:rPr lang="en-US" altLang="zh-CN" sz="3400" spc="89" dirty="0">
                <a:solidFill>
                  <a:srgbClr val="000000"/>
                </a:solidFill>
                <a:latin typeface="Times New Roman" panose="02020603050405020304"/>
                <a:cs typeface="Times New Roman" panose="02020603050405020304"/>
              </a:rPr>
              <a:t> </a:t>
            </a:r>
            <a:r>
              <a:rPr lang="en-US" altLang="zh-CN" sz="3400" spc="139" dirty="0">
                <a:solidFill>
                  <a:srgbClr val="000000"/>
                </a:solidFill>
                <a:latin typeface="Times New Roman" panose="02020603050405020304"/>
                <a:ea typeface="Times New Roman" panose="02020603050405020304"/>
              </a:rPr>
              <a:t>(but</a:t>
            </a:r>
            <a:endParaRPr lang="en-US" altLang="zh-CN" sz="3400" spc="139" dirty="0">
              <a:solidFill>
                <a:srgbClr val="000000"/>
              </a:solidFill>
              <a:latin typeface="Times New Roman" panose="02020603050405020304"/>
              <a:ea typeface="Times New Roman" panose="02020603050405020304"/>
            </a:endParaRPr>
          </a:p>
          <a:p>
            <a:pPr marL="0" indent="889000">
              <a:lnSpc>
                <a:spcPct val="100000"/>
              </a:lnSpc>
              <a:spcBef>
                <a:spcPts val="230"/>
              </a:spcBef>
            </a:pPr>
            <a:r>
              <a:rPr lang="en-US" altLang="zh-CN" sz="3400" spc="120" dirty="0">
                <a:solidFill>
                  <a:srgbClr val="000000"/>
                </a:solidFill>
                <a:latin typeface="Times New Roman" panose="02020603050405020304"/>
                <a:ea typeface="Times New Roman" panose="02020603050405020304"/>
              </a:rPr>
              <a:t>the</a:t>
            </a:r>
            <a:r>
              <a:rPr lang="en-US" altLang="zh-CN" sz="3400" spc="75" dirty="0">
                <a:solidFill>
                  <a:srgbClr val="000000"/>
                </a:solidFill>
                <a:latin typeface="Times New Roman" panose="02020603050405020304"/>
                <a:cs typeface="Times New Roman" panose="02020603050405020304"/>
              </a:rPr>
              <a:t> </a:t>
            </a:r>
            <a:r>
              <a:rPr lang="en-US" altLang="zh-CN" sz="3400" spc="129" dirty="0">
                <a:solidFill>
                  <a:srgbClr val="000000"/>
                </a:solidFill>
                <a:latin typeface="Times New Roman" panose="02020603050405020304"/>
                <a:ea typeface="Times New Roman" panose="02020603050405020304"/>
              </a:rPr>
              <a:t>physics</a:t>
            </a:r>
            <a:r>
              <a:rPr lang="en-US" altLang="zh-CN" sz="3400" spc="75" dirty="0">
                <a:solidFill>
                  <a:srgbClr val="000000"/>
                </a:solidFill>
                <a:latin typeface="Times New Roman" panose="02020603050405020304"/>
                <a:cs typeface="Times New Roman" panose="02020603050405020304"/>
              </a:rPr>
              <a:t> </a:t>
            </a:r>
            <a:r>
              <a:rPr lang="en-US" altLang="zh-CN" sz="3400" spc="104" dirty="0">
                <a:solidFill>
                  <a:srgbClr val="000000"/>
                </a:solidFill>
                <a:latin typeface="Times New Roman" panose="02020603050405020304"/>
                <a:ea typeface="Times New Roman" panose="02020603050405020304"/>
              </a:rPr>
              <a:t>is</a:t>
            </a:r>
            <a:r>
              <a:rPr lang="en-US" altLang="zh-CN" sz="3400" spc="75" dirty="0">
                <a:solidFill>
                  <a:srgbClr val="000000"/>
                </a:solidFill>
                <a:latin typeface="Times New Roman" panose="02020603050405020304"/>
                <a:cs typeface="Times New Roman" panose="02020603050405020304"/>
              </a:rPr>
              <a:t> </a:t>
            </a:r>
            <a:r>
              <a:rPr lang="en-US" altLang="zh-CN" sz="3400" spc="120" dirty="0">
                <a:solidFill>
                  <a:srgbClr val="000000"/>
                </a:solidFill>
                <a:latin typeface="Times New Roman" panose="02020603050405020304"/>
                <a:ea typeface="Times New Roman" panose="02020603050405020304"/>
              </a:rPr>
              <a:t>invariant</a:t>
            </a:r>
            <a:r>
              <a:rPr lang="en-US" altLang="zh-CN" sz="3400" spc="80" dirty="0">
                <a:solidFill>
                  <a:srgbClr val="000000"/>
                </a:solidFill>
                <a:latin typeface="Times New Roman" panose="02020603050405020304"/>
                <a:cs typeface="Times New Roman" panose="02020603050405020304"/>
              </a:rPr>
              <a:t> </a:t>
            </a:r>
            <a:r>
              <a:rPr lang="en-US" altLang="zh-CN" sz="3400" spc="139" dirty="0">
                <a:solidFill>
                  <a:srgbClr val="000000"/>
                </a:solidFill>
                <a:latin typeface="Times New Roman" panose="02020603050405020304"/>
                <a:ea typeface="Times New Roman" panose="02020603050405020304"/>
              </a:rPr>
              <a:t>under</a:t>
            </a:r>
            <a:r>
              <a:rPr lang="en-US" altLang="zh-CN" sz="3400" spc="75" dirty="0">
                <a:solidFill>
                  <a:srgbClr val="000000"/>
                </a:solidFill>
                <a:latin typeface="Times New Roman" panose="02020603050405020304"/>
                <a:cs typeface="Times New Roman" panose="02020603050405020304"/>
              </a:rPr>
              <a:t> </a:t>
            </a:r>
            <a:r>
              <a:rPr lang="en-US" altLang="zh-CN" sz="3400" spc="129" dirty="0">
                <a:solidFill>
                  <a:srgbClr val="000000"/>
                </a:solidFill>
                <a:latin typeface="Times New Roman" panose="02020603050405020304"/>
                <a:ea typeface="Times New Roman" panose="02020603050405020304"/>
              </a:rPr>
              <a:t>path</a:t>
            </a:r>
            <a:r>
              <a:rPr lang="en-US" altLang="zh-CN" sz="3400" spc="75" dirty="0">
                <a:solidFill>
                  <a:srgbClr val="000000"/>
                </a:solidFill>
                <a:latin typeface="Times New Roman" panose="02020603050405020304"/>
                <a:cs typeface="Times New Roman" panose="02020603050405020304"/>
              </a:rPr>
              <a:t> </a:t>
            </a:r>
            <a:r>
              <a:rPr lang="en-US" altLang="zh-CN" sz="3400" spc="120" dirty="0">
                <a:solidFill>
                  <a:srgbClr val="000000"/>
                </a:solidFill>
                <a:latin typeface="Times New Roman" panose="02020603050405020304"/>
                <a:ea typeface="Times New Roman" panose="02020603050405020304"/>
              </a:rPr>
              <a:t>reversal</a:t>
            </a:r>
            <a:r>
              <a:rPr lang="en-US" altLang="zh-CN" sz="3400" spc="80" dirty="0">
                <a:solidFill>
                  <a:srgbClr val="000000"/>
                </a:solidFill>
                <a:latin typeface="Times New Roman" panose="02020603050405020304"/>
                <a:cs typeface="Times New Roman" panose="02020603050405020304"/>
              </a:rPr>
              <a:t> </a:t>
            </a:r>
            <a:r>
              <a:rPr lang="en-US" altLang="zh-CN" sz="3400" spc="114" dirty="0">
                <a:solidFill>
                  <a:srgbClr val="000000"/>
                </a:solidFill>
                <a:latin typeface="Times New Roman" panose="02020603050405020304"/>
                <a:ea typeface="Times New Roman" panose="02020603050405020304"/>
              </a:rPr>
              <a:t>-</a:t>
            </a:r>
            <a:r>
              <a:rPr lang="en-US" altLang="zh-CN" sz="3400" spc="75" dirty="0">
                <a:solidFill>
                  <a:srgbClr val="000000"/>
                </a:solidFill>
                <a:latin typeface="Times New Roman" panose="02020603050405020304"/>
                <a:cs typeface="Times New Roman" panose="02020603050405020304"/>
              </a:rPr>
              <a:t> </a:t>
            </a:r>
            <a:r>
              <a:rPr lang="en-US" altLang="zh-CN" sz="3400" spc="114" dirty="0">
                <a:solidFill>
                  <a:srgbClr val="000000"/>
                </a:solidFill>
                <a:latin typeface="Times New Roman" panose="02020603050405020304"/>
                <a:ea typeface="Times New Roman" panose="02020603050405020304"/>
              </a:rPr>
              <a:t>reciprocity).</a:t>
            </a:r>
            <a:endParaRPr lang="en-US" altLang="zh-CN" sz="3400" spc="114" dirty="0">
              <a:solidFill>
                <a:srgbClr val="000000"/>
              </a:solidFill>
              <a:latin typeface="Times New Roman" panose="02020603050405020304"/>
              <a:ea typeface="Times New Roman" panose="02020603050405020304"/>
            </a:endParaRP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690"/>
              </a:lnSpc>
            </a:pPr>
            <a:endParaRPr lang="en-US" dirty="0" smtClean="0"/>
          </a:p>
          <a:p>
            <a:pPr marL="482600" hangingPunct="0">
              <a:lnSpc>
                <a:spcPct val="105000"/>
              </a:lnSpc>
            </a:pPr>
            <a:r>
              <a:rPr lang="en-US" altLang="zh-CN" sz="3400" spc="204" dirty="0">
                <a:solidFill>
                  <a:srgbClr val="000000"/>
                </a:solidFill>
                <a:latin typeface="Times New Roman" panose="02020603050405020304"/>
                <a:ea typeface="Times New Roman" panose="02020603050405020304"/>
              </a:rPr>
              <a:t>“And</a:t>
            </a:r>
            <a:r>
              <a:rPr lang="en-US" altLang="zh-CN" sz="3400" spc="94" dirty="0">
                <a:solidFill>
                  <a:srgbClr val="000000"/>
                </a:solidFill>
                <a:latin typeface="Times New Roman" panose="02020603050405020304"/>
                <a:cs typeface="Times New Roman" panose="02020603050405020304"/>
              </a:rPr>
              <a:t> </a:t>
            </a:r>
            <a:r>
              <a:rPr lang="en-US" altLang="zh-CN" sz="3400" spc="120" dirty="0">
                <a:solidFill>
                  <a:srgbClr val="000000"/>
                </a:solidFill>
                <a:latin typeface="Times New Roman" panose="02020603050405020304"/>
                <a:ea typeface="Times New Roman" panose="02020603050405020304"/>
              </a:rPr>
              <a:t>if</a:t>
            </a:r>
            <a:r>
              <a:rPr lang="en-US" altLang="zh-CN" sz="3400" spc="94" dirty="0">
                <a:solidFill>
                  <a:srgbClr val="000000"/>
                </a:solidFill>
                <a:latin typeface="Times New Roman" panose="02020603050405020304"/>
                <a:cs typeface="Times New Roman" panose="02020603050405020304"/>
              </a:rPr>
              <a:t> </a:t>
            </a:r>
            <a:r>
              <a:rPr lang="en-US" altLang="zh-CN" sz="3400" spc="189" dirty="0">
                <a:solidFill>
                  <a:srgbClr val="000000"/>
                </a:solidFill>
                <a:latin typeface="Times New Roman" panose="02020603050405020304"/>
                <a:ea typeface="Times New Roman" panose="02020603050405020304"/>
              </a:rPr>
              <a:t>you</a:t>
            </a:r>
            <a:r>
              <a:rPr lang="en-US" altLang="zh-CN" sz="3400" spc="100" dirty="0">
                <a:solidFill>
                  <a:srgbClr val="000000"/>
                </a:solidFill>
                <a:latin typeface="Times New Roman" panose="02020603050405020304"/>
                <a:cs typeface="Times New Roman" panose="02020603050405020304"/>
              </a:rPr>
              <a:t> </a:t>
            </a:r>
            <a:r>
              <a:rPr lang="en-US" altLang="zh-CN" sz="3400" spc="175" dirty="0">
                <a:solidFill>
                  <a:srgbClr val="000000"/>
                </a:solidFill>
                <a:latin typeface="Times New Roman" panose="02020603050405020304"/>
                <a:ea typeface="Times New Roman" panose="02020603050405020304"/>
              </a:rPr>
              <a:t>gaze</a:t>
            </a:r>
            <a:r>
              <a:rPr lang="en-US" altLang="zh-CN" sz="3400" spc="94" dirty="0">
                <a:solidFill>
                  <a:srgbClr val="000000"/>
                </a:solidFill>
                <a:latin typeface="Times New Roman" panose="02020603050405020304"/>
                <a:cs typeface="Times New Roman" panose="02020603050405020304"/>
              </a:rPr>
              <a:t> </a:t>
            </a:r>
            <a:r>
              <a:rPr lang="en-US" altLang="zh-CN" sz="3400" spc="170" dirty="0">
                <a:solidFill>
                  <a:srgbClr val="000000"/>
                </a:solidFill>
                <a:latin typeface="Times New Roman" panose="02020603050405020304"/>
                <a:ea typeface="Times New Roman" panose="02020603050405020304"/>
              </a:rPr>
              <a:t>long</a:t>
            </a:r>
            <a:r>
              <a:rPr lang="en-US" altLang="zh-CN" sz="3400" spc="100" dirty="0">
                <a:solidFill>
                  <a:srgbClr val="000000"/>
                </a:solidFill>
                <a:latin typeface="Times New Roman" panose="02020603050405020304"/>
                <a:cs typeface="Times New Roman" panose="02020603050405020304"/>
              </a:rPr>
              <a:t> </a:t>
            </a:r>
            <a:r>
              <a:rPr lang="en-US" altLang="zh-CN" sz="3400" spc="145" dirty="0">
                <a:solidFill>
                  <a:srgbClr val="000000"/>
                </a:solidFill>
                <a:latin typeface="Times New Roman" panose="02020603050405020304"/>
                <a:ea typeface="Times New Roman" panose="02020603050405020304"/>
              </a:rPr>
              <a:t>into</a:t>
            </a:r>
            <a:r>
              <a:rPr lang="en-US" altLang="zh-CN" sz="3400" spc="94" dirty="0">
                <a:solidFill>
                  <a:srgbClr val="000000"/>
                </a:solidFill>
                <a:latin typeface="Times New Roman" panose="02020603050405020304"/>
                <a:cs typeface="Times New Roman" panose="02020603050405020304"/>
              </a:rPr>
              <a:t> </a:t>
            </a:r>
            <a:r>
              <a:rPr lang="en-US" altLang="zh-CN" sz="3400" spc="189" dirty="0">
                <a:solidFill>
                  <a:srgbClr val="000000"/>
                </a:solidFill>
                <a:latin typeface="Times New Roman" panose="02020603050405020304"/>
                <a:ea typeface="Times New Roman" panose="02020603050405020304"/>
              </a:rPr>
              <a:t>an</a:t>
            </a:r>
            <a:r>
              <a:rPr lang="en-US" altLang="zh-CN" sz="3400" spc="94" dirty="0">
                <a:solidFill>
                  <a:srgbClr val="000000"/>
                </a:solidFill>
                <a:latin typeface="Times New Roman" panose="02020603050405020304"/>
                <a:cs typeface="Times New Roman" panose="02020603050405020304"/>
              </a:rPr>
              <a:t> </a:t>
            </a:r>
            <a:r>
              <a:rPr lang="en-US" altLang="zh-CN" sz="3400" spc="154" dirty="0">
                <a:solidFill>
                  <a:srgbClr val="000000"/>
                </a:solidFill>
                <a:latin typeface="Times New Roman" panose="02020603050405020304"/>
                <a:ea typeface="Times New Roman" panose="02020603050405020304"/>
              </a:rPr>
              <a:t>abyss,</a:t>
            </a:r>
            <a:r>
              <a:rPr lang="en-US" altLang="zh-CN" sz="3400" spc="100" dirty="0">
                <a:solidFill>
                  <a:srgbClr val="000000"/>
                </a:solidFill>
                <a:latin typeface="Times New Roman" panose="02020603050405020304"/>
                <a:cs typeface="Times New Roman" panose="02020603050405020304"/>
              </a:rPr>
              <a:t> </a:t>
            </a:r>
            <a:r>
              <a:rPr lang="en-US" altLang="zh-CN" sz="3400" spc="160" dirty="0">
                <a:solidFill>
                  <a:srgbClr val="000000"/>
                </a:solidFill>
                <a:latin typeface="Times New Roman" panose="02020603050405020304"/>
                <a:ea typeface="Times New Roman" panose="02020603050405020304"/>
              </a:rPr>
              <a:t>the</a:t>
            </a:r>
            <a:r>
              <a:rPr lang="en-US" altLang="zh-CN" sz="3400" spc="94" dirty="0">
                <a:solidFill>
                  <a:srgbClr val="000000"/>
                </a:solidFill>
                <a:latin typeface="Times New Roman" panose="02020603050405020304"/>
                <a:cs typeface="Times New Roman" panose="02020603050405020304"/>
              </a:rPr>
              <a:t> </a:t>
            </a:r>
            <a:r>
              <a:rPr lang="en-US" altLang="zh-CN" sz="3400" spc="170" dirty="0">
                <a:solidFill>
                  <a:srgbClr val="000000"/>
                </a:solidFill>
                <a:latin typeface="Times New Roman" panose="02020603050405020304"/>
                <a:ea typeface="Times New Roman" panose="02020603050405020304"/>
              </a:rPr>
              <a:t>abyss</a:t>
            </a:r>
            <a:r>
              <a:rPr lang="en-US" altLang="zh-CN" sz="3400" spc="100" dirty="0">
                <a:solidFill>
                  <a:srgbClr val="000000"/>
                </a:solidFill>
                <a:latin typeface="Times New Roman" panose="02020603050405020304"/>
                <a:cs typeface="Times New Roman" panose="02020603050405020304"/>
              </a:rPr>
              <a:t> </a:t>
            </a:r>
            <a:r>
              <a:rPr lang="en-US" altLang="zh-CN" sz="3400" spc="150" dirty="0">
                <a:solidFill>
                  <a:srgbClr val="000000"/>
                </a:solidFill>
                <a:latin typeface="Times New Roman" panose="02020603050405020304"/>
                <a:ea typeface="Times New Roman" panose="02020603050405020304"/>
              </a:rPr>
              <a:t>also</a:t>
            </a:r>
            <a:r>
              <a:rPr lang="en-US" altLang="zh-CN" sz="3400" spc="94" dirty="0">
                <a:solidFill>
                  <a:srgbClr val="000000"/>
                </a:solidFill>
                <a:latin typeface="Times New Roman" panose="02020603050405020304"/>
                <a:cs typeface="Times New Roman" panose="02020603050405020304"/>
              </a:rPr>
              <a:t> </a:t>
            </a:r>
            <a:r>
              <a:rPr lang="en-US" altLang="zh-CN" sz="3400" spc="170" dirty="0">
                <a:solidFill>
                  <a:srgbClr val="000000"/>
                </a:solidFill>
                <a:latin typeface="Times New Roman" panose="02020603050405020304"/>
                <a:ea typeface="Times New Roman" panose="02020603050405020304"/>
              </a:rPr>
              <a:t>gazes</a:t>
            </a:r>
            <a:r>
              <a:rPr lang="en-US" altLang="zh-CN" sz="3400" dirty="0">
                <a:solidFill>
                  <a:srgbClr val="000000"/>
                </a:solidFill>
                <a:latin typeface="Times New Roman" panose="02020603050405020304"/>
                <a:cs typeface="Times New Roman" panose="02020603050405020304"/>
              </a:rPr>
              <a:t> </a:t>
            </a:r>
            <a:r>
              <a:rPr lang="en-US" altLang="zh-CN" sz="3400" spc="104" dirty="0">
                <a:solidFill>
                  <a:srgbClr val="000000"/>
                </a:solidFill>
                <a:latin typeface="Times New Roman" panose="02020603050405020304"/>
                <a:ea typeface="Times New Roman" panose="02020603050405020304"/>
              </a:rPr>
              <a:t>into</a:t>
            </a:r>
            <a:r>
              <a:rPr lang="en-US" altLang="zh-CN" sz="3400" spc="75" dirty="0">
                <a:solidFill>
                  <a:srgbClr val="000000"/>
                </a:solidFill>
                <a:latin typeface="Times New Roman" panose="02020603050405020304"/>
                <a:cs typeface="Times New Roman" panose="02020603050405020304"/>
              </a:rPr>
              <a:t> </a:t>
            </a:r>
            <a:r>
              <a:rPr lang="en-US" altLang="zh-CN" sz="3400" spc="120" dirty="0">
                <a:solidFill>
                  <a:srgbClr val="000000"/>
                </a:solidFill>
                <a:latin typeface="Times New Roman" panose="02020603050405020304"/>
                <a:ea typeface="Times New Roman" panose="02020603050405020304"/>
              </a:rPr>
              <a:t>you.”</a:t>
            </a:r>
            <a:r>
              <a:rPr lang="en-US" altLang="zh-CN" sz="3400" spc="80" dirty="0">
                <a:solidFill>
                  <a:srgbClr val="000000"/>
                </a:solidFill>
                <a:latin typeface="Times New Roman" panose="02020603050405020304"/>
                <a:cs typeface="Times New Roman" panose="02020603050405020304"/>
              </a:rPr>
              <a:t> </a:t>
            </a:r>
            <a:r>
              <a:rPr lang="en-US" altLang="zh-CN" sz="3400" spc="270" dirty="0">
                <a:solidFill>
                  <a:srgbClr val="000000"/>
                </a:solidFill>
                <a:latin typeface="Times New Roman" panose="02020603050405020304"/>
                <a:ea typeface="Times New Roman" panose="02020603050405020304"/>
              </a:rPr>
              <a:t>—</a:t>
            </a:r>
            <a:r>
              <a:rPr lang="en-US" altLang="zh-CN" sz="3400" spc="75" dirty="0">
                <a:solidFill>
                  <a:srgbClr val="000000"/>
                </a:solidFill>
                <a:latin typeface="Times New Roman" panose="02020603050405020304"/>
                <a:cs typeface="Times New Roman" panose="02020603050405020304"/>
              </a:rPr>
              <a:t> </a:t>
            </a:r>
            <a:r>
              <a:rPr lang="en-US" altLang="zh-CN" sz="3400" spc="110" dirty="0">
                <a:solidFill>
                  <a:srgbClr val="000000"/>
                </a:solidFill>
                <a:latin typeface="Times New Roman" panose="02020603050405020304"/>
                <a:ea typeface="Times New Roman" panose="02020603050405020304"/>
              </a:rPr>
              <a:t>Friedrich</a:t>
            </a:r>
            <a:r>
              <a:rPr lang="en-US" altLang="zh-CN" sz="3400" spc="80" dirty="0">
                <a:solidFill>
                  <a:srgbClr val="000000"/>
                </a:solidFill>
                <a:latin typeface="Times New Roman" panose="02020603050405020304"/>
                <a:cs typeface="Times New Roman" panose="02020603050405020304"/>
              </a:rPr>
              <a:t> </a:t>
            </a:r>
            <a:r>
              <a:rPr lang="en-US" altLang="zh-CN" sz="3400" spc="135" dirty="0">
                <a:solidFill>
                  <a:srgbClr val="000000"/>
                </a:solidFill>
                <a:latin typeface="Times New Roman" panose="02020603050405020304"/>
                <a:ea typeface="Times New Roman" panose="02020603050405020304"/>
              </a:rPr>
              <a:t>Wilhelm</a:t>
            </a:r>
            <a:r>
              <a:rPr lang="en-US" altLang="zh-CN" sz="3400" spc="75" dirty="0">
                <a:solidFill>
                  <a:srgbClr val="000000"/>
                </a:solidFill>
                <a:latin typeface="Times New Roman" panose="02020603050405020304"/>
                <a:cs typeface="Times New Roman" panose="02020603050405020304"/>
              </a:rPr>
              <a:t> </a:t>
            </a:r>
            <a:r>
              <a:rPr lang="en-US" altLang="zh-CN" sz="3400" spc="120" dirty="0">
                <a:solidFill>
                  <a:srgbClr val="000000"/>
                </a:solidFill>
                <a:latin typeface="Times New Roman" panose="02020603050405020304"/>
                <a:ea typeface="Times New Roman" panose="02020603050405020304"/>
              </a:rPr>
              <a:t>Nietzsche</a:t>
            </a:r>
            <a:r>
              <a:rPr lang="en-US" altLang="zh-CN" sz="3400" spc="80" dirty="0">
                <a:solidFill>
                  <a:srgbClr val="000000"/>
                </a:solidFill>
                <a:latin typeface="Times New Roman" panose="02020603050405020304"/>
                <a:cs typeface="Times New Roman" panose="02020603050405020304"/>
              </a:rPr>
              <a:t> </a:t>
            </a:r>
            <a:r>
              <a:rPr lang="en-US" altLang="zh-CN" sz="3400" spc="100" dirty="0">
                <a:solidFill>
                  <a:srgbClr val="000000"/>
                </a:solidFill>
                <a:latin typeface="Times New Roman" panose="02020603050405020304"/>
                <a:ea typeface="Times New Roman" panose="02020603050405020304"/>
              </a:rPr>
              <a:t>(translated)</a:t>
            </a:r>
            <a:endParaRPr lang="en-US" altLang="zh-CN" sz="3400" spc="100" dirty="0">
              <a:solidFill>
                <a:srgbClr val="000000"/>
              </a:solidFill>
              <a:latin typeface="Times New Roman" panose="02020603050405020304"/>
              <a:ea typeface="Times New Roman" panose="02020603050405020304"/>
            </a:endParaRPr>
          </a:p>
        </p:txBody>
      </p:sp>
      <p:sp>
        <p:nvSpPr>
          <p:cNvPr id="33" name="TextBox 33"/>
          <p:cNvSpPr txBox="1"/>
          <p:nvPr/>
        </p:nvSpPr>
        <p:spPr>
          <a:xfrm>
            <a:off x="241300" y="9315805"/>
            <a:ext cx="12670690" cy="254000"/>
          </a:xfrm>
          <a:prstGeom prst="rect">
            <a:avLst/>
          </a:prstGeom>
          <a:noFill/>
        </p:spPr>
        <p:txBody>
          <a:bodyPr wrap="square" lIns="0" tIns="0" rIns="0" bIns="0" rtlCol="0">
            <a:spAutoFit/>
          </a:bodyPr>
          <a:lstStyle/>
          <a:p>
            <a:pPr marL="0">
              <a:lnSpc>
                <a:spcPct val="104000"/>
              </a:lnSpc>
              <a:tabLst>
                <a:tab pos="6197600" algn="l"/>
                <a:tab pos="9829800" algn="l"/>
              </a:tabLst>
            </a:pPr>
            <a:r>
              <a:rPr lang="en-US" altLang="zh-CN" sz="1600" spc="-20" dirty="0">
                <a:solidFill>
                  <a:srgbClr val="000000"/>
                </a:solidFill>
                <a:latin typeface="Arial" panose="020B0604020202020204"/>
                <a:ea typeface="Arial" panose="020B0604020202020204"/>
              </a:rPr>
              <a:t>GAMES101	</a:t>
            </a:r>
            <a:r>
              <a:rPr lang="en-US" altLang="zh-CN" sz="1600" spc="-5" dirty="0">
                <a:solidFill>
                  <a:srgbClr val="000000"/>
                </a:solidFill>
                <a:latin typeface="Arial" panose="020B0604020202020204"/>
                <a:ea typeface="Arial" panose="020B0604020202020204"/>
              </a:rPr>
              <a:t>8	</a:t>
            </a:r>
            <a:r>
              <a:rPr lang="en-US" altLang="zh-CN" sz="1600" dirty="0">
                <a:solidFill>
                  <a:srgbClr val="000000"/>
                </a:solidFill>
                <a:latin typeface="Arial" panose="020B0604020202020204"/>
                <a:ea typeface="Arial" panose="020B0604020202020204"/>
              </a:rPr>
              <a:t>Lingqi</a:t>
            </a:r>
            <a:r>
              <a:rPr lang="en-US" altLang="zh-CN" sz="1600" spc="-44" dirty="0">
                <a:solidFill>
                  <a:srgbClr val="000000"/>
                </a:solidFill>
                <a:latin typeface="Arial" panose="020B0604020202020204"/>
                <a:cs typeface="Arial" panose="020B0604020202020204"/>
              </a:rPr>
              <a:t> </a:t>
            </a:r>
            <a:r>
              <a:rPr lang="en-US" altLang="zh-CN" sz="1600" dirty="0">
                <a:solidFill>
                  <a:srgbClr val="000000"/>
                </a:solidFill>
                <a:latin typeface="Arial" panose="020B0604020202020204"/>
                <a:ea typeface="Arial" panose="020B0604020202020204"/>
              </a:rPr>
              <a:t>Yan,</a:t>
            </a:r>
            <a:r>
              <a:rPr lang="en-US" altLang="zh-CN" sz="1600" spc="-50" dirty="0">
                <a:solidFill>
                  <a:srgbClr val="000000"/>
                </a:solidFill>
                <a:latin typeface="Arial" panose="020B0604020202020204"/>
                <a:cs typeface="Arial" panose="020B0604020202020204"/>
              </a:rPr>
              <a:t> </a:t>
            </a:r>
            <a:r>
              <a:rPr lang="en-US" altLang="zh-CN" sz="1600" dirty="0">
                <a:solidFill>
                  <a:srgbClr val="000000"/>
                </a:solidFill>
                <a:latin typeface="Arial" panose="020B0604020202020204"/>
                <a:ea typeface="Arial" panose="020B0604020202020204"/>
              </a:rPr>
              <a:t>UC</a:t>
            </a:r>
            <a:r>
              <a:rPr lang="en-US" altLang="zh-CN" sz="1600" spc="-50" dirty="0">
                <a:solidFill>
                  <a:srgbClr val="000000"/>
                </a:solidFill>
                <a:latin typeface="Arial" panose="020B0604020202020204"/>
                <a:cs typeface="Arial" panose="020B0604020202020204"/>
              </a:rPr>
              <a:t> </a:t>
            </a:r>
            <a:r>
              <a:rPr lang="en-US" altLang="zh-CN" sz="1600" dirty="0">
                <a:solidFill>
                  <a:srgbClr val="000000"/>
                </a:solidFill>
                <a:latin typeface="Arial" panose="020B0604020202020204"/>
                <a:ea typeface="Arial" panose="020B0604020202020204"/>
              </a:rPr>
              <a:t>Santa</a:t>
            </a:r>
            <a:r>
              <a:rPr lang="en-US" altLang="zh-CN" sz="1600" spc="-50" dirty="0">
                <a:solidFill>
                  <a:srgbClr val="000000"/>
                </a:solidFill>
                <a:latin typeface="Arial" panose="020B0604020202020204"/>
                <a:cs typeface="Arial" panose="020B0604020202020204"/>
              </a:rPr>
              <a:t> </a:t>
            </a:r>
            <a:r>
              <a:rPr lang="en-US" altLang="zh-CN" sz="1600" dirty="0">
                <a:solidFill>
                  <a:srgbClr val="000000"/>
                </a:solidFill>
                <a:latin typeface="Arial" panose="020B0604020202020204"/>
                <a:ea typeface="Arial" panose="020B0604020202020204"/>
              </a:rPr>
              <a:t>Barbara</a:t>
            </a:r>
            <a:endParaRPr lang="en-US" altLang="zh-CN" sz="1600" dirty="0">
              <a:solidFill>
                <a:srgbClr val="000000"/>
              </a:solidFill>
              <a:latin typeface="Arial" panose="020B0604020202020204"/>
              <a:ea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Freeform 126"/>
          <p:cNvSpPr/>
          <p:nvPr/>
        </p:nvSpPr>
        <p:spPr>
          <a:xfrm>
            <a:off x="5695950" y="2711450"/>
            <a:ext cx="908050" cy="895350"/>
          </a:xfrm>
          <a:custGeom>
            <a:avLst/>
            <a:gdLst>
              <a:gd name="connsiteX0" fmla="*/ 912562 w 908050"/>
              <a:gd name="connsiteY0" fmla="*/ 8892 h 895350"/>
              <a:gd name="connsiteX1" fmla="*/ 912562 w 908050"/>
              <a:gd name="connsiteY1" fmla="*/ 906918 h 895350"/>
              <a:gd name="connsiteX2" fmla="*/ 14537 w 908050"/>
              <a:gd name="connsiteY2" fmla="*/ 906918 h 895350"/>
              <a:gd name="connsiteX3" fmla="*/ 14537 w 908050"/>
              <a:gd name="connsiteY3" fmla="*/ 8892 h 895350"/>
              <a:gd name="connsiteX4" fmla="*/ 912562 w 908050"/>
              <a:gd name="connsiteY4" fmla="*/ 8892 h 895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8050" h="895350">
                <a:moveTo>
                  <a:pt x="912562" y="8892"/>
                </a:moveTo>
                <a:cubicBezTo>
                  <a:pt x="1160546" y="256875"/>
                  <a:pt x="1160546" y="658936"/>
                  <a:pt x="912562" y="906918"/>
                </a:cubicBezTo>
                <a:cubicBezTo>
                  <a:pt x="664579" y="1154901"/>
                  <a:pt x="262520" y="1154901"/>
                  <a:pt x="14537" y="906918"/>
                </a:cubicBezTo>
                <a:cubicBezTo>
                  <a:pt x="-233446" y="658936"/>
                  <a:pt x="-233446" y="256875"/>
                  <a:pt x="14537" y="8892"/>
                </a:cubicBezTo>
                <a:cubicBezTo>
                  <a:pt x="262520" y="-239089"/>
                  <a:pt x="664579" y="-239089"/>
                  <a:pt x="912562" y="8892"/>
                </a:cubicBezTo>
                <a:close/>
              </a:path>
            </a:pathLst>
          </a:custGeom>
          <a:solidFill>
            <a:srgbClr val="F5F5F5">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7" name="Freeform 127"/>
          <p:cNvSpPr/>
          <p:nvPr/>
        </p:nvSpPr>
        <p:spPr>
          <a:xfrm>
            <a:off x="5695950" y="2711450"/>
            <a:ext cx="908050" cy="895350"/>
          </a:xfrm>
          <a:custGeom>
            <a:avLst/>
            <a:gdLst>
              <a:gd name="connsiteX0" fmla="*/ 912562 w 908050"/>
              <a:gd name="connsiteY0" fmla="*/ 8893 h 895350"/>
              <a:gd name="connsiteX1" fmla="*/ 912562 w 908050"/>
              <a:gd name="connsiteY1" fmla="*/ 906919 h 895350"/>
              <a:gd name="connsiteX2" fmla="*/ 14537 w 908050"/>
              <a:gd name="connsiteY2" fmla="*/ 906919 h 895350"/>
              <a:gd name="connsiteX3" fmla="*/ 14537 w 908050"/>
              <a:gd name="connsiteY3" fmla="*/ 8893 h 895350"/>
              <a:gd name="connsiteX4" fmla="*/ 912562 w 908050"/>
              <a:gd name="connsiteY4" fmla="*/ 8893 h 895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8050" h="895350">
                <a:moveTo>
                  <a:pt x="912562" y="8893"/>
                </a:moveTo>
                <a:cubicBezTo>
                  <a:pt x="1160546" y="256876"/>
                  <a:pt x="1160546" y="658935"/>
                  <a:pt x="912562" y="906919"/>
                </a:cubicBezTo>
                <a:cubicBezTo>
                  <a:pt x="664579" y="1154902"/>
                  <a:pt x="262520" y="1154902"/>
                  <a:pt x="14537" y="906919"/>
                </a:cubicBezTo>
                <a:cubicBezTo>
                  <a:pt x="-233445" y="658935"/>
                  <a:pt x="-233445" y="256876"/>
                  <a:pt x="14537" y="8893"/>
                </a:cubicBezTo>
                <a:cubicBezTo>
                  <a:pt x="262520" y="-239089"/>
                  <a:pt x="664579" y="-239089"/>
                  <a:pt x="912562" y="8893"/>
                </a:cubicBezTo>
                <a:close/>
              </a:path>
            </a:pathLst>
          </a:custGeom>
          <a:solidFill>
            <a:srgbClr val="0000FF">
              <a:alpha val="0"/>
            </a:srgbClr>
          </a:solidFill>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129" name="Picture 129"/>
          <p:cNvPicPr>
            <a:picLocks noChangeAspect="1"/>
          </p:cNvPicPr>
          <p:nvPr/>
        </p:nvPicPr>
        <p:blipFill>
          <a:blip r:embed="rId1"/>
          <a:stretch>
            <a:fillRect/>
          </a:stretch>
        </p:blipFill>
        <p:spPr>
          <a:xfrm>
            <a:off x="7345680" y="6240780"/>
            <a:ext cx="693420" cy="693420"/>
          </a:xfrm>
          <a:prstGeom prst="rect">
            <a:avLst/>
          </a:prstGeom>
        </p:spPr>
      </p:pic>
      <p:sp>
        <p:nvSpPr>
          <p:cNvPr id="2" name="Freeform 129"/>
          <p:cNvSpPr/>
          <p:nvPr/>
        </p:nvSpPr>
        <p:spPr>
          <a:xfrm>
            <a:off x="2203450" y="4400550"/>
            <a:ext cx="69850" cy="361950"/>
          </a:xfrm>
          <a:custGeom>
            <a:avLst/>
            <a:gdLst>
              <a:gd name="connsiteX0" fmla="*/ 8380 w 69850"/>
              <a:gd name="connsiteY0" fmla="*/ 13149 h 361950"/>
              <a:gd name="connsiteX1" fmla="*/ 77547 w 69850"/>
              <a:gd name="connsiteY1" fmla="*/ 366757 h 361950"/>
            </a:gdLst>
            <a:ahLst/>
            <a:cxnLst>
              <a:cxn ang="0">
                <a:pos x="connsiteX0" y="connsiteY0"/>
              </a:cxn>
              <a:cxn ang="0">
                <a:pos x="connsiteX1" y="connsiteY1"/>
              </a:cxn>
            </a:cxnLst>
            <a:rect l="l" t="t" r="r" b="b"/>
            <a:pathLst>
              <a:path w="69850" h="361950">
                <a:moveTo>
                  <a:pt x="8380" y="13149"/>
                </a:moveTo>
                <a:cubicBezTo>
                  <a:pt x="93166" y="109928"/>
                  <a:pt x="119568" y="244904"/>
                  <a:pt x="77547" y="366757"/>
                </a:cubicBezTo>
              </a:path>
            </a:pathLst>
          </a:custGeom>
          <a:ln w="12699">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0" name="Freeform 130"/>
          <p:cNvSpPr/>
          <p:nvPr/>
        </p:nvSpPr>
        <p:spPr>
          <a:xfrm>
            <a:off x="1936750" y="4324350"/>
            <a:ext cx="361950" cy="311150"/>
          </a:xfrm>
          <a:custGeom>
            <a:avLst/>
            <a:gdLst>
              <a:gd name="connsiteX0" fmla="*/ 7406 w 361950"/>
              <a:gd name="connsiteY0" fmla="*/ 323387 h 311150"/>
              <a:gd name="connsiteX1" fmla="*/ 370175 w 361950"/>
              <a:gd name="connsiteY1" fmla="*/ 6737 h 311150"/>
            </a:gdLst>
            <a:ahLst/>
            <a:cxnLst>
              <a:cxn ang="0">
                <a:pos x="connsiteX0" y="connsiteY0"/>
              </a:cxn>
              <a:cxn ang="0">
                <a:pos x="connsiteX1" y="connsiteY1"/>
              </a:cxn>
            </a:cxnLst>
            <a:rect l="l" t="t" r="r" b="b"/>
            <a:pathLst>
              <a:path w="361950" h="311150">
                <a:moveTo>
                  <a:pt x="7406" y="323387"/>
                </a:moveTo>
                <a:lnTo>
                  <a:pt x="370175" y="6737"/>
                </a:lnTo>
              </a:path>
            </a:pathLst>
          </a:custGeom>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1" name="Freeform 131"/>
          <p:cNvSpPr/>
          <p:nvPr/>
        </p:nvSpPr>
        <p:spPr>
          <a:xfrm>
            <a:off x="1924050" y="4629150"/>
            <a:ext cx="463550" cy="171450"/>
          </a:xfrm>
          <a:custGeom>
            <a:avLst/>
            <a:gdLst>
              <a:gd name="connsiteX0" fmla="*/ 17534 w 463550"/>
              <a:gd name="connsiteY0" fmla="*/ 15128 h 171450"/>
              <a:gd name="connsiteX1" fmla="*/ 469339 w 463550"/>
              <a:gd name="connsiteY1" fmla="*/ 173529 h 171450"/>
            </a:gdLst>
            <a:ahLst/>
            <a:cxnLst>
              <a:cxn ang="0">
                <a:pos x="connsiteX0" y="connsiteY0"/>
              </a:cxn>
              <a:cxn ang="0">
                <a:pos x="connsiteX1" y="connsiteY1"/>
              </a:cxn>
            </a:cxnLst>
            <a:rect l="l" t="t" r="r" b="b"/>
            <a:pathLst>
              <a:path w="463550" h="171450">
                <a:moveTo>
                  <a:pt x="17534" y="15128"/>
                </a:moveTo>
                <a:lnTo>
                  <a:pt x="469339" y="173529"/>
                </a:lnTo>
              </a:path>
            </a:pathLst>
          </a:custGeom>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2" name="Freeform 132"/>
          <p:cNvSpPr/>
          <p:nvPr/>
        </p:nvSpPr>
        <p:spPr>
          <a:xfrm>
            <a:off x="2178050" y="4502150"/>
            <a:ext cx="107950" cy="158750"/>
          </a:xfrm>
          <a:custGeom>
            <a:avLst/>
            <a:gdLst>
              <a:gd name="connsiteX0" fmla="*/ 47933 w 107950"/>
              <a:gd name="connsiteY0" fmla="*/ 161399 h 158750"/>
              <a:gd name="connsiteX1" fmla="*/ 17249 w 107950"/>
              <a:gd name="connsiteY1" fmla="*/ 28481 h 158750"/>
              <a:gd name="connsiteX2" fmla="*/ 82952 w 107950"/>
              <a:gd name="connsiteY2" fmla="*/ 13313 h 158750"/>
              <a:gd name="connsiteX3" fmla="*/ 113638 w 107950"/>
              <a:gd name="connsiteY3" fmla="*/ 146230 h 158750"/>
              <a:gd name="connsiteX4" fmla="*/ 47933 w 107950"/>
              <a:gd name="connsiteY4" fmla="*/ 161399 h 158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50" h="158750">
                <a:moveTo>
                  <a:pt x="47933" y="161399"/>
                </a:moveTo>
                <a:cubicBezTo>
                  <a:pt x="21316" y="128883"/>
                  <a:pt x="7579" y="69374"/>
                  <a:pt x="17249" y="28481"/>
                </a:cubicBezTo>
                <a:cubicBezTo>
                  <a:pt x="26920" y="-12411"/>
                  <a:pt x="56335" y="-19201"/>
                  <a:pt x="82952" y="13313"/>
                </a:cubicBezTo>
                <a:cubicBezTo>
                  <a:pt x="109570" y="45829"/>
                  <a:pt x="123308" y="105338"/>
                  <a:pt x="113638" y="146230"/>
                </a:cubicBezTo>
                <a:cubicBezTo>
                  <a:pt x="103967" y="187123"/>
                  <a:pt x="74550" y="193914"/>
                  <a:pt x="47933" y="161399"/>
                </a:cubicBezTo>
                <a:close/>
              </a:path>
            </a:pathLst>
          </a:custGeom>
          <a:solidFill>
            <a:srgbClr val="000000">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3" name="Freeform 133"/>
          <p:cNvSpPr/>
          <p:nvPr/>
        </p:nvSpPr>
        <p:spPr>
          <a:xfrm>
            <a:off x="3422650" y="3587750"/>
            <a:ext cx="19050" cy="1352550"/>
          </a:xfrm>
          <a:custGeom>
            <a:avLst/>
            <a:gdLst>
              <a:gd name="connsiteX0" fmla="*/ 12379 w 19050"/>
              <a:gd name="connsiteY0" fmla="*/ 13342 h 1352550"/>
              <a:gd name="connsiteX1" fmla="*/ 14496 w 19050"/>
              <a:gd name="connsiteY1" fmla="*/ 1358758 h 1352550"/>
            </a:gdLst>
            <a:ahLst/>
            <a:cxnLst>
              <a:cxn ang="0">
                <a:pos x="connsiteX0" y="connsiteY0"/>
              </a:cxn>
              <a:cxn ang="0">
                <a:pos x="connsiteX1" y="connsiteY1"/>
              </a:cxn>
            </a:cxnLst>
            <a:rect l="l" t="t" r="r" b="b"/>
            <a:pathLst>
              <a:path w="19050" h="1352550">
                <a:moveTo>
                  <a:pt x="12379" y="13342"/>
                </a:moveTo>
                <a:lnTo>
                  <a:pt x="14496" y="1358758"/>
                </a:lnTo>
              </a:path>
            </a:pathLst>
          </a:custGeom>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4" name="Freeform 134"/>
          <p:cNvSpPr/>
          <p:nvPr/>
        </p:nvSpPr>
        <p:spPr>
          <a:xfrm>
            <a:off x="3651250" y="3702050"/>
            <a:ext cx="19050" cy="1403350"/>
          </a:xfrm>
          <a:custGeom>
            <a:avLst/>
            <a:gdLst>
              <a:gd name="connsiteX0" fmla="*/ 8371 w 19050"/>
              <a:gd name="connsiteY0" fmla="*/ 11572 h 1403350"/>
              <a:gd name="connsiteX1" fmla="*/ 10488 w 19050"/>
              <a:gd name="connsiteY1" fmla="*/ 1413871 h 1403350"/>
            </a:gdLst>
            <a:ahLst/>
            <a:cxnLst>
              <a:cxn ang="0">
                <a:pos x="connsiteX0" y="connsiteY0"/>
              </a:cxn>
              <a:cxn ang="0">
                <a:pos x="connsiteX1" y="connsiteY1"/>
              </a:cxn>
            </a:cxnLst>
            <a:rect l="l" t="t" r="r" b="b"/>
            <a:pathLst>
              <a:path w="19050" h="1403350">
                <a:moveTo>
                  <a:pt x="8371" y="11572"/>
                </a:moveTo>
                <a:lnTo>
                  <a:pt x="10488" y="1413871"/>
                </a:lnTo>
              </a:path>
            </a:pathLst>
          </a:custGeom>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5" name="Freeform 135"/>
          <p:cNvSpPr/>
          <p:nvPr/>
        </p:nvSpPr>
        <p:spPr>
          <a:xfrm>
            <a:off x="3867150" y="3816350"/>
            <a:ext cx="19050" cy="1466850"/>
          </a:xfrm>
          <a:custGeom>
            <a:avLst/>
            <a:gdLst>
              <a:gd name="connsiteX0" fmla="*/ 15829 w 19050"/>
              <a:gd name="connsiteY0" fmla="*/ 8566 h 1466850"/>
              <a:gd name="connsiteX1" fmla="*/ 17943 w 19050"/>
              <a:gd name="connsiteY1" fmla="*/ 1467750 h 1466850"/>
            </a:gdLst>
            <a:ahLst/>
            <a:cxnLst>
              <a:cxn ang="0">
                <a:pos x="connsiteX0" y="connsiteY0"/>
              </a:cxn>
              <a:cxn ang="0">
                <a:pos x="connsiteX1" y="connsiteY1"/>
              </a:cxn>
            </a:cxnLst>
            <a:rect l="l" t="t" r="r" b="b"/>
            <a:pathLst>
              <a:path w="19050" h="1466850">
                <a:moveTo>
                  <a:pt x="15829" y="8566"/>
                </a:moveTo>
                <a:lnTo>
                  <a:pt x="17943" y="1467750"/>
                </a:lnTo>
              </a:path>
            </a:pathLst>
          </a:custGeom>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6" name="Freeform 136"/>
          <p:cNvSpPr/>
          <p:nvPr/>
        </p:nvSpPr>
        <p:spPr>
          <a:xfrm>
            <a:off x="4095750" y="3930650"/>
            <a:ext cx="19050" cy="1517650"/>
          </a:xfrm>
          <a:custGeom>
            <a:avLst/>
            <a:gdLst>
              <a:gd name="connsiteX0" fmla="*/ 11822 w 19050"/>
              <a:gd name="connsiteY0" fmla="*/ 6796 h 1517650"/>
              <a:gd name="connsiteX1" fmla="*/ 13943 w 19050"/>
              <a:gd name="connsiteY1" fmla="*/ 1521628 h 1517650"/>
            </a:gdLst>
            <a:ahLst/>
            <a:cxnLst>
              <a:cxn ang="0">
                <a:pos x="connsiteX0" y="connsiteY0"/>
              </a:cxn>
              <a:cxn ang="0">
                <a:pos x="connsiteX1" y="connsiteY1"/>
              </a:cxn>
            </a:cxnLst>
            <a:rect l="l" t="t" r="r" b="b"/>
            <a:pathLst>
              <a:path w="19050" h="1517650">
                <a:moveTo>
                  <a:pt x="11822" y="6796"/>
                </a:moveTo>
                <a:lnTo>
                  <a:pt x="13943" y="1521628"/>
                </a:lnTo>
              </a:path>
            </a:pathLst>
          </a:custGeom>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7" name="Freeform 137"/>
          <p:cNvSpPr/>
          <p:nvPr/>
        </p:nvSpPr>
        <p:spPr>
          <a:xfrm>
            <a:off x="4324350" y="4032250"/>
            <a:ext cx="19050" cy="1581150"/>
          </a:xfrm>
          <a:custGeom>
            <a:avLst/>
            <a:gdLst>
              <a:gd name="connsiteX0" fmla="*/ 6579 w 19050"/>
              <a:gd name="connsiteY0" fmla="*/ 17726 h 1581150"/>
              <a:gd name="connsiteX1" fmla="*/ 8702 w 19050"/>
              <a:gd name="connsiteY1" fmla="*/ 1588204 h 1581150"/>
            </a:gdLst>
            <a:ahLst/>
            <a:cxnLst>
              <a:cxn ang="0">
                <a:pos x="connsiteX0" y="connsiteY0"/>
              </a:cxn>
              <a:cxn ang="0">
                <a:pos x="connsiteX1" y="connsiteY1"/>
              </a:cxn>
            </a:cxnLst>
            <a:rect l="l" t="t" r="r" b="b"/>
            <a:pathLst>
              <a:path w="19050" h="1581150">
                <a:moveTo>
                  <a:pt x="6579" y="17726"/>
                </a:moveTo>
                <a:lnTo>
                  <a:pt x="8702" y="1588204"/>
                </a:lnTo>
              </a:path>
            </a:pathLst>
          </a:custGeom>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8" name="Freeform 138"/>
          <p:cNvSpPr/>
          <p:nvPr/>
        </p:nvSpPr>
        <p:spPr>
          <a:xfrm>
            <a:off x="3422650" y="3587750"/>
            <a:ext cx="908050" cy="450850"/>
          </a:xfrm>
          <a:custGeom>
            <a:avLst/>
            <a:gdLst>
              <a:gd name="connsiteX0" fmla="*/ 12379 w 908050"/>
              <a:gd name="connsiteY0" fmla="*/ 13342 h 450850"/>
              <a:gd name="connsiteX1" fmla="*/ 908281 w 908050"/>
              <a:gd name="connsiteY1" fmla="*/ 462225 h 450850"/>
            </a:gdLst>
            <a:ahLst/>
            <a:cxnLst>
              <a:cxn ang="0">
                <a:pos x="connsiteX0" y="connsiteY0"/>
              </a:cxn>
              <a:cxn ang="0">
                <a:pos x="connsiteX1" y="connsiteY1"/>
              </a:cxn>
            </a:cxnLst>
            <a:rect l="l" t="t" r="r" b="b"/>
            <a:pathLst>
              <a:path w="908050" h="450850">
                <a:moveTo>
                  <a:pt x="12379" y="13342"/>
                </a:moveTo>
                <a:lnTo>
                  <a:pt x="908281" y="462225"/>
                </a:lnTo>
              </a:path>
            </a:pathLst>
          </a:custGeom>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9" name="Freeform 139"/>
          <p:cNvSpPr/>
          <p:nvPr/>
        </p:nvSpPr>
        <p:spPr>
          <a:xfrm>
            <a:off x="3422650" y="3930650"/>
            <a:ext cx="908050" cy="501650"/>
          </a:xfrm>
          <a:custGeom>
            <a:avLst/>
            <a:gdLst>
              <a:gd name="connsiteX0" fmla="*/ 12379 w 908050"/>
              <a:gd name="connsiteY0" fmla="*/ 6796 h 501650"/>
              <a:gd name="connsiteX1" fmla="*/ 908280 w 908050"/>
              <a:gd name="connsiteY1" fmla="*/ 511327 h 501650"/>
            </a:gdLst>
            <a:ahLst/>
            <a:cxnLst>
              <a:cxn ang="0">
                <a:pos x="connsiteX0" y="connsiteY0"/>
              </a:cxn>
              <a:cxn ang="0">
                <a:pos x="connsiteX1" y="connsiteY1"/>
              </a:cxn>
            </a:cxnLst>
            <a:rect l="l" t="t" r="r" b="b"/>
            <a:pathLst>
              <a:path w="908050" h="501650">
                <a:moveTo>
                  <a:pt x="12379" y="6796"/>
                </a:moveTo>
                <a:lnTo>
                  <a:pt x="908280" y="511327"/>
                </a:lnTo>
              </a:path>
            </a:pathLst>
          </a:custGeom>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0" name="Freeform 140"/>
          <p:cNvSpPr/>
          <p:nvPr/>
        </p:nvSpPr>
        <p:spPr>
          <a:xfrm>
            <a:off x="3422650" y="4260850"/>
            <a:ext cx="908050" cy="565150"/>
          </a:xfrm>
          <a:custGeom>
            <a:avLst/>
            <a:gdLst>
              <a:gd name="connsiteX0" fmla="*/ 12379 w 908050"/>
              <a:gd name="connsiteY0" fmla="*/ 12951 h 565150"/>
              <a:gd name="connsiteX1" fmla="*/ 908280 w 908050"/>
              <a:gd name="connsiteY1" fmla="*/ 574366 h 565150"/>
            </a:gdLst>
            <a:ahLst/>
            <a:cxnLst>
              <a:cxn ang="0">
                <a:pos x="connsiteX0" y="connsiteY0"/>
              </a:cxn>
              <a:cxn ang="0">
                <a:pos x="connsiteX1" y="connsiteY1"/>
              </a:cxn>
            </a:cxnLst>
            <a:rect l="l" t="t" r="r" b="b"/>
            <a:pathLst>
              <a:path w="908050" h="565150">
                <a:moveTo>
                  <a:pt x="12379" y="12951"/>
                </a:moveTo>
                <a:lnTo>
                  <a:pt x="908280" y="574366"/>
                </a:lnTo>
              </a:path>
            </a:pathLst>
          </a:custGeom>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1" name="Freeform 141"/>
          <p:cNvSpPr/>
          <p:nvPr/>
        </p:nvSpPr>
        <p:spPr>
          <a:xfrm>
            <a:off x="3422650" y="4603750"/>
            <a:ext cx="908050" cy="615950"/>
          </a:xfrm>
          <a:custGeom>
            <a:avLst/>
            <a:gdLst>
              <a:gd name="connsiteX0" fmla="*/ 12379 w 908050"/>
              <a:gd name="connsiteY0" fmla="*/ 6405 h 615950"/>
              <a:gd name="connsiteX1" fmla="*/ 908279 w 908050"/>
              <a:gd name="connsiteY1" fmla="*/ 623469 h 615950"/>
            </a:gdLst>
            <a:ahLst/>
            <a:cxnLst>
              <a:cxn ang="0">
                <a:pos x="connsiteX0" y="connsiteY0"/>
              </a:cxn>
              <a:cxn ang="0">
                <a:pos x="connsiteX1" y="connsiteY1"/>
              </a:cxn>
            </a:cxnLst>
            <a:rect l="l" t="t" r="r" b="b"/>
            <a:pathLst>
              <a:path w="908050" h="615950">
                <a:moveTo>
                  <a:pt x="12379" y="6405"/>
                </a:moveTo>
                <a:lnTo>
                  <a:pt x="908279" y="623469"/>
                </a:lnTo>
              </a:path>
            </a:pathLst>
          </a:custGeom>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2" name="Freeform 142"/>
          <p:cNvSpPr/>
          <p:nvPr/>
        </p:nvSpPr>
        <p:spPr>
          <a:xfrm>
            <a:off x="3422650" y="4933950"/>
            <a:ext cx="908050" cy="679450"/>
          </a:xfrm>
          <a:custGeom>
            <a:avLst/>
            <a:gdLst>
              <a:gd name="connsiteX0" fmla="*/ 12379 w 908050"/>
              <a:gd name="connsiteY0" fmla="*/ 12560 h 679450"/>
              <a:gd name="connsiteX1" fmla="*/ 908280 w 908050"/>
              <a:gd name="connsiteY1" fmla="*/ 686506 h 679450"/>
            </a:gdLst>
            <a:ahLst/>
            <a:cxnLst>
              <a:cxn ang="0">
                <a:pos x="connsiteX0" y="connsiteY0"/>
              </a:cxn>
              <a:cxn ang="0">
                <a:pos x="connsiteX1" y="connsiteY1"/>
              </a:cxn>
            </a:cxnLst>
            <a:rect l="l" t="t" r="r" b="b"/>
            <a:pathLst>
              <a:path w="908050" h="679450">
                <a:moveTo>
                  <a:pt x="12379" y="12560"/>
                </a:moveTo>
                <a:lnTo>
                  <a:pt x="908280" y="686506"/>
                </a:lnTo>
              </a:path>
            </a:pathLst>
          </a:custGeom>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3" name="Freeform 143"/>
          <p:cNvSpPr/>
          <p:nvPr/>
        </p:nvSpPr>
        <p:spPr>
          <a:xfrm>
            <a:off x="8985250" y="1911350"/>
            <a:ext cx="1276350" cy="742950"/>
          </a:xfrm>
          <a:custGeom>
            <a:avLst/>
            <a:gdLst>
              <a:gd name="connsiteX0" fmla="*/ 6350 w 1276350"/>
              <a:gd name="connsiteY0" fmla="*/ 750006 h 742950"/>
              <a:gd name="connsiteX1" fmla="*/ 1276350 w 1276350"/>
              <a:gd name="connsiteY1" fmla="*/ 750006 h 742950"/>
              <a:gd name="connsiteX2" fmla="*/ 1276350 w 1276350"/>
              <a:gd name="connsiteY2" fmla="*/ 13406 h 742950"/>
              <a:gd name="connsiteX3" fmla="*/ 6350 w 1276350"/>
              <a:gd name="connsiteY3" fmla="*/ 13406 h 742950"/>
              <a:gd name="connsiteX4" fmla="*/ 6350 w 1276350"/>
              <a:gd name="connsiteY4" fmla="*/ 750006 h 742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50" h="742950">
                <a:moveTo>
                  <a:pt x="6350" y="750006"/>
                </a:moveTo>
                <a:lnTo>
                  <a:pt x="1276350" y="750006"/>
                </a:lnTo>
                <a:lnTo>
                  <a:pt x="1276350" y="13406"/>
                </a:lnTo>
                <a:lnTo>
                  <a:pt x="6350" y="13406"/>
                </a:lnTo>
                <a:lnTo>
                  <a:pt x="6350" y="750006"/>
                </a:lnTo>
                <a:close/>
              </a:path>
            </a:pathLst>
          </a:custGeom>
          <a:solidFill>
            <a:srgbClr val="7E7E7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4" name="Freeform 144"/>
          <p:cNvSpPr/>
          <p:nvPr/>
        </p:nvSpPr>
        <p:spPr>
          <a:xfrm>
            <a:off x="8985250" y="1911350"/>
            <a:ext cx="1276350" cy="742950"/>
          </a:xfrm>
          <a:custGeom>
            <a:avLst/>
            <a:gdLst>
              <a:gd name="connsiteX0" fmla="*/ 6350 w 1276350"/>
              <a:gd name="connsiteY0" fmla="*/ 13406 h 742950"/>
              <a:gd name="connsiteX1" fmla="*/ 1276350 w 1276350"/>
              <a:gd name="connsiteY1" fmla="*/ 13406 h 742950"/>
              <a:gd name="connsiteX2" fmla="*/ 1276350 w 1276350"/>
              <a:gd name="connsiteY2" fmla="*/ 750006 h 742950"/>
              <a:gd name="connsiteX3" fmla="*/ 6350 w 1276350"/>
              <a:gd name="connsiteY3" fmla="*/ 750006 h 742950"/>
              <a:gd name="connsiteX4" fmla="*/ 6350 w 1276350"/>
              <a:gd name="connsiteY4" fmla="*/ 13406 h 742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50" h="742950">
                <a:moveTo>
                  <a:pt x="6350" y="13406"/>
                </a:moveTo>
                <a:lnTo>
                  <a:pt x="1276350" y="13406"/>
                </a:lnTo>
                <a:lnTo>
                  <a:pt x="1276350" y="750006"/>
                </a:lnTo>
                <a:lnTo>
                  <a:pt x="6350" y="750006"/>
                </a:lnTo>
                <a:lnTo>
                  <a:pt x="6350" y="13406"/>
                </a:lnTo>
                <a:close/>
              </a:path>
            </a:pathLst>
          </a:custGeom>
          <a:solidFill>
            <a:srgbClr val="0000B4">
              <a:alpha val="0"/>
            </a:srgbClr>
          </a:solidFill>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146" name="Picture 146"/>
          <p:cNvPicPr>
            <a:picLocks noChangeAspect="1"/>
          </p:cNvPicPr>
          <p:nvPr/>
        </p:nvPicPr>
        <p:blipFill>
          <a:blip r:embed="rId2"/>
          <a:stretch>
            <a:fillRect/>
          </a:stretch>
        </p:blipFill>
        <p:spPr>
          <a:xfrm>
            <a:off x="8153400" y="3840479"/>
            <a:ext cx="1371600" cy="1356360"/>
          </a:xfrm>
          <a:prstGeom prst="rect">
            <a:avLst/>
          </a:prstGeom>
        </p:spPr>
      </p:pic>
      <p:sp>
        <p:nvSpPr>
          <p:cNvPr id="3" name="Freeform 146"/>
          <p:cNvSpPr/>
          <p:nvPr/>
        </p:nvSpPr>
        <p:spPr>
          <a:xfrm>
            <a:off x="4292600" y="3810000"/>
            <a:ext cx="1701800" cy="355600"/>
          </a:xfrm>
          <a:custGeom>
            <a:avLst/>
            <a:gdLst>
              <a:gd name="connsiteX0" fmla="*/ 21377 w 1701800"/>
              <a:gd name="connsiteY0" fmla="*/ 368053 h 355600"/>
              <a:gd name="connsiteX1" fmla="*/ 1698260 w 1701800"/>
              <a:gd name="connsiteY1" fmla="*/ 18844 h 355600"/>
              <a:gd name="connsiteX2" fmla="*/ 1710704 w 1701800"/>
              <a:gd name="connsiteY2" fmla="*/ 16252 h 355600"/>
            </a:gdLst>
            <a:ahLst/>
            <a:cxnLst>
              <a:cxn ang="0">
                <a:pos x="connsiteX0" y="connsiteY0"/>
              </a:cxn>
              <a:cxn ang="0">
                <a:pos x="connsiteX1" y="connsiteY1"/>
              </a:cxn>
              <a:cxn ang="0">
                <a:pos x="connsiteX2" y="connsiteY2"/>
              </a:cxn>
            </a:cxnLst>
            <a:rect l="l" t="t" r="r" b="b"/>
            <a:pathLst>
              <a:path w="1701800" h="355600">
                <a:moveTo>
                  <a:pt x="21377" y="368053"/>
                </a:moveTo>
                <a:lnTo>
                  <a:pt x="1698260" y="18844"/>
                </a:lnTo>
                <a:lnTo>
                  <a:pt x="1710704" y="16252"/>
                </a:lnTo>
              </a:path>
            </a:pathLst>
          </a:custGeom>
          <a:ln w="25400">
            <a:solidFill>
              <a:srgbClr val="3773D6">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148" name="Picture 148"/>
          <p:cNvPicPr>
            <a:picLocks noChangeAspect="1"/>
          </p:cNvPicPr>
          <p:nvPr/>
        </p:nvPicPr>
        <p:blipFill>
          <a:blip r:embed="rId3"/>
          <a:stretch>
            <a:fillRect/>
          </a:stretch>
        </p:blipFill>
        <p:spPr>
          <a:xfrm>
            <a:off x="5974080" y="3764279"/>
            <a:ext cx="99060" cy="114300"/>
          </a:xfrm>
          <a:prstGeom prst="rect">
            <a:avLst/>
          </a:prstGeom>
        </p:spPr>
      </p:pic>
      <p:sp>
        <p:nvSpPr>
          <p:cNvPr id="4" name="Freeform 148"/>
          <p:cNvSpPr/>
          <p:nvPr/>
        </p:nvSpPr>
        <p:spPr>
          <a:xfrm>
            <a:off x="2362200" y="4254500"/>
            <a:ext cx="1358900" cy="304800"/>
          </a:xfrm>
          <a:custGeom>
            <a:avLst/>
            <a:gdLst>
              <a:gd name="connsiteX0" fmla="*/ 15963 w 1358900"/>
              <a:gd name="connsiteY0" fmla="*/ 307488 h 304800"/>
              <a:gd name="connsiteX1" fmla="*/ 1360873 w 1358900"/>
              <a:gd name="connsiteY1" fmla="*/ 19007 h 304800"/>
            </a:gdLst>
            <a:ahLst/>
            <a:cxnLst>
              <a:cxn ang="0">
                <a:pos x="connsiteX0" y="connsiteY0"/>
              </a:cxn>
              <a:cxn ang="0">
                <a:pos x="connsiteX1" y="connsiteY1"/>
              </a:cxn>
            </a:cxnLst>
            <a:rect l="l" t="t" r="r" b="b"/>
            <a:pathLst>
              <a:path w="1358900" h="304800">
                <a:moveTo>
                  <a:pt x="15963" y="307488"/>
                </a:moveTo>
                <a:lnTo>
                  <a:pt x="1360873" y="19007"/>
                </a:lnTo>
              </a:path>
            </a:pathLst>
          </a:custGeom>
          <a:ln w="25400">
            <a:solidFill>
              <a:srgbClr val="3773D6">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9" name="Freeform 149"/>
          <p:cNvSpPr/>
          <p:nvPr/>
        </p:nvSpPr>
        <p:spPr>
          <a:xfrm>
            <a:off x="6108700" y="3759200"/>
            <a:ext cx="63500" cy="76200"/>
          </a:xfrm>
          <a:custGeom>
            <a:avLst/>
            <a:gdLst>
              <a:gd name="connsiteX0" fmla="*/ 75881 w 63500"/>
              <a:gd name="connsiteY0" fmla="*/ 20075 h 76200"/>
              <a:gd name="connsiteX1" fmla="*/ 75881 w 63500"/>
              <a:gd name="connsiteY1" fmla="*/ 82936 h 76200"/>
              <a:gd name="connsiteX2" fmla="*/ 13018 w 63500"/>
              <a:gd name="connsiteY2" fmla="*/ 82936 h 76200"/>
              <a:gd name="connsiteX3" fmla="*/ 13018 w 63500"/>
              <a:gd name="connsiteY3" fmla="*/ 20075 h 76200"/>
              <a:gd name="connsiteX4" fmla="*/ 75881 w 63500"/>
              <a:gd name="connsiteY4" fmla="*/ 20075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0" h="76200">
                <a:moveTo>
                  <a:pt x="75881" y="20075"/>
                </a:moveTo>
                <a:cubicBezTo>
                  <a:pt x="93239" y="37433"/>
                  <a:pt x="93239" y="65578"/>
                  <a:pt x="75881" y="82936"/>
                </a:cubicBezTo>
                <a:cubicBezTo>
                  <a:pt x="58522" y="100296"/>
                  <a:pt x="30378" y="100296"/>
                  <a:pt x="13018" y="82936"/>
                </a:cubicBezTo>
                <a:cubicBezTo>
                  <a:pt x="-4339" y="65578"/>
                  <a:pt x="-4339" y="37433"/>
                  <a:pt x="13018" y="20075"/>
                </a:cubicBezTo>
                <a:cubicBezTo>
                  <a:pt x="30378" y="2715"/>
                  <a:pt x="58522" y="2715"/>
                  <a:pt x="75881" y="20075"/>
                </a:cubicBezTo>
                <a:close/>
              </a:path>
            </a:pathLst>
          </a:custGeom>
          <a:solidFill>
            <a:srgbClr val="000000">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0" name="Freeform 150"/>
          <p:cNvSpPr/>
          <p:nvPr/>
        </p:nvSpPr>
        <p:spPr>
          <a:xfrm>
            <a:off x="6108700" y="3759200"/>
            <a:ext cx="63500" cy="76200"/>
          </a:xfrm>
          <a:custGeom>
            <a:avLst/>
            <a:gdLst>
              <a:gd name="connsiteX0" fmla="*/ 75881 w 63500"/>
              <a:gd name="connsiteY0" fmla="*/ 20074 h 76200"/>
              <a:gd name="connsiteX1" fmla="*/ 75881 w 63500"/>
              <a:gd name="connsiteY1" fmla="*/ 82936 h 76200"/>
              <a:gd name="connsiteX2" fmla="*/ 13018 w 63500"/>
              <a:gd name="connsiteY2" fmla="*/ 82936 h 76200"/>
              <a:gd name="connsiteX3" fmla="*/ 13018 w 63500"/>
              <a:gd name="connsiteY3" fmla="*/ 20074 h 76200"/>
              <a:gd name="connsiteX4" fmla="*/ 75881 w 63500"/>
              <a:gd name="connsiteY4" fmla="*/ 2007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0" h="76200">
                <a:moveTo>
                  <a:pt x="75881" y="20074"/>
                </a:moveTo>
                <a:cubicBezTo>
                  <a:pt x="93239" y="37432"/>
                  <a:pt x="93239" y="65577"/>
                  <a:pt x="75881" y="82936"/>
                </a:cubicBezTo>
                <a:cubicBezTo>
                  <a:pt x="58522" y="100294"/>
                  <a:pt x="30377" y="100294"/>
                  <a:pt x="13018" y="82936"/>
                </a:cubicBezTo>
                <a:cubicBezTo>
                  <a:pt x="-4339" y="65577"/>
                  <a:pt x="-4339" y="37432"/>
                  <a:pt x="13018" y="20074"/>
                </a:cubicBezTo>
                <a:cubicBezTo>
                  <a:pt x="30377" y="2715"/>
                  <a:pt x="58522" y="2715"/>
                  <a:pt x="75881" y="20074"/>
                </a:cubicBezTo>
                <a:close/>
              </a:path>
            </a:pathLst>
          </a:custGeom>
          <a:solidFill>
            <a:srgbClr val="00009E">
              <a:alpha val="0"/>
            </a:srgbClr>
          </a:solidFill>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1" name="TextBox 151"/>
          <p:cNvSpPr txBox="1"/>
          <p:nvPr/>
        </p:nvSpPr>
        <p:spPr>
          <a:xfrm>
            <a:off x="673100" y="444500"/>
            <a:ext cx="6559638" cy="6315196"/>
          </a:xfrm>
          <a:prstGeom prst="rect">
            <a:avLst/>
          </a:prstGeom>
          <a:noFill/>
        </p:spPr>
        <p:txBody>
          <a:bodyPr wrap="square" lIns="0" tIns="0" rIns="0" bIns="0" rtlCol="0">
            <a:spAutoFit/>
          </a:bodyPr>
          <a:lstStyle/>
          <a:p>
            <a:pPr marL="0">
              <a:lnSpc>
                <a:spcPct val="114000"/>
              </a:lnSpc>
            </a:pPr>
            <a:r>
              <a:rPr lang="en-US" altLang="zh-CN" sz="4800" spc="85" dirty="0">
                <a:solidFill>
                  <a:srgbClr val="000000"/>
                </a:solidFill>
                <a:latin typeface="Times New Roman" panose="02020603050405020304"/>
                <a:ea typeface="Times New Roman" panose="02020603050405020304"/>
              </a:rPr>
              <a:t>Recursive</a:t>
            </a:r>
            <a:r>
              <a:rPr lang="en-US" altLang="zh-CN" sz="4800" spc="60" dirty="0">
                <a:solidFill>
                  <a:srgbClr val="000000"/>
                </a:solidFill>
                <a:latin typeface="Times New Roman" panose="02020603050405020304"/>
                <a:cs typeface="Times New Roman" panose="02020603050405020304"/>
              </a:rPr>
              <a:t> </a:t>
            </a:r>
            <a:r>
              <a:rPr lang="en-US" altLang="zh-CN" sz="4800" spc="104" dirty="0">
                <a:solidFill>
                  <a:srgbClr val="000000"/>
                </a:solidFill>
                <a:latin typeface="Times New Roman" panose="02020603050405020304"/>
                <a:ea typeface="Times New Roman" panose="02020603050405020304"/>
              </a:rPr>
              <a:t>Ray</a:t>
            </a:r>
            <a:r>
              <a:rPr lang="en-US" altLang="zh-CN" sz="4800" spc="60" dirty="0">
                <a:solidFill>
                  <a:srgbClr val="000000"/>
                </a:solidFill>
                <a:latin typeface="Times New Roman" panose="02020603050405020304"/>
                <a:cs typeface="Times New Roman" panose="02020603050405020304"/>
              </a:rPr>
              <a:t> </a:t>
            </a:r>
            <a:r>
              <a:rPr lang="en-US" altLang="zh-CN" sz="4800" spc="85" dirty="0">
                <a:solidFill>
                  <a:srgbClr val="000000"/>
                </a:solidFill>
                <a:latin typeface="Times New Roman" panose="02020603050405020304"/>
                <a:ea typeface="Times New Roman" panose="02020603050405020304"/>
              </a:rPr>
              <a:t>Tracing</a:t>
            </a:r>
            <a:endParaRPr lang="en-US" altLang="zh-CN" sz="4800" spc="85" dirty="0">
              <a:solidFill>
                <a:srgbClr val="000000"/>
              </a:solidFill>
              <a:latin typeface="Times New Roman" panose="02020603050405020304"/>
              <a:ea typeface="Times New Roman" panose="02020603050405020304"/>
            </a:endParaRP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630"/>
              </a:lnSpc>
            </a:pPr>
            <a:endParaRPr lang="en-US" dirty="0" smtClean="0"/>
          </a:p>
          <a:p>
            <a:pPr marL="0" indent="927100">
              <a:lnSpc>
                <a:spcPct val="100000"/>
              </a:lnSpc>
            </a:pPr>
            <a:r>
              <a:rPr lang="en-US" altLang="zh-CN" sz="2200" dirty="0">
                <a:solidFill>
                  <a:srgbClr val="000000"/>
                </a:solidFill>
                <a:latin typeface="Arial" panose="020B0604020202020204"/>
                <a:ea typeface="Arial" panose="020B0604020202020204"/>
              </a:rPr>
              <a:t>eye</a:t>
            </a:r>
            <a:r>
              <a:rPr lang="en-US" altLang="zh-CN" sz="2200" spc="-5" dirty="0">
                <a:solidFill>
                  <a:srgbClr val="000000"/>
                </a:solidFill>
                <a:latin typeface="Arial" panose="020B0604020202020204"/>
                <a:cs typeface="Arial" panose="020B0604020202020204"/>
              </a:rPr>
              <a:t> </a:t>
            </a:r>
            <a:r>
              <a:rPr lang="en-US" altLang="zh-CN" sz="2200" dirty="0">
                <a:solidFill>
                  <a:srgbClr val="000000"/>
                </a:solidFill>
                <a:latin typeface="Arial" panose="020B0604020202020204"/>
                <a:ea typeface="Arial" panose="020B0604020202020204"/>
              </a:rPr>
              <a:t>point</a:t>
            </a:r>
            <a:endParaRPr lang="en-US" altLang="zh-CN" sz="2200" dirty="0">
              <a:solidFill>
                <a:srgbClr val="000000"/>
              </a:solidFill>
              <a:latin typeface="Arial" panose="020B0604020202020204"/>
              <a:ea typeface="Arial" panose="020B0604020202020204"/>
            </a:endParaRPr>
          </a:p>
          <a:p>
            <a:pPr>
              <a:lnSpc>
                <a:spcPts val="1000"/>
              </a:lnSpc>
            </a:pPr>
            <a:endParaRPr lang="en-US" dirty="0" smtClean="0"/>
          </a:p>
          <a:p>
            <a:pPr>
              <a:lnSpc>
                <a:spcPts val="1000"/>
              </a:lnSpc>
            </a:pPr>
            <a:endParaRPr lang="en-US" dirty="0" smtClean="0"/>
          </a:p>
          <a:p>
            <a:pPr>
              <a:lnSpc>
                <a:spcPts val="1760"/>
              </a:lnSpc>
            </a:pPr>
            <a:endParaRPr lang="en-US" dirty="0" smtClean="0"/>
          </a:p>
          <a:p>
            <a:pPr marL="0" indent="2667000">
              <a:lnSpc>
                <a:spcPct val="100000"/>
              </a:lnSpc>
            </a:pPr>
            <a:r>
              <a:rPr lang="en-US" altLang="zh-CN" sz="2200" dirty="0">
                <a:solidFill>
                  <a:srgbClr val="000000"/>
                </a:solidFill>
                <a:latin typeface="Arial" panose="020B0604020202020204"/>
                <a:ea typeface="Arial" panose="020B0604020202020204"/>
              </a:rPr>
              <a:t>image</a:t>
            </a:r>
            <a:r>
              <a:rPr lang="en-US" altLang="zh-CN" sz="2200" spc="-5" dirty="0">
                <a:solidFill>
                  <a:srgbClr val="000000"/>
                </a:solidFill>
                <a:latin typeface="Arial" panose="020B0604020202020204"/>
                <a:cs typeface="Arial" panose="020B0604020202020204"/>
              </a:rPr>
              <a:t> </a:t>
            </a:r>
            <a:r>
              <a:rPr lang="en-US" altLang="zh-CN" sz="2200" dirty="0">
                <a:solidFill>
                  <a:srgbClr val="000000"/>
                </a:solidFill>
                <a:latin typeface="Arial" panose="020B0604020202020204"/>
                <a:ea typeface="Arial" panose="020B0604020202020204"/>
              </a:rPr>
              <a:t>plane</a:t>
            </a:r>
            <a:endParaRPr lang="en-US" altLang="zh-CN" sz="2200" dirty="0">
              <a:solidFill>
                <a:srgbClr val="000000"/>
              </a:solidFill>
              <a:latin typeface="Arial" panose="020B0604020202020204"/>
              <a:ea typeface="Arial" panose="020B0604020202020204"/>
            </a:endParaRPr>
          </a:p>
          <a:p>
            <a:pPr>
              <a:lnSpc>
                <a:spcPts val="1860"/>
              </a:lnSpc>
            </a:pPr>
            <a:endParaRPr lang="en-US" dirty="0" smtClean="0"/>
          </a:p>
          <a:p>
            <a:pPr marL="0" indent="5118100">
              <a:lnSpc>
                <a:spcPct val="100000"/>
              </a:lnSpc>
            </a:pPr>
            <a:r>
              <a:rPr lang="en-US" altLang="zh-CN" sz="2200" dirty="0">
                <a:solidFill>
                  <a:srgbClr val="000000"/>
                </a:solidFill>
                <a:latin typeface="Arial" panose="020B0604020202020204"/>
                <a:ea typeface="Arial" panose="020B0604020202020204"/>
              </a:rPr>
              <a:t>light</a:t>
            </a:r>
            <a:r>
              <a:rPr lang="en-US" altLang="zh-CN" sz="2200" spc="-10" dirty="0">
                <a:solidFill>
                  <a:srgbClr val="000000"/>
                </a:solidFill>
                <a:latin typeface="Arial" panose="020B0604020202020204"/>
                <a:cs typeface="Arial" panose="020B0604020202020204"/>
              </a:rPr>
              <a:t> </a:t>
            </a:r>
            <a:r>
              <a:rPr lang="en-US" altLang="zh-CN" sz="2200" dirty="0">
                <a:solidFill>
                  <a:srgbClr val="000000"/>
                </a:solidFill>
                <a:latin typeface="Arial" panose="020B0604020202020204"/>
                <a:ea typeface="Arial" panose="020B0604020202020204"/>
              </a:rPr>
              <a:t>source</a:t>
            </a:r>
            <a:endParaRPr lang="en-US" altLang="zh-CN" sz="2200" dirty="0">
              <a:solidFill>
                <a:srgbClr val="000000"/>
              </a:solidFill>
              <a:latin typeface="Arial" panose="020B0604020202020204"/>
              <a:ea typeface="Arial" panose="020B0604020202020204"/>
            </a:endParaRPr>
          </a:p>
        </p:txBody>
      </p:sp>
      <p:sp>
        <p:nvSpPr>
          <p:cNvPr id="152" name="TextBox 152"/>
          <p:cNvSpPr txBox="1"/>
          <p:nvPr/>
        </p:nvSpPr>
        <p:spPr>
          <a:xfrm>
            <a:off x="241300" y="9315805"/>
            <a:ext cx="12670690" cy="254000"/>
          </a:xfrm>
          <a:prstGeom prst="rect">
            <a:avLst/>
          </a:prstGeom>
          <a:noFill/>
        </p:spPr>
        <p:txBody>
          <a:bodyPr wrap="square" lIns="0" tIns="0" rIns="0" bIns="0" rtlCol="0">
            <a:spAutoFit/>
          </a:bodyPr>
          <a:lstStyle/>
          <a:p>
            <a:pPr marL="0">
              <a:lnSpc>
                <a:spcPct val="104000"/>
              </a:lnSpc>
              <a:tabLst>
                <a:tab pos="6134100" algn="l"/>
                <a:tab pos="9829800" algn="l"/>
              </a:tabLst>
            </a:pPr>
            <a:r>
              <a:rPr lang="en-US" altLang="zh-CN" sz="1600" spc="-20" dirty="0">
                <a:solidFill>
                  <a:srgbClr val="000000"/>
                </a:solidFill>
                <a:latin typeface="Arial" panose="020B0604020202020204"/>
                <a:ea typeface="Arial" panose="020B0604020202020204"/>
              </a:rPr>
              <a:t>GAMES101	</a:t>
            </a:r>
            <a:r>
              <a:rPr lang="en-US" altLang="zh-CN" sz="1600" spc="-5" dirty="0">
                <a:solidFill>
                  <a:srgbClr val="000000"/>
                </a:solidFill>
                <a:latin typeface="Arial" panose="020B0604020202020204"/>
                <a:ea typeface="Arial" panose="020B0604020202020204"/>
              </a:rPr>
              <a:t>14	</a:t>
            </a:r>
            <a:r>
              <a:rPr lang="en-US" altLang="zh-CN" sz="1600" dirty="0">
                <a:solidFill>
                  <a:srgbClr val="000000"/>
                </a:solidFill>
                <a:latin typeface="Arial" panose="020B0604020202020204"/>
                <a:ea typeface="Arial" panose="020B0604020202020204"/>
              </a:rPr>
              <a:t>Lingqi</a:t>
            </a:r>
            <a:r>
              <a:rPr lang="en-US" altLang="zh-CN" sz="1600" spc="-44" dirty="0">
                <a:solidFill>
                  <a:srgbClr val="000000"/>
                </a:solidFill>
                <a:latin typeface="Arial" panose="020B0604020202020204"/>
                <a:cs typeface="Arial" panose="020B0604020202020204"/>
              </a:rPr>
              <a:t> </a:t>
            </a:r>
            <a:r>
              <a:rPr lang="en-US" altLang="zh-CN" sz="1600" dirty="0">
                <a:solidFill>
                  <a:srgbClr val="000000"/>
                </a:solidFill>
                <a:latin typeface="Arial" panose="020B0604020202020204"/>
                <a:ea typeface="Arial" panose="020B0604020202020204"/>
              </a:rPr>
              <a:t>Yan,</a:t>
            </a:r>
            <a:r>
              <a:rPr lang="en-US" altLang="zh-CN" sz="1600" spc="-50" dirty="0">
                <a:solidFill>
                  <a:srgbClr val="000000"/>
                </a:solidFill>
                <a:latin typeface="Arial" panose="020B0604020202020204"/>
                <a:cs typeface="Arial" panose="020B0604020202020204"/>
              </a:rPr>
              <a:t> </a:t>
            </a:r>
            <a:r>
              <a:rPr lang="en-US" altLang="zh-CN" sz="1600" dirty="0">
                <a:solidFill>
                  <a:srgbClr val="000000"/>
                </a:solidFill>
                <a:latin typeface="Arial" panose="020B0604020202020204"/>
                <a:ea typeface="Arial" panose="020B0604020202020204"/>
              </a:rPr>
              <a:t>UC</a:t>
            </a:r>
            <a:r>
              <a:rPr lang="en-US" altLang="zh-CN" sz="1600" spc="-50" dirty="0">
                <a:solidFill>
                  <a:srgbClr val="000000"/>
                </a:solidFill>
                <a:latin typeface="Arial" panose="020B0604020202020204"/>
                <a:cs typeface="Arial" panose="020B0604020202020204"/>
              </a:rPr>
              <a:t> </a:t>
            </a:r>
            <a:r>
              <a:rPr lang="en-US" altLang="zh-CN" sz="1600" dirty="0">
                <a:solidFill>
                  <a:srgbClr val="000000"/>
                </a:solidFill>
                <a:latin typeface="Arial" panose="020B0604020202020204"/>
                <a:ea typeface="Arial" panose="020B0604020202020204"/>
              </a:rPr>
              <a:t>Santa</a:t>
            </a:r>
            <a:r>
              <a:rPr lang="en-US" altLang="zh-CN" sz="1600" spc="-50" dirty="0">
                <a:solidFill>
                  <a:srgbClr val="000000"/>
                </a:solidFill>
                <a:latin typeface="Arial" panose="020B0604020202020204"/>
                <a:cs typeface="Arial" panose="020B0604020202020204"/>
              </a:rPr>
              <a:t> </a:t>
            </a:r>
            <a:r>
              <a:rPr lang="en-US" altLang="zh-CN" sz="1600" dirty="0">
                <a:solidFill>
                  <a:srgbClr val="000000"/>
                </a:solidFill>
                <a:latin typeface="Arial" panose="020B0604020202020204"/>
                <a:ea typeface="Arial" panose="020B0604020202020204"/>
              </a:rPr>
              <a:t>Barbara</a:t>
            </a:r>
            <a:endParaRPr lang="en-US" altLang="zh-CN" sz="1600" dirty="0">
              <a:solidFill>
                <a:srgbClr val="000000"/>
              </a:solidFill>
              <a:latin typeface="Arial" panose="020B0604020202020204"/>
              <a:ea typeface="Arial"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Freeform 187"/>
          <p:cNvSpPr/>
          <p:nvPr/>
        </p:nvSpPr>
        <p:spPr>
          <a:xfrm>
            <a:off x="5695950" y="2711450"/>
            <a:ext cx="908050" cy="895350"/>
          </a:xfrm>
          <a:custGeom>
            <a:avLst/>
            <a:gdLst>
              <a:gd name="connsiteX0" fmla="*/ 912562 w 908050"/>
              <a:gd name="connsiteY0" fmla="*/ 8892 h 895350"/>
              <a:gd name="connsiteX1" fmla="*/ 912562 w 908050"/>
              <a:gd name="connsiteY1" fmla="*/ 906918 h 895350"/>
              <a:gd name="connsiteX2" fmla="*/ 14537 w 908050"/>
              <a:gd name="connsiteY2" fmla="*/ 906918 h 895350"/>
              <a:gd name="connsiteX3" fmla="*/ 14537 w 908050"/>
              <a:gd name="connsiteY3" fmla="*/ 8892 h 895350"/>
              <a:gd name="connsiteX4" fmla="*/ 912562 w 908050"/>
              <a:gd name="connsiteY4" fmla="*/ 8892 h 895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8050" h="895350">
                <a:moveTo>
                  <a:pt x="912562" y="8892"/>
                </a:moveTo>
                <a:cubicBezTo>
                  <a:pt x="1160546" y="256875"/>
                  <a:pt x="1160546" y="658936"/>
                  <a:pt x="912562" y="906918"/>
                </a:cubicBezTo>
                <a:cubicBezTo>
                  <a:pt x="664579" y="1154901"/>
                  <a:pt x="262520" y="1154901"/>
                  <a:pt x="14537" y="906918"/>
                </a:cubicBezTo>
                <a:cubicBezTo>
                  <a:pt x="-233446" y="658936"/>
                  <a:pt x="-233446" y="256875"/>
                  <a:pt x="14537" y="8892"/>
                </a:cubicBezTo>
                <a:cubicBezTo>
                  <a:pt x="262520" y="-239089"/>
                  <a:pt x="664579" y="-239089"/>
                  <a:pt x="912562" y="8892"/>
                </a:cubicBezTo>
                <a:close/>
              </a:path>
            </a:pathLst>
          </a:custGeom>
          <a:solidFill>
            <a:srgbClr val="F5F5F5">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8" name="Freeform 188"/>
          <p:cNvSpPr/>
          <p:nvPr/>
        </p:nvSpPr>
        <p:spPr>
          <a:xfrm>
            <a:off x="5695950" y="2711450"/>
            <a:ext cx="908050" cy="895350"/>
          </a:xfrm>
          <a:custGeom>
            <a:avLst/>
            <a:gdLst>
              <a:gd name="connsiteX0" fmla="*/ 912562 w 908050"/>
              <a:gd name="connsiteY0" fmla="*/ 8893 h 895350"/>
              <a:gd name="connsiteX1" fmla="*/ 912562 w 908050"/>
              <a:gd name="connsiteY1" fmla="*/ 906919 h 895350"/>
              <a:gd name="connsiteX2" fmla="*/ 14537 w 908050"/>
              <a:gd name="connsiteY2" fmla="*/ 906919 h 895350"/>
              <a:gd name="connsiteX3" fmla="*/ 14537 w 908050"/>
              <a:gd name="connsiteY3" fmla="*/ 8893 h 895350"/>
              <a:gd name="connsiteX4" fmla="*/ 912562 w 908050"/>
              <a:gd name="connsiteY4" fmla="*/ 8893 h 895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8050" h="895350">
                <a:moveTo>
                  <a:pt x="912562" y="8893"/>
                </a:moveTo>
                <a:cubicBezTo>
                  <a:pt x="1160546" y="256876"/>
                  <a:pt x="1160546" y="658935"/>
                  <a:pt x="912562" y="906919"/>
                </a:cubicBezTo>
                <a:cubicBezTo>
                  <a:pt x="664579" y="1154902"/>
                  <a:pt x="262520" y="1154902"/>
                  <a:pt x="14537" y="906919"/>
                </a:cubicBezTo>
                <a:cubicBezTo>
                  <a:pt x="-233445" y="658935"/>
                  <a:pt x="-233445" y="256876"/>
                  <a:pt x="14537" y="8893"/>
                </a:cubicBezTo>
                <a:cubicBezTo>
                  <a:pt x="262520" y="-239089"/>
                  <a:pt x="664579" y="-239089"/>
                  <a:pt x="912562" y="8893"/>
                </a:cubicBezTo>
                <a:close/>
              </a:path>
            </a:pathLst>
          </a:custGeom>
          <a:solidFill>
            <a:srgbClr val="0000FF">
              <a:alpha val="0"/>
            </a:srgbClr>
          </a:solidFill>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190" name="Picture 190"/>
          <p:cNvPicPr>
            <a:picLocks noChangeAspect="1"/>
          </p:cNvPicPr>
          <p:nvPr/>
        </p:nvPicPr>
        <p:blipFill>
          <a:blip r:embed="rId1"/>
          <a:stretch>
            <a:fillRect/>
          </a:stretch>
        </p:blipFill>
        <p:spPr>
          <a:xfrm>
            <a:off x="7345680" y="6240780"/>
            <a:ext cx="693420" cy="693420"/>
          </a:xfrm>
          <a:prstGeom prst="rect">
            <a:avLst/>
          </a:prstGeom>
        </p:spPr>
      </p:pic>
      <p:sp>
        <p:nvSpPr>
          <p:cNvPr id="2" name="Freeform 190"/>
          <p:cNvSpPr/>
          <p:nvPr/>
        </p:nvSpPr>
        <p:spPr>
          <a:xfrm>
            <a:off x="2203450" y="4400550"/>
            <a:ext cx="69850" cy="361950"/>
          </a:xfrm>
          <a:custGeom>
            <a:avLst/>
            <a:gdLst>
              <a:gd name="connsiteX0" fmla="*/ 8380 w 69850"/>
              <a:gd name="connsiteY0" fmla="*/ 13149 h 361950"/>
              <a:gd name="connsiteX1" fmla="*/ 77547 w 69850"/>
              <a:gd name="connsiteY1" fmla="*/ 366757 h 361950"/>
            </a:gdLst>
            <a:ahLst/>
            <a:cxnLst>
              <a:cxn ang="0">
                <a:pos x="connsiteX0" y="connsiteY0"/>
              </a:cxn>
              <a:cxn ang="0">
                <a:pos x="connsiteX1" y="connsiteY1"/>
              </a:cxn>
            </a:cxnLst>
            <a:rect l="l" t="t" r="r" b="b"/>
            <a:pathLst>
              <a:path w="69850" h="361950">
                <a:moveTo>
                  <a:pt x="8380" y="13149"/>
                </a:moveTo>
                <a:cubicBezTo>
                  <a:pt x="93166" y="109928"/>
                  <a:pt x="119568" y="244904"/>
                  <a:pt x="77547" y="366757"/>
                </a:cubicBezTo>
              </a:path>
            </a:pathLst>
          </a:custGeom>
          <a:ln w="12699">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1" name="Freeform 191"/>
          <p:cNvSpPr/>
          <p:nvPr/>
        </p:nvSpPr>
        <p:spPr>
          <a:xfrm>
            <a:off x="1936750" y="4324350"/>
            <a:ext cx="361950" cy="311150"/>
          </a:xfrm>
          <a:custGeom>
            <a:avLst/>
            <a:gdLst>
              <a:gd name="connsiteX0" fmla="*/ 7406 w 361950"/>
              <a:gd name="connsiteY0" fmla="*/ 323387 h 311150"/>
              <a:gd name="connsiteX1" fmla="*/ 370175 w 361950"/>
              <a:gd name="connsiteY1" fmla="*/ 6737 h 311150"/>
            </a:gdLst>
            <a:ahLst/>
            <a:cxnLst>
              <a:cxn ang="0">
                <a:pos x="connsiteX0" y="connsiteY0"/>
              </a:cxn>
              <a:cxn ang="0">
                <a:pos x="connsiteX1" y="connsiteY1"/>
              </a:cxn>
            </a:cxnLst>
            <a:rect l="l" t="t" r="r" b="b"/>
            <a:pathLst>
              <a:path w="361950" h="311150">
                <a:moveTo>
                  <a:pt x="7406" y="323387"/>
                </a:moveTo>
                <a:lnTo>
                  <a:pt x="370175" y="6737"/>
                </a:lnTo>
              </a:path>
            </a:pathLst>
          </a:custGeom>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2" name="Freeform 192"/>
          <p:cNvSpPr/>
          <p:nvPr/>
        </p:nvSpPr>
        <p:spPr>
          <a:xfrm>
            <a:off x="1924050" y="4629150"/>
            <a:ext cx="463550" cy="171450"/>
          </a:xfrm>
          <a:custGeom>
            <a:avLst/>
            <a:gdLst>
              <a:gd name="connsiteX0" fmla="*/ 17534 w 463550"/>
              <a:gd name="connsiteY0" fmla="*/ 15128 h 171450"/>
              <a:gd name="connsiteX1" fmla="*/ 469339 w 463550"/>
              <a:gd name="connsiteY1" fmla="*/ 173529 h 171450"/>
            </a:gdLst>
            <a:ahLst/>
            <a:cxnLst>
              <a:cxn ang="0">
                <a:pos x="connsiteX0" y="connsiteY0"/>
              </a:cxn>
              <a:cxn ang="0">
                <a:pos x="connsiteX1" y="connsiteY1"/>
              </a:cxn>
            </a:cxnLst>
            <a:rect l="l" t="t" r="r" b="b"/>
            <a:pathLst>
              <a:path w="463550" h="171450">
                <a:moveTo>
                  <a:pt x="17534" y="15128"/>
                </a:moveTo>
                <a:lnTo>
                  <a:pt x="469339" y="173529"/>
                </a:lnTo>
              </a:path>
            </a:pathLst>
          </a:custGeom>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3" name="Freeform 193"/>
          <p:cNvSpPr/>
          <p:nvPr/>
        </p:nvSpPr>
        <p:spPr>
          <a:xfrm>
            <a:off x="2178050" y="4502150"/>
            <a:ext cx="107950" cy="158750"/>
          </a:xfrm>
          <a:custGeom>
            <a:avLst/>
            <a:gdLst>
              <a:gd name="connsiteX0" fmla="*/ 47933 w 107950"/>
              <a:gd name="connsiteY0" fmla="*/ 161399 h 158750"/>
              <a:gd name="connsiteX1" fmla="*/ 17249 w 107950"/>
              <a:gd name="connsiteY1" fmla="*/ 28481 h 158750"/>
              <a:gd name="connsiteX2" fmla="*/ 82952 w 107950"/>
              <a:gd name="connsiteY2" fmla="*/ 13313 h 158750"/>
              <a:gd name="connsiteX3" fmla="*/ 113638 w 107950"/>
              <a:gd name="connsiteY3" fmla="*/ 146230 h 158750"/>
              <a:gd name="connsiteX4" fmla="*/ 47933 w 107950"/>
              <a:gd name="connsiteY4" fmla="*/ 161399 h 158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50" h="158750">
                <a:moveTo>
                  <a:pt x="47933" y="161399"/>
                </a:moveTo>
                <a:cubicBezTo>
                  <a:pt x="21316" y="128883"/>
                  <a:pt x="7579" y="69374"/>
                  <a:pt x="17249" y="28481"/>
                </a:cubicBezTo>
                <a:cubicBezTo>
                  <a:pt x="26920" y="-12411"/>
                  <a:pt x="56335" y="-19201"/>
                  <a:pt x="82952" y="13313"/>
                </a:cubicBezTo>
                <a:cubicBezTo>
                  <a:pt x="109570" y="45829"/>
                  <a:pt x="123308" y="105338"/>
                  <a:pt x="113638" y="146230"/>
                </a:cubicBezTo>
                <a:cubicBezTo>
                  <a:pt x="103967" y="187123"/>
                  <a:pt x="74550" y="193914"/>
                  <a:pt x="47933" y="161399"/>
                </a:cubicBezTo>
                <a:close/>
              </a:path>
            </a:pathLst>
          </a:custGeom>
          <a:solidFill>
            <a:srgbClr val="000000">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4" name="Freeform 194"/>
          <p:cNvSpPr/>
          <p:nvPr/>
        </p:nvSpPr>
        <p:spPr>
          <a:xfrm>
            <a:off x="3422650" y="3587750"/>
            <a:ext cx="19050" cy="1352550"/>
          </a:xfrm>
          <a:custGeom>
            <a:avLst/>
            <a:gdLst>
              <a:gd name="connsiteX0" fmla="*/ 12379 w 19050"/>
              <a:gd name="connsiteY0" fmla="*/ 13342 h 1352550"/>
              <a:gd name="connsiteX1" fmla="*/ 14496 w 19050"/>
              <a:gd name="connsiteY1" fmla="*/ 1358758 h 1352550"/>
            </a:gdLst>
            <a:ahLst/>
            <a:cxnLst>
              <a:cxn ang="0">
                <a:pos x="connsiteX0" y="connsiteY0"/>
              </a:cxn>
              <a:cxn ang="0">
                <a:pos x="connsiteX1" y="connsiteY1"/>
              </a:cxn>
            </a:cxnLst>
            <a:rect l="l" t="t" r="r" b="b"/>
            <a:pathLst>
              <a:path w="19050" h="1352550">
                <a:moveTo>
                  <a:pt x="12379" y="13342"/>
                </a:moveTo>
                <a:lnTo>
                  <a:pt x="14496" y="1358758"/>
                </a:lnTo>
              </a:path>
            </a:pathLst>
          </a:custGeom>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5" name="Freeform 195"/>
          <p:cNvSpPr/>
          <p:nvPr/>
        </p:nvSpPr>
        <p:spPr>
          <a:xfrm>
            <a:off x="3651250" y="3702050"/>
            <a:ext cx="19050" cy="1403350"/>
          </a:xfrm>
          <a:custGeom>
            <a:avLst/>
            <a:gdLst>
              <a:gd name="connsiteX0" fmla="*/ 8371 w 19050"/>
              <a:gd name="connsiteY0" fmla="*/ 11572 h 1403350"/>
              <a:gd name="connsiteX1" fmla="*/ 10488 w 19050"/>
              <a:gd name="connsiteY1" fmla="*/ 1413871 h 1403350"/>
            </a:gdLst>
            <a:ahLst/>
            <a:cxnLst>
              <a:cxn ang="0">
                <a:pos x="connsiteX0" y="connsiteY0"/>
              </a:cxn>
              <a:cxn ang="0">
                <a:pos x="connsiteX1" y="connsiteY1"/>
              </a:cxn>
            </a:cxnLst>
            <a:rect l="l" t="t" r="r" b="b"/>
            <a:pathLst>
              <a:path w="19050" h="1403350">
                <a:moveTo>
                  <a:pt x="8371" y="11572"/>
                </a:moveTo>
                <a:lnTo>
                  <a:pt x="10488" y="1413871"/>
                </a:lnTo>
              </a:path>
            </a:pathLst>
          </a:custGeom>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6" name="Freeform 196"/>
          <p:cNvSpPr/>
          <p:nvPr/>
        </p:nvSpPr>
        <p:spPr>
          <a:xfrm>
            <a:off x="3867150" y="3816350"/>
            <a:ext cx="19050" cy="1466850"/>
          </a:xfrm>
          <a:custGeom>
            <a:avLst/>
            <a:gdLst>
              <a:gd name="connsiteX0" fmla="*/ 15829 w 19050"/>
              <a:gd name="connsiteY0" fmla="*/ 8566 h 1466850"/>
              <a:gd name="connsiteX1" fmla="*/ 17943 w 19050"/>
              <a:gd name="connsiteY1" fmla="*/ 1467750 h 1466850"/>
            </a:gdLst>
            <a:ahLst/>
            <a:cxnLst>
              <a:cxn ang="0">
                <a:pos x="connsiteX0" y="connsiteY0"/>
              </a:cxn>
              <a:cxn ang="0">
                <a:pos x="connsiteX1" y="connsiteY1"/>
              </a:cxn>
            </a:cxnLst>
            <a:rect l="l" t="t" r="r" b="b"/>
            <a:pathLst>
              <a:path w="19050" h="1466850">
                <a:moveTo>
                  <a:pt x="15829" y="8566"/>
                </a:moveTo>
                <a:lnTo>
                  <a:pt x="17943" y="1467750"/>
                </a:lnTo>
              </a:path>
            </a:pathLst>
          </a:custGeom>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7" name="Freeform 197"/>
          <p:cNvSpPr/>
          <p:nvPr/>
        </p:nvSpPr>
        <p:spPr>
          <a:xfrm>
            <a:off x="4095750" y="3930650"/>
            <a:ext cx="19050" cy="1517650"/>
          </a:xfrm>
          <a:custGeom>
            <a:avLst/>
            <a:gdLst>
              <a:gd name="connsiteX0" fmla="*/ 11822 w 19050"/>
              <a:gd name="connsiteY0" fmla="*/ 6796 h 1517650"/>
              <a:gd name="connsiteX1" fmla="*/ 13943 w 19050"/>
              <a:gd name="connsiteY1" fmla="*/ 1521628 h 1517650"/>
            </a:gdLst>
            <a:ahLst/>
            <a:cxnLst>
              <a:cxn ang="0">
                <a:pos x="connsiteX0" y="connsiteY0"/>
              </a:cxn>
              <a:cxn ang="0">
                <a:pos x="connsiteX1" y="connsiteY1"/>
              </a:cxn>
            </a:cxnLst>
            <a:rect l="l" t="t" r="r" b="b"/>
            <a:pathLst>
              <a:path w="19050" h="1517650">
                <a:moveTo>
                  <a:pt x="11822" y="6796"/>
                </a:moveTo>
                <a:lnTo>
                  <a:pt x="13943" y="1521628"/>
                </a:lnTo>
              </a:path>
            </a:pathLst>
          </a:custGeom>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8" name="Freeform 198"/>
          <p:cNvSpPr/>
          <p:nvPr/>
        </p:nvSpPr>
        <p:spPr>
          <a:xfrm>
            <a:off x="4324350" y="4032250"/>
            <a:ext cx="19050" cy="1581150"/>
          </a:xfrm>
          <a:custGeom>
            <a:avLst/>
            <a:gdLst>
              <a:gd name="connsiteX0" fmla="*/ 6579 w 19050"/>
              <a:gd name="connsiteY0" fmla="*/ 17726 h 1581150"/>
              <a:gd name="connsiteX1" fmla="*/ 8702 w 19050"/>
              <a:gd name="connsiteY1" fmla="*/ 1588204 h 1581150"/>
            </a:gdLst>
            <a:ahLst/>
            <a:cxnLst>
              <a:cxn ang="0">
                <a:pos x="connsiteX0" y="connsiteY0"/>
              </a:cxn>
              <a:cxn ang="0">
                <a:pos x="connsiteX1" y="connsiteY1"/>
              </a:cxn>
            </a:cxnLst>
            <a:rect l="l" t="t" r="r" b="b"/>
            <a:pathLst>
              <a:path w="19050" h="1581150">
                <a:moveTo>
                  <a:pt x="6579" y="17726"/>
                </a:moveTo>
                <a:lnTo>
                  <a:pt x="8702" y="1588204"/>
                </a:lnTo>
              </a:path>
            </a:pathLst>
          </a:custGeom>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9" name="Freeform 199"/>
          <p:cNvSpPr/>
          <p:nvPr/>
        </p:nvSpPr>
        <p:spPr>
          <a:xfrm>
            <a:off x="3422650" y="3587750"/>
            <a:ext cx="908050" cy="450850"/>
          </a:xfrm>
          <a:custGeom>
            <a:avLst/>
            <a:gdLst>
              <a:gd name="connsiteX0" fmla="*/ 12379 w 908050"/>
              <a:gd name="connsiteY0" fmla="*/ 13342 h 450850"/>
              <a:gd name="connsiteX1" fmla="*/ 908281 w 908050"/>
              <a:gd name="connsiteY1" fmla="*/ 462225 h 450850"/>
            </a:gdLst>
            <a:ahLst/>
            <a:cxnLst>
              <a:cxn ang="0">
                <a:pos x="connsiteX0" y="connsiteY0"/>
              </a:cxn>
              <a:cxn ang="0">
                <a:pos x="connsiteX1" y="connsiteY1"/>
              </a:cxn>
            </a:cxnLst>
            <a:rect l="l" t="t" r="r" b="b"/>
            <a:pathLst>
              <a:path w="908050" h="450850">
                <a:moveTo>
                  <a:pt x="12379" y="13342"/>
                </a:moveTo>
                <a:lnTo>
                  <a:pt x="908281" y="462225"/>
                </a:lnTo>
              </a:path>
            </a:pathLst>
          </a:custGeom>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0" name="Freeform 200"/>
          <p:cNvSpPr/>
          <p:nvPr/>
        </p:nvSpPr>
        <p:spPr>
          <a:xfrm>
            <a:off x="3422650" y="3930650"/>
            <a:ext cx="908050" cy="501650"/>
          </a:xfrm>
          <a:custGeom>
            <a:avLst/>
            <a:gdLst>
              <a:gd name="connsiteX0" fmla="*/ 12379 w 908050"/>
              <a:gd name="connsiteY0" fmla="*/ 6796 h 501650"/>
              <a:gd name="connsiteX1" fmla="*/ 908280 w 908050"/>
              <a:gd name="connsiteY1" fmla="*/ 511327 h 501650"/>
            </a:gdLst>
            <a:ahLst/>
            <a:cxnLst>
              <a:cxn ang="0">
                <a:pos x="connsiteX0" y="connsiteY0"/>
              </a:cxn>
              <a:cxn ang="0">
                <a:pos x="connsiteX1" y="connsiteY1"/>
              </a:cxn>
            </a:cxnLst>
            <a:rect l="l" t="t" r="r" b="b"/>
            <a:pathLst>
              <a:path w="908050" h="501650">
                <a:moveTo>
                  <a:pt x="12379" y="6796"/>
                </a:moveTo>
                <a:lnTo>
                  <a:pt x="908280" y="511327"/>
                </a:lnTo>
              </a:path>
            </a:pathLst>
          </a:custGeom>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1" name="Freeform 201"/>
          <p:cNvSpPr/>
          <p:nvPr/>
        </p:nvSpPr>
        <p:spPr>
          <a:xfrm>
            <a:off x="3422650" y="4260850"/>
            <a:ext cx="908050" cy="565150"/>
          </a:xfrm>
          <a:custGeom>
            <a:avLst/>
            <a:gdLst>
              <a:gd name="connsiteX0" fmla="*/ 12379 w 908050"/>
              <a:gd name="connsiteY0" fmla="*/ 12951 h 565150"/>
              <a:gd name="connsiteX1" fmla="*/ 908280 w 908050"/>
              <a:gd name="connsiteY1" fmla="*/ 574366 h 565150"/>
            </a:gdLst>
            <a:ahLst/>
            <a:cxnLst>
              <a:cxn ang="0">
                <a:pos x="connsiteX0" y="connsiteY0"/>
              </a:cxn>
              <a:cxn ang="0">
                <a:pos x="connsiteX1" y="connsiteY1"/>
              </a:cxn>
            </a:cxnLst>
            <a:rect l="l" t="t" r="r" b="b"/>
            <a:pathLst>
              <a:path w="908050" h="565150">
                <a:moveTo>
                  <a:pt x="12379" y="12951"/>
                </a:moveTo>
                <a:lnTo>
                  <a:pt x="908280" y="574366"/>
                </a:lnTo>
              </a:path>
            </a:pathLst>
          </a:custGeom>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2" name="Freeform 202"/>
          <p:cNvSpPr/>
          <p:nvPr/>
        </p:nvSpPr>
        <p:spPr>
          <a:xfrm>
            <a:off x="3422650" y="4603750"/>
            <a:ext cx="908050" cy="615950"/>
          </a:xfrm>
          <a:custGeom>
            <a:avLst/>
            <a:gdLst>
              <a:gd name="connsiteX0" fmla="*/ 12379 w 908050"/>
              <a:gd name="connsiteY0" fmla="*/ 6405 h 615950"/>
              <a:gd name="connsiteX1" fmla="*/ 908279 w 908050"/>
              <a:gd name="connsiteY1" fmla="*/ 623469 h 615950"/>
            </a:gdLst>
            <a:ahLst/>
            <a:cxnLst>
              <a:cxn ang="0">
                <a:pos x="connsiteX0" y="connsiteY0"/>
              </a:cxn>
              <a:cxn ang="0">
                <a:pos x="connsiteX1" y="connsiteY1"/>
              </a:cxn>
            </a:cxnLst>
            <a:rect l="l" t="t" r="r" b="b"/>
            <a:pathLst>
              <a:path w="908050" h="615950">
                <a:moveTo>
                  <a:pt x="12379" y="6405"/>
                </a:moveTo>
                <a:lnTo>
                  <a:pt x="908279" y="623469"/>
                </a:lnTo>
              </a:path>
            </a:pathLst>
          </a:custGeom>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3" name="Freeform 203"/>
          <p:cNvSpPr/>
          <p:nvPr/>
        </p:nvSpPr>
        <p:spPr>
          <a:xfrm>
            <a:off x="3422650" y="4933950"/>
            <a:ext cx="908050" cy="679450"/>
          </a:xfrm>
          <a:custGeom>
            <a:avLst/>
            <a:gdLst>
              <a:gd name="connsiteX0" fmla="*/ 12379 w 908050"/>
              <a:gd name="connsiteY0" fmla="*/ 12560 h 679450"/>
              <a:gd name="connsiteX1" fmla="*/ 908280 w 908050"/>
              <a:gd name="connsiteY1" fmla="*/ 686506 h 679450"/>
            </a:gdLst>
            <a:ahLst/>
            <a:cxnLst>
              <a:cxn ang="0">
                <a:pos x="connsiteX0" y="connsiteY0"/>
              </a:cxn>
              <a:cxn ang="0">
                <a:pos x="connsiteX1" y="connsiteY1"/>
              </a:cxn>
            </a:cxnLst>
            <a:rect l="l" t="t" r="r" b="b"/>
            <a:pathLst>
              <a:path w="908050" h="679450">
                <a:moveTo>
                  <a:pt x="12379" y="12560"/>
                </a:moveTo>
                <a:lnTo>
                  <a:pt x="908280" y="686506"/>
                </a:lnTo>
              </a:path>
            </a:pathLst>
          </a:custGeom>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4" name="Freeform 204"/>
          <p:cNvSpPr/>
          <p:nvPr/>
        </p:nvSpPr>
        <p:spPr>
          <a:xfrm>
            <a:off x="8985250" y="1911350"/>
            <a:ext cx="1276350" cy="742950"/>
          </a:xfrm>
          <a:custGeom>
            <a:avLst/>
            <a:gdLst>
              <a:gd name="connsiteX0" fmla="*/ 6350 w 1276350"/>
              <a:gd name="connsiteY0" fmla="*/ 750006 h 742950"/>
              <a:gd name="connsiteX1" fmla="*/ 1276350 w 1276350"/>
              <a:gd name="connsiteY1" fmla="*/ 750006 h 742950"/>
              <a:gd name="connsiteX2" fmla="*/ 1276350 w 1276350"/>
              <a:gd name="connsiteY2" fmla="*/ 13406 h 742950"/>
              <a:gd name="connsiteX3" fmla="*/ 6350 w 1276350"/>
              <a:gd name="connsiteY3" fmla="*/ 13406 h 742950"/>
              <a:gd name="connsiteX4" fmla="*/ 6350 w 1276350"/>
              <a:gd name="connsiteY4" fmla="*/ 750006 h 742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50" h="742950">
                <a:moveTo>
                  <a:pt x="6350" y="750006"/>
                </a:moveTo>
                <a:lnTo>
                  <a:pt x="1276350" y="750006"/>
                </a:lnTo>
                <a:lnTo>
                  <a:pt x="1276350" y="13406"/>
                </a:lnTo>
                <a:lnTo>
                  <a:pt x="6350" y="13406"/>
                </a:lnTo>
                <a:lnTo>
                  <a:pt x="6350" y="750006"/>
                </a:lnTo>
                <a:close/>
              </a:path>
            </a:pathLst>
          </a:custGeom>
          <a:solidFill>
            <a:srgbClr val="7E7E7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5" name="Freeform 205"/>
          <p:cNvSpPr/>
          <p:nvPr/>
        </p:nvSpPr>
        <p:spPr>
          <a:xfrm>
            <a:off x="8985250" y="1911350"/>
            <a:ext cx="1276350" cy="742950"/>
          </a:xfrm>
          <a:custGeom>
            <a:avLst/>
            <a:gdLst>
              <a:gd name="connsiteX0" fmla="*/ 6350 w 1276350"/>
              <a:gd name="connsiteY0" fmla="*/ 13406 h 742950"/>
              <a:gd name="connsiteX1" fmla="*/ 1276350 w 1276350"/>
              <a:gd name="connsiteY1" fmla="*/ 13406 h 742950"/>
              <a:gd name="connsiteX2" fmla="*/ 1276350 w 1276350"/>
              <a:gd name="connsiteY2" fmla="*/ 750006 h 742950"/>
              <a:gd name="connsiteX3" fmla="*/ 6350 w 1276350"/>
              <a:gd name="connsiteY3" fmla="*/ 750006 h 742950"/>
              <a:gd name="connsiteX4" fmla="*/ 6350 w 1276350"/>
              <a:gd name="connsiteY4" fmla="*/ 13406 h 742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50" h="742950">
                <a:moveTo>
                  <a:pt x="6350" y="13406"/>
                </a:moveTo>
                <a:lnTo>
                  <a:pt x="1276350" y="13406"/>
                </a:lnTo>
                <a:lnTo>
                  <a:pt x="1276350" y="750006"/>
                </a:lnTo>
                <a:lnTo>
                  <a:pt x="6350" y="750006"/>
                </a:lnTo>
                <a:lnTo>
                  <a:pt x="6350" y="13406"/>
                </a:lnTo>
                <a:close/>
              </a:path>
            </a:pathLst>
          </a:custGeom>
          <a:solidFill>
            <a:srgbClr val="0000AE">
              <a:alpha val="0"/>
            </a:srgbClr>
          </a:solidFill>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6" name="Freeform 206"/>
          <p:cNvSpPr/>
          <p:nvPr/>
        </p:nvSpPr>
        <p:spPr>
          <a:xfrm>
            <a:off x="6134100" y="3797300"/>
            <a:ext cx="2286000" cy="1104900"/>
          </a:xfrm>
          <a:custGeom>
            <a:avLst/>
            <a:gdLst>
              <a:gd name="connsiteX0" fmla="*/ 24970 w 2286000"/>
              <a:gd name="connsiteY0" fmla="*/ 13728 h 1104900"/>
              <a:gd name="connsiteX1" fmla="*/ 2287173 w 2286000"/>
              <a:gd name="connsiteY1" fmla="*/ 1107281 h 1104900"/>
              <a:gd name="connsiteX2" fmla="*/ 2298627 w 2286000"/>
              <a:gd name="connsiteY2" fmla="*/ 1112820 h 1104900"/>
            </a:gdLst>
            <a:ahLst/>
            <a:cxnLst>
              <a:cxn ang="0">
                <a:pos x="connsiteX0" y="connsiteY0"/>
              </a:cxn>
              <a:cxn ang="0">
                <a:pos x="connsiteX1" y="connsiteY1"/>
              </a:cxn>
              <a:cxn ang="0">
                <a:pos x="connsiteX2" y="connsiteY2"/>
              </a:cxn>
            </a:cxnLst>
            <a:rect l="l" t="t" r="r" b="b"/>
            <a:pathLst>
              <a:path w="2286000" h="1104900">
                <a:moveTo>
                  <a:pt x="24970" y="13728"/>
                </a:moveTo>
                <a:lnTo>
                  <a:pt x="2287173" y="1107281"/>
                </a:lnTo>
                <a:lnTo>
                  <a:pt x="2298627" y="1112820"/>
                </a:lnTo>
              </a:path>
            </a:pathLst>
          </a:custGeom>
          <a:ln w="25400">
            <a:solidFill>
              <a:srgbClr val="3773D6">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08" name="Picture 208"/>
          <p:cNvPicPr>
            <a:picLocks noChangeAspect="1"/>
          </p:cNvPicPr>
          <p:nvPr/>
        </p:nvPicPr>
        <p:blipFill>
          <a:blip r:embed="rId2"/>
          <a:stretch>
            <a:fillRect/>
          </a:stretch>
        </p:blipFill>
        <p:spPr>
          <a:xfrm>
            <a:off x="8153400" y="3840479"/>
            <a:ext cx="1371600" cy="1356360"/>
          </a:xfrm>
          <a:prstGeom prst="rect">
            <a:avLst/>
          </a:prstGeom>
        </p:spPr>
      </p:pic>
      <p:sp>
        <p:nvSpPr>
          <p:cNvPr id="3" name="Freeform 208"/>
          <p:cNvSpPr/>
          <p:nvPr/>
        </p:nvSpPr>
        <p:spPr>
          <a:xfrm>
            <a:off x="4292600" y="3810000"/>
            <a:ext cx="1701800" cy="355600"/>
          </a:xfrm>
          <a:custGeom>
            <a:avLst/>
            <a:gdLst>
              <a:gd name="connsiteX0" fmla="*/ 21377 w 1701800"/>
              <a:gd name="connsiteY0" fmla="*/ 368053 h 355600"/>
              <a:gd name="connsiteX1" fmla="*/ 1698260 w 1701800"/>
              <a:gd name="connsiteY1" fmla="*/ 18844 h 355600"/>
              <a:gd name="connsiteX2" fmla="*/ 1710704 w 1701800"/>
              <a:gd name="connsiteY2" fmla="*/ 16252 h 355600"/>
            </a:gdLst>
            <a:ahLst/>
            <a:cxnLst>
              <a:cxn ang="0">
                <a:pos x="connsiteX0" y="connsiteY0"/>
              </a:cxn>
              <a:cxn ang="0">
                <a:pos x="connsiteX1" y="connsiteY1"/>
              </a:cxn>
              <a:cxn ang="0">
                <a:pos x="connsiteX2" y="connsiteY2"/>
              </a:cxn>
            </a:cxnLst>
            <a:rect l="l" t="t" r="r" b="b"/>
            <a:pathLst>
              <a:path w="1701800" h="355600">
                <a:moveTo>
                  <a:pt x="21377" y="368053"/>
                </a:moveTo>
                <a:lnTo>
                  <a:pt x="1698260" y="18844"/>
                </a:lnTo>
                <a:lnTo>
                  <a:pt x="1710704" y="16252"/>
                </a:lnTo>
              </a:path>
            </a:pathLst>
          </a:custGeom>
          <a:ln w="25400">
            <a:solidFill>
              <a:srgbClr val="3773D6">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10" name="Picture 210"/>
          <p:cNvPicPr>
            <a:picLocks noChangeAspect="1"/>
          </p:cNvPicPr>
          <p:nvPr/>
        </p:nvPicPr>
        <p:blipFill>
          <a:blip r:embed="rId3"/>
          <a:stretch>
            <a:fillRect/>
          </a:stretch>
        </p:blipFill>
        <p:spPr>
          <a:xfrm>
            <a:off x="5974080" y="3764279"/>
            <a:ext cx="99060" cy="114300"/>
          </a:xfrm>
          <a:prstGeom prst="rect">
            <a:avLst/>
          </a:prstGeom>
        </p:spPr>
      </p:pic>
      <p:sp>
        <p:nvSpPr>
          <p:cNvPr id="4" name="Freeform 210"/>
          <p:cNvSpPr/>
          <p:nvPr/>
        </p:nvSpPr>
        <p:spPr>
          <a:xfrm>
            <a:off x="2362200" y="4254500"/>
            <a:ext cx="1358900" cy="304800"/>
          </a:xfrm>
          <a:custGeom>
            <a:avLst/>
            <a:gdLst>
              <a:gd name="connsiteX0" fmla="*/ 15963 w 1358900"/>
              <a:gd name="connsiteY0" fmla="*/ 307488 h 304800"/>
              <a:gd name="connsiteX1" fmla="*/ 1360873 w 1358900"/>
              <a:gd name="connsiteY1" fmla="*/ 19007 h 304800"/>
            </a:gdLst>
            <a:ahLst/>
            <a:cxnLst>
              <a:cxn ang="0">
                <a:pos x="connsiteX0" y="connsiteY0"/>
              </a:cxn>
              <a:cxn ang="0">
                <a:pos x="connsiteX1" y="connsiteY1"/>
              </a:cxn>
            </a:cxnLst>
            <a:rect l="l" t="t" r="r" b="b"/>
            <a:pathLst>
              <a:path w="1358900" h="304800">
                <a:moveTo>
                  <a:pt x="15963" y="307488"/>
                </a:moveTo>
                <a:lnTo>
                  <a:pt x="1360873" y="19007"/>
                </a:lnTo>
              </a:path>
            </a:pathLst>
          </a:custGeom>
          <a:ln w="25400">
            <a:solidFill>
              <a:srgbClr val="3773D6">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1" name="Freeform 211"/>
          <p:cNvSpPr/>
          <p:nvPr/>
        </p:nvSpPr>
        <p:spPr>
          <a:xfrm>
            <a:off x="6108700" y="3759200"/>
            <a:ext cx="63500" cy="76200"/>
          </a:xfrm>
          <a:custGeom>
            <a:avLst/>
            <a:gdLst>
              <a:gd name="connsiteX0" fmla="*/ 75881 w 63500"/>
              <a:gd name="connsiteY0" fmla="*/ 20075 h 76200"/>
              <a:gd name="connsiteX1" fmla="*/ 75881 w 63500"/>
              <a:gd name="connsiteY1" fmla="*/ 82936 h 76200"/>
              <a:gd name="connsiteX2" fmla="*/ 13018 w 63500"/>
              <a:gd name="connsiteY2" fmla="*/ 82936 h 76200"/>
              <a:gd name="connsiteX3" fmla="*/ 13018 w 63500"/>
              <a:gd name="connsiteY3" fmla="*/ 20075 h 76200"/>
              <a:gd name="connsiteX4" fmla="*/ 75881 w 63500"/>
              <a:gd name="connsiteY4" fmla="*/ 20075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0" h="76200">
                <a:moveTo>
                  <a:pt x="75881" y="20075"/>
                </a:moveTo>
                <a:cubicBezTo>
                  <a:pt x="93239" y="37433"/>
                  <a:pt x="93239" y="65578"/>
                  <a:pt x="75881" y="82936"/>
                </a:cubicBezTo>
                <a:cubicBezTo>
                  <a:pt x="58522" y="100296"/>
                  <a:pt x="30378" y="100296"/>
                  <a:pt x="13018" y="82936"/>
                </a:cubicBezTo>
                <a:cubicBezTo>
                  <a:pt x="-4339" y="65578"/>
                  <a:pt x="-4339" y="37433"/>
                  <a:pt x="13018" y="20075"/>
                </a:cubicBezTo>
                <a:cubicBezTo>
                  <a:pt x="30378" y="2715"/>
                  <a:pt x="58522" y="2715"/>
                  <a:pt x="75881" y="20075"/>
                </a:cubicBezTo>
                <a:close/>
              </a:path>
            </a:pathLst>
          </a:custGeom>
          <a:solidFill>
            <a:srgbClr val="000000">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2" name="Freeform 212"/>
          <p:cNvSpPr/>
          <p:nvPr/>
        </p:nvSpPr>
        <p:spPr>
          <a:xfrm>
            <a:off x="6108700" y="3759200"/>
            <a:ext cx="63500" cy="76200"/>
          </a:xfrm>
          <a:custGeom>
            <a:avLst/>
            <a:gdLst>
              <a:gd name="connsiteX0" fmla="*/ 75881 w 63500"/>
              <a:gd name="connsiteY0" fmla="*/ 20074 h 76200"/>
              <a:gd name="connsiteX1" fmla="*/ 75881 w 63500"/>
              <a:gd name="connsiteY1" fmla="*/ 82936 h 76200"/>
              <a:gd name="connsiteX2" fmla="*/ 13018 w 63500"/>
              <a:gd name="connsiteY2" fmla="*/ 82936 h 76200"/>
              <a:gd name="connsiteX3" fmla="*/ 13018 w 63500"/>
              <a:gd name="connsiteY3" fmla="*/ 20074 h 76200"/>
              <a:gd name="connsiteX4" fmla="*/ 75881 w 63500"/>
              <a:gd name="connsiteY4" fmla="*/ 2007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0" h="76200">
                <a:moveTo>
                  <a:pt x="75881" y="20074"/>
                </a:moveTo>
                <a:cubicBezTo>
                  <a:pt x="93239" y="37432"/>
                  <a:pt x="93239" y="65577"/>
                  <a:pt x="75881" y="82936"/>
                </a:cubicBezTo>
                <a:cubicBezTo>
                  <a:pt x="58522" y="100294"/>
                  <a:pt x="30377" y="100294"/>
                  <a:pt x="13018" y="82936"/>
                </a:cubicBezTo>
                <a:cubicBezTo>
                  <a:pt x="-4339" y="65577"/>
                  <a:pt x="-4339" y="37432"/>
                  <a:pt x="13018" y="20074"/>
                </a:cubicBezTo>
                <a:cubicBezTo>
                  <a:pt x="30377" y="2715"/>
                  <a:pt x="58522" y="2715"/>
                  <a:pt x="75881" y="20074"/>
                </a:cubicBezTo>
                <a:close/>
              </a:path>
            </a:pathLst>
          </a:custGeom>
          <a:solidFill>
            <a:srgbClr val="0000FF">
              <a:alpha val="0"/>
            </a:srgbClr>
          </a:solidFill>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3" name="Freeform 213"/>
          <p:cNvSpPr/>
          <p:nvPr/>
        </p:nvSpPr>
        <p:spPr>
          <a:xfrm>
            <a:off x="8255000" y="2616200"/>
            <a:ext cx="901700" cy="520700"/>
          </a:xfrm>
          <a:custGeom>
            <a:avLst/>
            <a:gdLst>
              <a:gd name="connsiteX0" fmla="*/ 19206 w 901700"/>
              <a:gd name="connsiteY0" fmla="*/ 19560 h 520700"/>
              <a:gd name="connsiteX1" fmla="*/ 30265 w 901700"/>
              <a:gd name="connsiteY1" fmla="*/ 25803 h 520700"/>
              <a:gd name="connsiteX2" fmla="*/ 910235 w 901700"/>
              <a:gd name="connsiteY2" fmla="*/ 522548 h 520700"/>
            </a:gdLst>
            <a:ahLst/>
            <a:cxnLst>
              <a:cxn ang="0">
                <a:pos x="connsiteX0" y="connsiteY0"/>
              </a:cxn>
              <a:cxn ang="0">
                <a:pos x="connsiteX1" y="connsiteY1"/>
              </a:cxn>
              <a:cxn ang="0">
                <a:pos x="connsiteX2" y="connsiteY2"/>
              </a:cxn>
            </a:cxnLst>
            <a:rect l="l" t="t" r="r" b="b"/>
            <a:pathLst>
              <a:path w="901700" h="520700">
                <a:moveTo>
                  <a:pt x="19206" y="19560"/>
                </a:moveTo>
                <a:lnTo>
                  <a:pt x="30265" y="25803"/>
                </a:lnTo>
                <a:lnTo>
                  <a:pt x="910235" y="522548"/>
                </a:lnTo>
              </a:path>
            </a:pathLst>
          </a:custGeom>
          <a:ln w="25400">
            <a:solidFill>
              <a:srgbClr val="9E9E9E">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15" name="Picture 215"/>
          <p:cNvPicPr>
            <a:picLocks noChangeAspect="1"/>
          </p:cNvPicPr>
          <p:nvPr/>
        </p:nvPicPr>
        <p:blipFill>
          <a:blip r:embed="rId4"/>
          <a:stretch>
            <a:fillRect/>
          </a:stretch>
        </p:blipFill>
        <p:spPr>
          <a:xfrm>
            <a:off x="8183880" y="2583180"/>
            <a:ext cx="160020" cy="121920"/>
          </a:xfrm>
          <a:prstGeom prst="rect">
            <a:avLst/>
          </a:prstGeom>
        </p:spPr>
      </p:pic>
      <p:sp>
        <p:nvSpPr>
          <p:cNvPr id="5" name="Freeform 215"/>
          <p:cNvSpPr/>
          <p:nvPr/>
        </p:nvSpPr>
        <p:spPr>
          <a:xfrm>
            <a:off x="6667500" y="3213100"/>
            <a:ext cx="2476500" cy="139700"/>
          </a:xfrm>
          <a:custGeom>
            <a:avLst/>
            <a:gdLst>
              <a:gd name="connsiteX0" fmla="*/ 18823 w 2476500"/>
              <a:gd name="connsiteY0" fmla="*/ 141020 h 139700"/>
              <a:gd name="connsiteX1" fmla="*/ 31508 w 2476500"/>
              <a:gd name="connsiteY1" fmla="*/ 140376 h 139700"/>
              <a:gd name="connsiteX2" fmla="*/ 2485434 w 2476500"/>
              <a:gd name="connsiteY2" fmla="*/ 15958 h 139700"/>
            </a:gdLst>
            <a:ahLst/>
            <a:cxnLst>
              <a:cxn ang="0">
                <a:pos x="connsiteX0" y="connsiteY0"/>
              </a:cxn>
              <a:cxn ang="0">
                <a:pos x="connsiteX1" y="connsiteY1"/>
              </a:cxn>
              <a:cxn ang="0">
                <a:pos x="connsiteX2" y="connsiteY2"/>
              </a:cxn>
            </a:cxnLst>
            <a:rect l="l" t="t" r="r" b="b"/>
            <a:pathLst>
              <a:path w="2476500" h="139700">
                <a:moveTo>
                  <a:pt x="18823" y="141020"/>
                </a:moveTo>
                <a:lnTo>
                  <a:pt x="31508" y="140376"/>
                </a:lnTo>
                <a:lnTo>
                  <a:pt x="2485434" y="15958"/>
                </a:lnTo>
              </a:path>
            </a:pathLst>
          </a:custGeom>
          <a:ln w="25400">
            <a:solidFill>
              <a:srgbClr val="9E9E9E">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17" name="Picture 217"/>
          <p:cNvPicPr>
            <a:picLocks noChangeAspect="1"/>
          </p:cNvPicPr>
          <p:nvPr/>
        </p:nvPicPr>
        <p:blipFill>
          <a:blip r:embed="rId5"/>
          <a:stretch>
            <a:fillRect/>
          </a:stretch>
        </p:blipFill>
        <p:spPr>
          <a:xfrm>
            <a:off x="6598920" y="3268979"/>
            <a:ext cx="137160" cy="137160"/>
          </a:xfrm>
          <a:prstGeom prst="rect">
            <a:avLst/>
          </a:prstGeom>
        </p:spPr>
      </p:pic>
      <p:sp>
        <p:nvSpPr>
          <p:cNvPr id="6" name="Freeform 217"/>
          <p:cNvSpPr/>
          <p:nvPr/>
        </p:nvSpPr>
        <p:spPr>
          <a:xfrm>
            <a:off x="6172200" y="2997200"/>
            <a:ext cx="495300" cy="774700"/>
          </a:xfrm>
          <a:custGeom>
            <a:avLst/>
            <a:gdLst>
              <a:gd name="connsiteX0" fmla="*/ 14421 w 495300"/>
              <a:gd name="connsiteY0" fmla="*/ 786275 h 774700"/>
              <a:gd name="connsiteX1" fmla="*/ 491159 w 495300"/>
              <a:gd name="connsiteY1" fmla="*/ 33532 h 774700"/>
              <a:gd name="connsiteX2" fmla="*/ 497965 w 495300"/>
              <a:gd name="connsiteY2" fmla="*/ 22787 h 774700"/>
            </a:gdLst>
            <a:ahLst/>
            <a:cxnLst>
              <a:cxn ang="0">
                <a:pos x="connsiteX0" y="connsiteY0"/>
              </a:cxn>
              <a:cxn ang="0">
                <a:pos x="connsiteX1" y="connsiteY1"/>
              </a:cxn>
              <a:cxn ang="0">
                <a:pos x="connsiteX2" y="connsiteY2"/>
              </a:cxn>
            </a:cxnLst>
            <a:rect l="l" t="t" r="r" b="b"/>
            <a:pathLst>
              <a:path w="495300" h="774700">
                <a:moveTo>
                  <a:pt x="14421" y="786275"/>
                </a:moveTo>
                <a:lnTo>
                  <a:pt x="491159" y="33532"/>
                </a:lnTo>
                <a:lnTo>
                  <a:pt x="497965" y="22787"/>
                </a:lnTo>
              </a:path>
            </a:pathLst>
          </a:custGeom>
          <a:ln w="25400">
            <a:solidFill>
              <a:srgbClr val="3773D6">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19" name="Picture 219"/>
          <p:cNvPicPr>
            <a:picLocks noChangeAspect="1"/>
          </p:cNvPicPr>
          <p:nvPr/>
        </p:nvPicPr>
        <p:blipFill>
          <a:blip r:embed="rId6"/>
          <a:stretch>
            <a:fillRect/>
          </a:stretch>
        </p:blipFill>
        <p:spPr>
          <a:xfrm>
            <a:off x="6614159" y="2941320"/>
            <a:ext cx="91440" cy="106680"/>
          </a:xfrm>
          <a:prstGeom prst="rect">
            <a:avLst/>
          </a:prstGeom>
        </p:spPr>
      </p:pic>
      <p:sp>
        <p:nvSpPr>
          <p:cNvPr id="7" name="Freeform 219"/>
          <p:cNvSpPr/>
          <p:nvPr/>
        </p:nvSpPr>
        <p:spPr>
          <a:xfrm>
            <a:off x="6718300" y="2260600"/>
            <a:ext cx="2133600" cy="660400"/>
          </a:xfrm>
          <a:custGeom>
            <a:avLst/>
            <a:gdLst>
              <a:gd name="connsiteX0" fmla="*/ 24969 w 2133600"/>
              <a:gd name="connsiteY0" fmla="*/ 661428 h 660400"/>
              <a:gd name="connsiteX1" fmla="*/ 2126222 w 2133600"/>
              <a:gd name="connsiteY1" fmla="*/ 19252 h 660400"/>
              <a:gd name="connsiteX2" fmla="*/ 2138385 w 2133600"/>
              <a:gd name="connsiteY2" fmla="*/ 15535 h 660400"/>
            </a:gdLst>
            <a:ahLst/>
            <a:cxnLst>
              <a:cxn ang="0">
                <a:pos x="connsiteX0" y="connsiteY0"/>
              </a:cxn>
              <a:cxn ang="0">
                <a:pos x="connsiteX1" y="connsiteY1"/>
              </a:cxn>
              <a:cxn ang="0">
                <a:pos x="connsiteX2" y="connsiteY2"/>
              </a:cxn>
            </a:cxnLst>
            <a:rect l="l" t="t" r="r" b="b"/>
            <a:pathLst>
              <a:path w="2133600" h="660400">
                <a:moveTo>
                  <a:pt x="24969" y="661428"/>
                </a:moveTo>
                <a:lnTo>
                  <a:pt x="2126222" y="19252"/>
                </a:lnTo>
                <a:lnTo>
                  <a:pt x="2138385" y="15535"/>
                </a:lnTo>
              </a:path>
            </a:pathLst>
          </a:custGeom>
          <a:ln w="25400">
            <a:solidFill>
              <a:srgbClr val="3773D6">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21" name="Picture 221"/>
          <p:cNvPicPr>
            <a:picLocks noChangeAspect="1"/>
          </p:cNvPicPr>
          <p:nvPr/>
        </p:nvPicPr>
        <p:blipFill>
          <a:blip r:embed="rId7"/>
          <a:stretch>
            <a:fillRect/>
          </a:stretch>
        </p:blipFill>
        <p:spPr>
          <a:xfrm>
            <a:off x="8823959" y="2217420"/>
            <a:ext cx="106680" cy="106680"/>
          </a:xfrm>
          <a:prstGeom prst="rect">
            <a:avLst/>
          </a:prstGeom>
        </p:spPr>
      </p:pic>
      <p:sp>
        <p:nvSpPr>
          <p:cNvPr id="8" name="Freeform 221"/>
          <p:cNvSpPr/>
          <p:nvPr/>
        </p:nvSpPr>
        <p:spPr>
          <a:xfrm>
            <a:off x="6692900" y="2857500"/>
            <a:ext cx="63500" cy="76200"/>
          </a:xfrm>
          <a:custGeom>
            <a:avLst/>
            <a:gdLst>
              <a:gd name="connsiteX0" fmla="*/ 75881 w 63500"/>
              <a:gd name="connsiteY0" fmla="*/ 20074 h 76200"/>
              <a:gd name="connsiteX1" fmla="*/ 75881 w 63500"/>
              <a:gd name="connsiteY1" fmla="*/ 82936 h 76200"/>
              <a:gd name="connsiteX2" fmla="*/ 13018 w 63500"/>
              <a:gd name="connsiteY2" fmla="*/ 82936 h 76200"/>
              <a:gd name="connsiteX3" fmla="*/ 13018 w 63500"/>
              <a:gd name="connsiteY3" fmla="*/ 20074 h 76200"/>
              <a:gd name="connsiteX4" fmla="*/ 75881 w 63500"/>
              <a:gd name="connsiteY4" fmla="*/ 2007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0" h="76200">
                <a:moveTo>
                  <a:pt x="75881" y="20074"/>
                </a:moveTo>
                <a:cubicBezTo>
                  <a:pt x="93239" y="37433"/>
                  <a:pt x="93239" y="65577"/>
                  <a:pt x="75881" y="82936"/>
                </a:cubicBezTo>
                <a:cubicBezTo>
                  <a:pt x="58521" y="100295"/>
                  <a:pt x="30378" y="100295"/>
                  <a:pt x="13018" y="82936"/>
                </a:cubicBezTo>
                <a:cubicBezTo>
                  <a:pt x="-4339" y="65577"/>
                  <a:pt x="-4339" y="37433"/>
                  <a:pt x="13018" y="20074"/>
                </a:cubicBezTo>
                <a:cubicBezTo>
                  <a:pt x="30378" y="2715"/>
                  <a:pt x="58521" y="2715"/>
                  <a:pt x="75881" y="20074"/>
                </a:cubicBezTo>
                <a:close/>
              </a:path>
            </a:pathLst>
          </a:custGeom>
          <a:solidFill>
            <a:srgbClr val="000000">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2" name="Freeform 222"/>
          <p:cNvSpPr/>
          <p:nvPr/>
        </p:nvSpPr>
        <p:spPr>
          <a:xfrm>
            <a:off x="6692900" y="2857500"/>
            <a:ext cx="63500" cy="76200"/>
          </a:xfrm>
          <a:custGeom>
            <a:avLst/>
            <a:gdLst>
              <a:gd name="connsiteX0" fmla="*/ 75880 w 63500"/>
              <a:gd name="connsiteY0" fmla="*/ 20075 h 76200"/>
              <a:gd name="connsiteX1" fmla="*/ 75880 w 63500"/>
              <a:gd name="connsiteY1" fmla="*/ 82937 h 76200"/>
              <a:gd name="connsiteX2" fmla="*/ 13019 w 63500"/>
              <a:gd name="connsiteY2" fmla="*/ 82937 h 76200"/>
              <a:gd name="connsiteX3" fmla="*/ 13019 w 63500"/>
              <a:gd name="connsiteY3" fmla="*/ 20075 h 76200"/>
              <a:gd name="connsiteX4" fmla="*/ 75880 w 63500"/>
              <a:gd name="connsiteY4" fmla="*/ 20075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0" h="76200">
                <a:moveTo>
                  <a:pt x="75880" y="20075"/>
                </a:moveTo>
                <a:cubicBezTo>
                  <a:pt x="93240" y="37434"/>
                  <a:pt x="93240" y="65578"/>
                  <a:pt x="75880" y="82937"/>
                </a:cubicBezTo>
                <a:cubicBezTo>
                  <a:pt x="58522" y="100295"/>
                  <a:pt x="30377" y="100295"/>
                  <a:pt x="13019" y="82937"/>
                </a:cubicBezTo>
                <a:cubicBezTo>
                  <a:pt x="-4339" y="65578"/>
                  <a:pt x="-4339" y="37434"/>
                  <a:pt x="13019" y="20075"/>
                </a:cubicBezTo>
                <a:cubicBezTo>
                  <a:pt x="30377" y="2716"/>
                  <a:pt x="58522" y="2716"/>
                  <a:pt x="75880" y="20075"/>
                </a:cubicBezTo>
                <a:close/>
              </a:path>
            </a:pathLst>
          </a:custGeom>
          <a:solidFill>
            <a:srgbClr val="0000FF">
              <a:alpha val="0"/>
            </a:srgbClr>
          </a:solidFill>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3" name="Freeform 223"/>
          <p:cNvSpPr/>
          <p:nvPr/>
        </p:nvSpPr>
        <p:spPr>
          <a:xfrm>
            <a:off x="8940800" y="2184400"/>
            <a:ext cx="63500" cy="76200"/>
          </a:xfrm>
          <a:custGeom>
            <a:avLst/>
            <a:gdLst>
              <a:gd name="connsiteX0" fmla="*/ 75881 w 63500"/>
              <a:gd name="connsiteY0" fmla="*/ 20074 h 76200"/>
              <a:gd name="connsiteX1" fmla="*/ 75881 w 63500"/>
              <a:gd name="connsiteY1" fmla="*/ 82936 h 76200"/>
              <a:gd name="connsiteX2" fmla="*/ 13018 w 63500"/>
              <a:gd name="connsiteY2" fmla="*/ 82936 h 76200"/>
              <a:gd name="connsiteX3" fmla="*/ 13018 w 63500"/>
              <a:gd name="connsiteY3" fmla="*/ 20074 h 76200"/>
              <a:gd name="connsiteX4" fmla="*/ 75881 w 63500"/>
              <a:gd name="connsiteY4" fmla="*/ 2007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0" h="76200">
                <a:moveTo>
                  <a:pt x="75881" y="20074"/>
                </a:moveTo>
                <a:cubicBezTo>
                  <a:pt x="93239" y="37433"/>
                  <a:pt x="93239" y="65577"/>
                  <a:pt x="75881" y="82936"/>
                </a:cubicBezTo>
                <a:cubicBezTo>
                  <a:pt x="58521" y="100295"/>
                  <a:pt x="30378" y="100295"/>
                  <a:pt x="13018" y="82936"/>
                </a:cubicBezTo>
                <a:cubicBezTo>
                  <a:pt x="-4339" y="65577"/>
                  <a:pt x="-4339" y="37433"/>
                  <a:pt x="13018" y="20074"/>
                </a:cubicBezTo>
                <a:cubicBezTo>
                  <a:pt x="30378" y="2715"/>
                  <a:pt x="58521" y="2715"/>
                  <a:pt x="75881" y="20074"/>
                </a:cubicBezTo>
                <a:close/>
              </a:path>
            </a:pathLst>
          </a:custGeom>
          <a:solidFill>
            <a:srgbClr val="000000">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4" name="Freeform 224"/>
          <p:cNvSpPr/>
          <p:nvPr/>
        </p:nvSpPr>
        <p:spPr>
          <a:xfrm>
            <a:off x="8940800" y="2184400"/>
            <a:ext cx="63500" cy="76200"/>
          </a:xfrm>
          <a:custGeom>
            <a:avLst/>
            <a:gdLst>
              <a:gd name="connsiteX0" fmla="*/ 75880 w 63500"/>
              <a:gd name="connsiteY0" fmla="*/ 20075 h 76200"/>
              <a:gd name="connsiteX1" fmla="*/ 75880 w 63500"/>
              <a:gd name="connsiteY1" fmla="*/ 82936 h 76200"/>
              <a:gd name="connsiteX2" fmla="*/ 13018 w 63500"/>
              <a:gd name="connsiteY2" fmla="*/ 82936 h 76200"/>
              <a:gd name="connsiteX3" fmla="*/ 13018 w 63500"/>
              <a:gd name="connsiteY3" fmla="*/ 20075 h 76200"/>
              <a:gd name="connsiteX4" fmla="*/ 75880 w 63500"/>
              <a:gd name="connsiteY4" fmla="*/ 20075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0" h="76200">
                <a:moveTo>
                  <a:pt x="75880" y="20075"/>
                </a:moveTo>
                <a:cubicBezTo>
                  <a:pt x="93239" y="37433"/>
                  <a:pt x="93239" y="65578"/>
                  <a:pt x="75880" y="82936"/>
                </a:cubicBezTo>
                <a:cubicBezTo>
                  <a:pt x="58522" y="100295"/>
                  <a:pt x="30377" y="100295"/>
                  <a:pt x="13018" y="82936"/>
                </a:cubicBezTo>
                <a:cubicBezTo>
                  <a:pt x="-4340" y="65578"/>
                  <a:pt x="-4340" y="37433"/>
                  <a:pt x="13018" y="20075"/>
                </a:cubicBezTo>
                <a:cubicBezTo>
                  <a:pt x="30377" y="2716"/>
                  <a:pt x="58522" y="2716"/>
                  <a:pt x="75880" y="20075"/>
                </a:cubicBezTo>
                <a:close/>
              </a:path>
            </a:pathLst>
          </a:custGeom>
          <a:solidFill>
            <a:srgbClr val="0000FF">
              <a:alpha val="0"/>
            </a:srgbClr>
          </a:solidFill>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5" name="TextBox 225"/>
          <p:cNvSpPr txBox="1"/>
          <p:nvPr/>
        </p:nvSpPr>
        <p:spPr>
          <a:xfrm>
            <a:off x="673100" y="444500"/>
            <a:ext cx="5976087" cy="832104"/>
          </a:xfrm>
          <a:prstGeom prst="rect">
            <a:avLst/>
          </a:prstGeom>
          <a:noFill/>
        </p:spPr>
        <p:txBody>
          <a:bodyPr wrap="square" lIns="0" tIns="0" rIns="0" bIns="0" rtlCol="0">
            <a:spAutoFit/>
          </a:bodyPr>
          <a:lstStyle/>
          <a:p>
            <a:pPr marL="0">
              <a:lnSpc>
                <a:spcPct val="114000"/>
              </a:lnSpc>
            </a:pPr>
            <a:r>
              <a:rPr lang="en-US" altLang="zh-CN" sz="4800" spc="85" dirty="0">
                <a:solidFill>
                  <a:srgbClr val="000000"/>
                </a:solidFill>
                <a:latin typeface="Times New Roman" panose="02020603050405020304"/>
                <a:ea typeface="Times New Roman" panose="02020603050405020304"/>
              </a:rPr>
              <a:t>Recursive</a:t>
            </a:r>
            <a:r>
              <a:rPr lang="en-US" altLang="zh-CN" sz="4800" spc="60" dirty="0">
                <a:solidFill>
                  <a:srgbClr val="000000"/>
                </a:solidFill>
                <a:latin typeface="Times New Roman" panose="02020603050405020304"/>
                <a:cs typeface="Times New Roman" panose="02020603050405020304"/>
              </a:rPr>
              <a:t> </a:t>
            </a:r>
            <a:r>
              <a:rPr lang="en-US" altLang="zh-CN" sz="4800" spc="104" dirty="0">
                <a:solidFill>
                  <a:srgbClr val="000000"/>
                </a:solidFill>
                <a:latin typeface="Times New Roman" panose="02020603050405020304"/>
                <a:ea typeface="Times New Roman" panose="02020603050405020304"/>
              </a:rPr>
              <a:t>Ray</a:t>
            </a:r>
            <a:r>
              <a:rPr lang="en-US" altLang="zh-CN" sz="4800" spc="60" dirty="0">
                <a:solidFill>
                  <a:srgbClr val="000000"/>
                </a:solidFill>
                <a:latin typeface="Times New Roman" panose="02020603050405020304"/>
                <a:cs typeface="Times New Roman" panose="02020603050405020304"/>
              </a:rPr>
              <a:t> </a:t>
            </a:r>
            <a:r>
              <a:rPr lang="en-US" altLang="zh-CN" sz="4800" spc="85" dirty="0">
                <a:solidFill>
                  <a:srgbClr val="000000"/>
                </a:solidFill>
                <a:latin typeface="Times New Roman" panose="02020603050405020304"/>
                <a:ea typeface="Times New Roman" panose="02020603050405020304"/>
              </a:rPr>
              <a:t>Tracing</a:t>
            </a:r>
            <a:endParaRPr lang="en-US" altLang="zh-CN" sz="4800" spc="85" dirty="0">
              <a:solidFill>
                <a:srgbClr val="000000"/>
              </a:solidFill>
              <a:latin typeface="Times New Roman" panose="02020603050405020304"/>
              <a:ea typeface="Times New Roman" panose="02020603050405020304"/>
            </a:endParaRPr>
          </a:p>
        </p:txBody>
      </p:sp>
      <p:sp>
        <p:nvSpPr>
          <p:cNvPr id="226" name="TextBox 226"/>
          <p:cNvSpPr txBox="1"/>
          <p:nvPr/>
        </p:nvSpPr>
        <p:spPr>
          <a:xfrm>
            <a:off x="8864600" y="2984500"/>
            <a:ext cx="2740400" cy="689610"/>
          </a:xfrm>
          <a:prstGeom prst="rect">
            <a:avLst/>
          </a:prstGeom>
          <a:noFill/>
        </p:spPr>
        <p:txBody>
          <a:bodyPr wrap="square" lIns="0" tIns="0" rIns="0" bIns="0" rtlCol="0">
            <a:spAutoFit/>
          </a:bodyPr>
          <a:lstStyle/>
          <a:p>
            <a:pPr marL="0" indent="519430">
              <a:lnSpc>
                <a:spcPct val="113000"/>
              </a:lnSpc>
            </a:pPr>
            <a:r>
              <a:rPr lang="en-US" altLang="zh-CN" sz="2000" spc="160" dirty="0">
                <a:solidFill>
                  <a:srgbClr val="000000"/>
                </a:solidFill>
                <a:latin typeface="Times New Roman" panose="02020603050405020304"/>
                <a:ea typeface="Times New Roman" panose="02020603050405020304"/>
              </a:rPr>
              <a:t>Refracted</a:t>
            </a:r>
            <a:r>
              <a:rPr lang="en-US" altLang="zh-CN" sz="2000" spc="100" dirty="0">
                <a:solidFill>
                  <a:srgbClr val="000000"/>
                </a:solidFill>
                <a:latin typeface="Times New Roman" panose="02020603050405020304"/>
                <a:cs typeface="Times New Roman" panose="02020603050405020304"/>
              </a:rPr>
              <a:t> </a:t>
            </a:r>
            <a:r>
              <a:rPr lang="en-US" altLang="zh-CN" sz="2000" spc="154" dirty="0">
                <a:solidFill>
                  <a:srgbClr val="000000"/>
                </a:solidFill>
                <a:latin typeface="Times New Roman" panose="02020603050405020304"/>
                <a:ea typeface="Times New Roman" panose="02020603050405020304"/>
              </a:rPr>
              <a:t>rays</a:t>
            </a:r>
            <a:endParaRPr lang="en-US" altLang="zh-CN" sz="2000" spc="154" dirty="0">
              <a:solidFill>
                <a:srgbClr val="000000"/>
              </a:solidFill>
              <a:latin typeface="Times New Roman" panose="02020603050405020304"/>
              <a:ea typeface="Times New Roman" panose="02020603050405020304"/>
            </a:endParaRPr>
          </a:p>
          <a:p>
            <a:pPr marL="0">
              <a:lnSpc>
                <a:spcPct val="114000"/>
              </a:lnSpc>
            </a:pPr>
            <a:r>
              <a:rPr lang="en-US" altLang="zh-CN" sz="2000" spc="120" dirty="0">
                <a:solidFill>
                  <a:srgbClr val="000000"/>
                </a:solidFill>
                <a:latin typeface="Times New Roman" panose="02020603050405020304"/>
                <a:ea typeface="Times New Roman" panose="02020603050405020304"/>
              </a:rPr>
              <a:t>(specular</a:t>
            </a:r>
            <a:r>
              <a:rPr lang="en-US" altLang="zh-CN" sz="2000" spc="154" dirty="0">
                <a:solidFill>
                  <a:srgbClr val="000000"/>
                </a:solidFill>
                <a:latin typeface="Times New Roman" panose="02020603050405020304"/>
                <a:cs typeface="Times New Roman" panose="02020603050405020304"/>
              </a:rPr>
              <a:t> </a:t>
            </a:r>
            <a:r>
              <a:rPr lang="en-US" altLang="zh-CN" sz="2000" spc="125" dirty="0">
                <a:solidFill>
                  <a:srgbClr val="000000"/>
                </a:solidFill>
                <a:latin typeface="Times New Roman" panose="02020603050405020304"/>
                <a:ea typeface="Times New Roman" panose="02020603050405020304"/>
              </a:rPr>
              <a:t>transmission)</a:t>
            </a:r>
            <a:endParaRPr lang="en-US" altLang="zh-CN" sz="2000" spc="125" dirty="0">
              <a:solidFill>
                <a:srgbClr val="000000"/>
              </a:solidFill>
              <a:latin typeface="Times New Roman" panose="02020603050405020304"/>
              <a:ea typeface="Times New Roman" panose="02020603050405020304"/>
            </a:endParaRPr>
          </a:p>
        </p:txBody>
      </p:sp>
      <p:sp>
        <p:nvSpPr>
          <p:cNvPr id="227" name="TextBox 227"/>
          <p:cNvSpPr txBox="1"/>
          <p:nvPr/>
        </p:nvSpPr>
        <p:spPr>
          <a:xfrm>
            <a:off x="1600200" y="5040116"/>
            <a:ext cx="1261037" cy="335280"/>
          </a:xfrm>
          <a:prstGeom prst="rect">
            <a:avLst/>
          </a:prstGeom>
          <a:noFill/>
        </p:spPr>
        <p:txBody>
          <a:bodyPr wrap="square" lIns="0" tIns="0" rIns="0" bIns="0" rtlCol="0">
            <a:spAutoFit/>
          </a:bodyPr>
          <a:lstStyle/>
          <a:p>
            <a:pPr marL="0">
              <a:lnSpc>
                <a:spcPct val="100000"/>
              </a:lnSpc>
            </a:pPr>
            <a:r>
              <a:rPr lang="en-US" altLang="zh-CN" sz="2200" dirty="0">
                <a:solidFill>
                  <a:srgbClr val="000000"/>
                </a:solidFill>
                <a:latin typeface="Arial" panose="020B0604020202020204"/>
                <a:ea typeface="Arial" panose="020B0604020202020204"/>
              </a:rPr>
              <a:t>eye</a:t>
            </a:r>
            <a:r>
              <a:rPr lang="en-US" altLang="zh-CN" sz="2200" spc="-5" dirty="0">
                <a:solidFill>
                  <a:srgbClr val="000000"/>
                </a:solidFill>
                <a:latin typeface="Arial" panose="020B0604020202020204"/>
                <a:cs typeface="Arial" panose="020B0604020202020204"/>
              </a:rPr>
              <a:t> </a:t>
            </a:r>
            <a:r>
              <a:rPr lang="en-US" altLang="zh-CN" sz="2200" dirty="0">
                <a:solidFill>
                  <a:srgbClr val="000000"/>
                </a:solidFill>
                <a:latin typeface="Arial" panose="020B0604020202020204"/>
                <a:ea typeface="Arial" panose="020B0604020202020204"/>
              </a:rPr>
              <a:t>point</a:t>
            </a:r>
            <a:endParaRPr lang="en-US" altLang="zh-CN" sz="2200" dirty="0">
              <a:solidFill>
                <a:srgbClr val="000000"/>
              </a:solidFill>
              <a:latin typeface="Arial" panose="020B0604020202020204"/>
              <a:ea typeface="Arial" panose="020B0604020202020204"/>
            </a:endParaRPr>
          </a:p>
        </p:txBody>
      </p:sp>
      <p:sp>
        <p:nvSpPr>
          <p:cNvPr id="228" name="TextBox 228"/>
          <p:cNvSpPr txBox="1"/>
          <p:nvPr/>
        </p:nvSpPr>
        <p:spPr>
          <a:xfrm>
            <a:off x="3340100" y="5852916"/>
            <a:ext cx="1649325" cy="335280"/>
          </a:xfrm>
          <a:prstGeom prst="rect">
            <a:avLst/>
          </a:prstGeom>
          <a:noFill/>
        </p:spPr>
        <p:txBody>
          <a:bodyPr wrap="square" lIns="0" tIns="0" rIns="0" bIns="0" rtlCol="0">
            <a:spAutoFit/>
          </a:bodyPr>
          <a:lstStyle/>
          <a:p>
            <a:pPr marL="0">
              <a:lnSpc>
                <a:spcPct val="100000"/>
              </a:lnSpc>
            </a:pPr>
            <a:r>
              <a:rPr lang="en-US" altLang="zh-CN" sz="2200" dirty="0">
                <a:solidFill>
                  <a:srgbClr val="000000"/>
                </a:solidFill>
                <a:latin typeface="Arial" panose="020B0604020202020204"/>
                <a:ea typeface="Arial" panose="020B0604020202020204"/>
              </a:rPr>
              <a:t>image</a:t>
            </a:r>
            <a:r>
              <a:rPr lang="en-US" altLang="zh-CN" sz="2200" spc="-5" dirty="0">
                <a:solidFill>
                  <a:srgbClr val="000000"/>
                </a:solidFill>
                <a:latin typeface="Arial" panose="020B0604020202020204"/>
                <a:cs typeface="Arial" panose="020B0604020202020204"/>
              </a:rPr>
              <a:t> </a:t>
            </a:r>
            <a:r>
              <a:rPr lang="en-US" altLang="zh-CN" sz="2200" dirty="0">
                <a:solidFill>
                  <a:srgbClr val="000000"/>
                </a:solidFill>
                <a:latin typeface="Arial" panose="020B0604020202020204"/>
                <a:ea typeface="Arial" panose="020B0604020202020204"/>
              </a:rPr>
              <a:t>plane</a:t>
            </a:r>
            <a:endParaRPr lang="en-US" altLang="zh-CN" sz="2200" dirty="0">
              <a:solidFill>
                <a:srgbClr val="000000"/>
              </a:solidFill>
              <a:latin typeface="Arial" panose="020B0604020202020204"/>
              <a:ea typeface="Arial" panose="020B0604020202020204"/>
            </a:endParaRPr>
          </a:p>
        </p:txBody>
      </p:sp>
      <p:sp>
        <p:nvSpPr>
          <p:cNvPr id="229" name="TextBox 229"/>
          <p:cNvSpPr txBox="1"/>
          <p:nvPr/>
        </p:nvSpPr>
        <p:spPr>
          <a:xfrm>
            <a:off x="5791200" y="6424416"/>
            <a:ext cx="1555838" cy="335280"/>
          </a:xfrm>
          <a:prstGeom prst="rect">
            <a:avLst/>
          </a:prstGeom>
          <a:noFill/>
        </p:spPr>
        <p:txBody>
          <a:bodyPr wrap="square" lIns="0" tIns="0" rIns="0" bIns="0" rtlCol="0">
            <a:spAutoFit/>
          </a:bodyPr>
          <a:lstStyle/>
          <a:p>
            <a:pPr marL="0">
              <a:lnSpc>
                <a:spcPct val="100000"/>
              </a:lnSpc>
            </a:pPr>
            <a:r>
              <a:rPr lang="en-US" altLang="zh-CN" sz="2200" dirty="0">
                <a:solidFill>
                  <a:srgbClr val="000000"/>
                </a:solidFill>
                <a:latin typeface="Arial" panose="020B0604020202020204"/>
                <a:ea typeface="Arial" panose="020B0604020202020204"/>
              </a:rPr>
              <a:t>light</a:t>
            </a:r>
            <a:r>
              <a:rPr lang="en-US" altLang="zh-CN" sz="2200" spc="-10" dirty="0">
                <a:solidFill>
                  <a:srgbClr val="000000"/>
                </a:solidFill>
                <a:latin typeface="Arial" panose="020B0604020202020204"/>
                <a:cs typeface="Arial" panose="020B0604020202020204"/>
              </a:rPr>
              <a:t> </a:t>
            </a:r>
            <a:r>
              <a:rPr lang="en-US" altLang="zh-CN" sz="2200" dirty="0">
                <a:solidFill>
                  <a:srgbClr val="000000"/>
                </a:solidFill>
                <a:latin typeface="Arial" panose="020B0604020202020204"/>
                <a:ea typeface="Arial" panose="020B0604020202020204"/>
              </a:rPr>
              <a:t>source</a:t>
            </a:r>
            <a:endParaRPr lang="en-US" altLang="zh-CN" sz="2200" dirty="0">
              <a:solidFill>
                <a:srgbClr val="000000"/>
              </a:solidFill>
              <a:latin typeface="Arial" panose="020B0604020202020204"/>
              <a:ea typeface="Arial" panose="020B0604020202020204"/>
            </a:endParaRPr>
          </a:p>
        </p:txBody>
      </p:sp>
      <p:sp>
        <p:nvSpPr>
          <p:cNvPr id="230" name="TextBox 230"/>
          <p:cNvSpPr txBox="1"/>
          <p:nvPr/>
        </p:nvSpPr>
        <p:spPr>
          <a:xfrm>
            <a:off x="241300" y="9315805"/>
            <a:ext cx="12670690" cy="254000"/>
          </a:xfrm>
          <a:prstGeom prst="rect">
            <a:avLst/>
          </a:prstGeom>
          <a:noFill/>
        </p:spPr>
        <p:txBody>
          <a:bodyPr wrap="square" lIns="0" tIns="0" rIns="0" bIns="0" rtlCol="0">
            <a:spAutoFit/>
          </a:bodyPr>
          <a:lstStyle/>
          <a:p>
            <a:pPr marL="0">
              <a:lnSpc>
                <a:spcPct val="104000"/>
              </a:lnSpc>
              <a:tabLst>
                <a:tab pos="6134100" algn="l"/>
                <a:tab pos="9829800" algn="l"/>
              </a:tabLst>
            </a:pPr>
            <a:r>
              <a:rPr lang="en-US" altLang="zh-CN" sz="1600" spc="-20" dirty="0">
                <a:solidFill>
                  <a:srgbClr val="000000"/>
                </a:solidFill>
                <a:latin typeface="Arial" panose="020B0604020202020204"/>
                <a:ea typeface="Arial" panose="020B0604020202020204"/>
              </a:rPr>
              <a:t>GAMES101	</a:t>
            </a:r>
            <a:r>
              <a:rPr lang="en-US" altLang="zh-CN" sz="1600" spc="-5" dirty="0">
                <a:solidFill>
                  <a:srgbClr val="000000"/>
                </a:solidFill>
                <a:latin typeface="Arial" panose="020B0604020202020204"/>
                <a:ea typeface="Arial" panose="020B0604020202020204"/>
              </a:rPr>
              <a:t>16	</a:t>
            </a:r>
            <a:r>
              <a:rPr lang="en-US" altLang="zh-CN" sz="1600" dirty="0">
                <a:solidFill>
                  <a:srgbClr val="000000"/>
                </a:solidFill>
                <a:latin typeface="Arial" panose="020B0604020202020204"/>
                <a:ea typeface="Arial" panose="020B0604020202020204"/>
              </a:rPr>
              <a:t>Lingqi</a:t>
            </a:r>
            <a:r>
              <a:rPr lang="en-US" altLang="zh-CN" sz="1600" spc="-44" dirty="0">
                <a:solidFill>
                  <a:srgbClr val="000000"/>
                </a:solidFill>
                <a:latin typeface="Arial" panose="020B0604020202020204"/>
                <a:cs typeface="Arial" panose="020B0604020202020204"/>
              </a:rPr>
              <a:t> </a:t>
            </a:r>
            <a:r>
              <a:rPr lang="en-US" altLang="zh-CN" sz="1600" dirty="0">
                <a:solidFill>
                  <a:srgbClr val="000000"/>
                </a:solidFill>
                <a:latin typeface="Arial" panose="020B0604020202020204"/>
                <a:ea typeface="Arial" panose="020B0604020202020204"/>
              </a:rPr>
              <a:t>Yan,</a:t>
            </a:r>
            <a:r>
              <a:rPr lang="en-US" altLang="zh-CN" sz="1600" spc="-50" dirty="0">
                <a:solidFill>
                  <a:srgbClr val="000000"/>
                </a:solidFill>
                <a:latin typeface="Arial" panose="020B0604020202020204"/>
                <a:cs typeface="Arial" panose="020B0604020202020204"/>
              </a:rPr>
              <a:t> </a:t>
            </a:r>
            <a:r>
              <a:rPr lang="en-US" altLang="zh-CN" sz="1600" dirty="0">
                <a:solidFill>
                  <a:srgbClr val="000000"/>
                </a:solidFill>
                <a:latin typeface="Arial" panose="020B0604020202020204"/>
                <a:ea typeface="Arial" panose="020B0604020202020204"/>
              </a:rPr>
              <a:t>UC</a:t>
            </a:r>
            <a:r>
              <a:rPr lang="en-US" altLang="zh-CN" sz="1600" spc="-50" dirty="0">
                <a:solidFill>
                  <a:srgbClr val="000000"/>
                </a:solidFill>
                <a:latin typeface="Arial" panose="020B0604020202020204"/>
                <a:cs typeface="Arial" panose="020B0604020202020204"/>
              </a:rPr>
              <a:t> </a:t>
            </a:r>
            <a:r>
              <a:rPr lang="en-US" altLang="zh-CN" sz="1600" dirty="0">
                <a:solidFill>
                  <a:srgbClr val="000000"/>
                </a:solidFill>
                <a:latin typeface="Arial" panose="020B0604020202020204"/>
                <a:ea typeface="Arial" panose="020B0604020202020204"/>
              </a:rPr>
              <a:t>Santa</a:t>
            </a:r>
            <a:r>
              <a:rPr lang="en-US" altLang="zh-CN" sz="1600" spc="-50" dirty="0">
                <a:solidFill>
                  <a:srgbClr val="000000"/>
                </a:solidFill>
                <a:latin typeface="Arial" panose="020B0604020202020204"/>
                <a:cs typeface="Arial" panose="020B0604020202020204"/>
              </a:rPr>
              <a:t> </a:t>
            </a:r>
            <a:r>
              <a:rPr lang="en-US" altLang="zh-CN" sz="1600" dirty="0">
                <a:solidFill>
                  <a:srgbClr val="000000"/>
                </a:solidFill>
                <a:latin typeface="Arial" panose="020B0604020202020204"/>
                <a:ea typeface="Arial" panose="020B0604020202020204"/>
              </a:rPr>
              <a:t>Barbara</a:t>
            </a:r>
            <a:endParaRPr lang="en-US" altLang="zh-CN" sz="1600" dirty="0">
              <a:solidFill>
                <a:srgbClr val="000000"/>
              </a:solidFill>
              <a:latin typeface="Arial" panose="020B0604020202020204"/>
              <a:ea typeface="Arial" panose="020B0604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Freeform 231"/>
          <p:cNvSpPr/>
          <p:nvPr/>
        </p:nvSpPr>
        <p:spPr>
          <a:xfrm>
            <a:off x="5695950" y="2711450"/>
            <a:ext cx="908050" cy="895350"/>
          </a:xfrm>
          <a:custGeom>
            <a:avLst/>
            <a:gdLst>
              <a:gd name="connsiteX0" fmla="*/ 912562 w 908050"/>
              <a:gd name="connsiteY0" fmla="*/ 8892 h 895350"/>
              <a:gd name="connsiteX1" fmla="*/ 912562 w 908050"/>
              <a:gd name="connsiteY1" fmla="*/ 906918 h 895350"/>
              <a:gd name="connsiteX2" fmla="*/ 14537 w 908050"/>
              <a:gd name="connsiteY2" fmla="*/ 906918 h 895350"/>
              <a:gd name="connsiteX3" fmla="*/ 14537 w 908050"/>
              <a:gd name="connsiteY3" fmla="*/ 8892 h 895350"/>
              <a:gd name="connsiteX4" fmla="*/ 912562 w 908050"/>
              <a:gd name="connsiteY4" fmla="*/ 8892 h 895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8050" h="895350">
                <a:moveTo>
                  <a:pt x="912562" y="8892"/>
                </a:moveTo>
                <a:cubicBezTo>
                  <a:pt x="1160546" y="256875"/>
                  <a:pt x="1160546" y="658936"/>
                  <a:pt x="912562" y="906918"/>
                </a:cubicBezTo>
                <a:cubicBezTo>
                  <a:pt x="664579" y="1154901"/>
                  <a:pt x="262520" y="1154901"/>
                  <a:pt x="14537" y="906918"/>
                </a:cubicBezTo>
                <a:cubicBezTo>
                  <a:pt x="-233446" y="658936"/>
                  <a:pt x="-233446" y="256875"/>
                  <a:pt x="14537" y="8892"/>
                </a:cubicBezTo>
                <a:cubicBezTo>
                  <a:pt x="262520" y="-239089"/>
                  <a:pt x="664579" y="-239089"/>
                  <a:pt x="912562" y="8892"/>
                </a:cubicBezTo>
                <a:close/>
              </a:path>
            </a:pathLst>
          </a:custGeom>
          <a:solidFill>
            <a:srgbClr val="F5F5F5">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2" name="Freeform 232"/>
          <p:cNvSpPr/>
          <p:nvPr/>
        </p:nvSpPr>
        <p:spPr>
          <a:xfrm>
            <a:off x="5695950" y="2711450"/>
            <a:ext cx="908050" cy="895350"/>
          </a:xfrm>
          <a:custGeom>
            <a:avLst/>
            <a:gdLst>
              <a:gd name="connsiteX0" fmla="*/ 912562 w 908050"/>
              <a:gd name="connsiteY0" fmla="*/ 8893 h 895350"/>
              <a:gd name="connsiteX1" fmla="*/ 912562 w 908050"/>
              <a:gd name="connsiteY1" fmla="*/ 906919 h 895350"/>
              <a:gd name="connsiteX2" fmla="*/ 14537 w 908050"/>
              <a:gd name="connsiteY2" fmla="*/ 906919 h 895350"/>
              <a:gd name="connsiteX3" fmla="*/ 14537 w 908050"/>
              <a:gd name="connsiteY3" fmla="*/ 8893 h 895350"/>
              <a:gd name="connsiteX4" fmla="*/ 912562 w 908050"/>
              <a:gd name="connsiteY4" fmla="*/ 8893 h 895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8050" h="895350">
                <a:moveTo>
                  <a:pt x="912562" y="8893"/>
                </a:moveTo>
                <a:cubicBezTo>
                  <a:pt x="1160546" y="256876"/>
                  <a:pt x="1160546" y="658935"/>
                  <a:pt x="912562" y="906919"/>
                </a:cubicBezTo>
                <a:cubicBezTo>
                  <a:pt x="664579" y="1154902"/>
                  <a:pt x="262520" y="1154902"/>
                  <a:pt x="14537" y="906919"/>
                </a:cubicBezTo>
                <a:cubicBezTo>
                  <a:pt x="-233445" y="658935"/>
                  <a:pt x="-233445" y="256876"/>
                  <a:pt x="14537" y="8893"/>
                </a:cubicBezTo>
                <a:cubicBezTo>
                  <a:pt x="262520" y="-239089"/>
                  <a:pt x="664579" y="-239089"/>
                  <a:pt x="912562" y="8893"/>
                </a:cubicBezTo>
                <a:close/>
              </a:path>
            </a:pathLst>
          </a:custGeom>
          <a:solidFill>
            <a:srgbClr val="0000FF">
              <a:alpha val="0"/>
            </a:srgbClr>
          </a:solidFill>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34" name="Picture 234"/>
          <p:cNvPicPr>
            <a:picLocks noChangeAspect="1"/>
          </p:cNvPicPr>
          <p:nvPr/>
        </p:nvPicPr>
        <p:blipFill>
          <a:blip r:embed="rId1"/>
          <a:stretch>
            <a:fillRect/>
          </a:stretch>
        </p:blipFill>
        <p:spPr>
          <a:xfrm>
            <a:off x="7345680" y="6240780"/>
            <a:ext cx="693420" cy="693420"/>
          </a:xfrm>
          <a:prstGeom prst="rect">
            <a:avLst/>
          </a:prstGeom>
        </p:spPr>
      </p:pic>
      <p:sp>
        <p:nvSpPr>
          <p:cNvPr id="2" name="Freeform 234"/>
          <p:cNvSpPr/>
          <p:nvPr/>
        </p:nvSpPr>
        <p:spPr>
          <a:xfrm>
            <a:off x="2203450" y="4400550"/>
            <a:ext cx="69850" cy="361950"/>
          </a:xfrm>
          <a:custGeom>
            <a:avLst/>
            <a:gdLst>
              <a:gd name="connsiteX0" fmla="*/ 8380 w 69850"/>
              <a:gd name="connsiteY0" fmla="*/ 13149 h 361950"/>
              <a:gd name="connsiteX1" fmla="*/ 77547 w 69850"/>
              <a:gd name="connsiteY1" fmla="*/ 366757 h 361950"/>
            </a:gdLst>
            <a:ahLst/>
            <a:cxnLst>
              <a:cxn ang="0">
                <a:pos x="connsiteX0" y="connsiteY0"/>
              </a:cxn>
              <a:cxn ang="0">
                <a:pos x="connsiteX1" y="connsiteY1"/>
              </a:cxn>
            </a:cxnLst>
            <a:rect l="l" t="t" r="r" b="b"/>
            <a:pathLst>
              <a:path w="69850" h="361950">
                <a:moveTo>
                  <a:pt x="8380" y="13149"/>
                </a:moveTo>
                <a:cubicBezTo>
                  <a:pt x="93166" y="109928"/>
                  <a:pt x="119568" y="244904"/>
                  <a:pt x="77547" y="366757"/>
                </a:cubicBezTo>
              </a:path>
            </a:pathLst>
          </a:custGeom>
          <a:ln w="12699">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5" name="Freeform 235"/>
          <p:cNvSpPr/>
          <p:nvPr/>
        </p:nvSpPr>
        <p:spPr>
          <a:xfrm>
            <a:off x="1936750" y="4324350"/>
            <a:ext cx="361950" cy="311150"/>
          </a:xfrm>
          <a:custGeom>
            <a:avLst/>
            <a:gdLst>
              <a:gd name="connsiteX0" fmla="*/ 7406 w 361950"/>
              <a:gd name="connsiteY0" fmla="*/ 323387 h 311150"/>
              <a:gd name="connsiteX1" fmla="*/ 370175 w 361950"/>
              <a:gd name="connsiteY1" fmla="*/ 6737 h 311150"/>
            </a:gdLst>
            <a:ahLst/>
            <a:cxnLst>
              <a:cxn ang="0">
                <a:pos x="connsiteX0" y="connsiteY0"/>
              </a:cxn>
              <a:cxn ang="0">
                <a:pos x="connsiteX1" y="connsiteY1"/>
              </a:cxn>
            </a:cxnLst>
            <a:rect l="l" t="t" r="r" b="b"/>
            <a:pathLst>
              <a:path w="361950" h="311150">
                <a:moveTo>
                  <a:pt x="7406" y="323387"/>
                </a:moveTo>
                <a:lnTo>
                  <a:pt x="370175" y="6737"/>
                </a:lnTo>
              </a:path>
            </a:pathLst>
          </a:custGeom>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6" name="Freeform 236"/>
          <p:cNvSpPr/>
          <p:nvPr/>
        </p:nvSpPr>
        <p:spPr>
          <a:xfrm>
            <a:off x="1924050" y="4629150"/>
            <a:ext cx="463550" cy="171450"/>
          </a:xfrm>
          <a:custGeom>
            <a:avLst/>
            <a:gdLst>
              <a:gd name="connsiteX0" fmla="*/ 17534 w 463550"/>
              <a:gd name="connsiteY0" fmla="*/ 15128 h 171450"/>
              <a:gd name="connsiteX1" fmla="*/ 469339 w 463550"/>
              <a:gd name="connsiteY1" fmla="*/ 173529 h 171450"/>
            </a:gdLst>
            <a:ahLst/>
            <a:cxnLst>
              <a:cxn ang="0">
                <a:pos x="connsiteX0" y="connsiteY0"/>
              </a:cxn>
              <a:cxn ang="0">
                <a:pos x="connsiteX1" y="connsiteY1"/>
              </a:cxn>
            </a:cxnLst>
            <a:rect l="l" t="t" r="r" b="b"/>
            <a:pathLst>
              <a:path w="463550" h="171450">
                <a:moveTo>
                  <a:pt x="17534" y="15128"/>
                </a:moveTo>
                <a:lnTo>
                  <a:pt x="469339" y="173529"/>
                </a:lnTo>
              </a:path>
            </a:pathLst>
          </a:custGeom>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7" name="Freeform 237"/>
          <p:cNvSpPr/>
          <p:nvPr/>
        </p:nvSpPr>
        <p:spPr>
          <a:xfrm>
            <a:off x="2178050" y="4502150"/>
            <a:ext cx="107950" cy="158750"/>
          </a:xfrm>
          <a:custGeom>
            <a:avLst/>
            <a:gdLst>
              <a:gd name="connsiteX0" fmla="*/ 47933 w 107950"/>
              <a:gd name="connsiteY0" fmla="*/ 161399 h 158750"/>
              <a:gd name="connsiteX1" fmla="*/ 17249 w 107950"/>
              <a:gd name="connsiteY1" fmla="*/ 28481 h 158750"/>
              <a:gd name="connsiteX2" fmla="*/ 82952 w 107950"/>
              <a:gd name="connsiteY2" fmla="*/ 13313 h 158750"/>
              <a:gd name="connsiteX3" fmla="*/ 113638 w 107950"/>
              <a:gd name="connsiteY3" fmla="*/ 146230 h 158750"/>
              <a:gd name="connsiteX4" fmla="*/ 47933 w 107950"/>
              <a:gd name="connsiteY4" fmla="*/ 161399 h 158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50" h="158750">
                <a:moveTo>
                  <a:pt x="47933" y="161399"/>
                </a:moveTo>
                <a:cubicBezTo>
                  <a:pt x="21316" y="128883"/>
                  <a:pt x="7579" y="69374"/>
                  <a:pt x="17249" y="28481"/>
                </a:cubicBezTo>
                <a:cubicBezTo>
                  <a:pt x="26920" y="-12411"/>
                  <a:pt x="56335" y="-19201"/>
                  <a:pt x="82952" y="13313"/>
                </a:cubicBezTo>
                <a:cubicBezTo>
                  <a:pt x="109570" y="45829"/>
                  <a:pt x="123308" y="105338"/>
                  <a:pt x="113638" y="146230"/>
                </a:cubicBezTo>
                <a:cubicBezTo>
                  <a:pt x="103967" y="187123"/>
                  <a:pt x="74550" y="193914"/>
                  <a:pt x="47933" y="161399"/>
                </a:cubicBezTo>
                <a:close/>
              </a:path>
            </a:pathLst>
          </a:custGeom>
          <a:solidFill>
            <a:srgbClr val="000000">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8" name="Freeform 238"/>
          <p:cNvSpPr/>
          <p:nvPr/>
        </p:nvSpPr>
        <p:spPr>
          <a:xfrm>
            <a:off x="3422650" y="3587750"/>
            <a:ext cx="19050" cy="1352550"/>
          </a:xfrm>
          <a:custGeom>
            <a:avLst/>
            <a:gdLst>
              <a:gd name="connsiteX0" fmla="*/ 12379 w 19050"/>
              <a:gd name="connsiteY0" fmla="*/ 13342 h 1352550"/>
              <a:gd name="connsiteX1" fmla="*/ 14496 w 19050"/>
              <a:gd name="connsiteY1" fmla="*/ 1358758 h 1352550"/>
            </a:gdLst>
            <a:ahLst/>
            <a:cxnLst>
              <a:cxn ang="0">
                <a:pos x="connsiteX0" y="connsiteY0"/>
              </a:cxn>
              <a:cxn ang="0">
                <a:pos x="connsiteX1" y="connsiteY1"/>
              </a:cxn>
            </a:cxnLst>
            <a:rect l="l" t="t" r="r" b="b"/>
            <a:pathLst>
              <a:path w="19050" h="1352550">
                <a:moveTo>
                  <a:pt x="12379" y="13342"/>
                </a:moveTo>
                <a:lnTo>
                  <a:pt x="14496" y="1358758"/>
                </a:lnTo>
              </a:path>
            </a:pathLst>
          </a:custGeom>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9" name="Freeform 239"/>
          <p:cNvSpPr/>
          <p:nvPr/>
        </p:nvSpPr>
        <p:spPr>
          <a:xfrm>
            <a:off x="3651250" y="3702050"/>
            <a:ext cx="19050" cy="1403350"/>
          </a:xfrm>
          <a:custGeom>
            <a:avLst/>
            <a:gdLst>
              <a:gd name="connsiteX0" fmla="*/ 8371 w 19050"/>
              <a:gd name="connsiteY0" fmla="*/ 11572 h 1403350"/>
              <a:gd name="connsiteX1" fmla="*/ 10488 w 19050"/>
              <a:gd name="connsiteY1" fmla="*/ 1413871 h 1403350"/>
            </a:gdLst>
            <a:ahLst/>
            <a:cxnLst>
              <a:cxn ang="0">
                <a:pos x="connsiteX0" y="connsiteY0"/>
              </a:cxn>
              <a:cxn ang="0">
                <a:pos x="connsiteX1" y="connsiteY1"/>
              </a:cxn>
            </a:cxnLst>
            <a:rect l="l" t="t" r="r" b="b"/>
            <a:pathLst>
              <a:path w="19050" h="1403350">
                <a:moveTo>
                  <a:pt x="8371" y="11572"/>
                </a:moveTo>
                <a:lnTo>
                  <a:pt x="10488" y="1413871"/>
                </a:lnTo>
              </a:path>
            </a:pathLst>
          </a:custGeom>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0" name="Freeform 240"/>
          <p:cNvSpPr/>
          <p:nvPr/>
        </p:nvSpPr>
        <p:spPr>
          <a:xfrm>
            <a:off x="3867150" y="3816350"/>
            <a:ext cx="19050" cy="1466850"/>
          </a:xfrm>
          <a:custGeom>
            <a:avLst/>
            <a:gdLst>
              <a:gd name="connsiteX0" fmla="*/ 15829 w 19050"/>
              <a:gd name="connsiteY0" fmla="*/ 8566 h 1466850"/>
              <a:gd name="connsiteX1" fmla="*/ 17943 w 19050"/>
              <a:gd name="connsiteY1" fmla="*/ 1467750 h 1466850"/>
            </a:gdLst>
            <a:ahLst/>
            <a:cxnLst>
              <a:cxn ang="0">
                <a:pos x="connsiteX0" y="connsiteY0"/>
              </a:cxn>
              <a:cxn ang="0">
                <a:pos x="connsiteX1" y="connsiteY1"/>
              </a:cxn>
            </a:cxnLst>
            <a:rect l="l" t="t" r="r" b="b"/>
            <a:pathLst>
              <a:path w="19050" h="1466850">
                <a:moveTo>
                  <a:pt x="15829" y="8566"/>
                </a:moveTo>
                <a:lnTo>
                  <a:pt x="17943" y="1467750"/>
                </a:lnTo>
              </a:path>
            </a:pathLst>
          </a:custGeom>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1" name="Freeform 241"/>
          <p:cNvSpPr/>
          <p:nvPr/>
        </p:nvSpPr>
        <p:spPr>
          <a:xfrm>
            <a:off x="4095750" y="3930650"/>
            <a:ext cx="19050" cy="1517650"/>
          </a:xfrm>
          <a:custGeom>
            <a:avLst/>
            <a:gdLst>
              <a:gd name="connsiteX0" fmla="*/ 11822 w 19050"/>
              <a:gd name="connsiteY0" fmla="*/ 6796 h 1517650"/>
              <a:gd name="connsiteX1" fmla="*/ 13943 w 19050"/>
              <a:gd name="connsiteY1" fmla="*/ 1521628 h 1517650"/>
            </a:gdLst>
            <a:ahLst/>
            <a:cxnLst>
              <a:cxn ang="0">
                <a:pos x="connsiteX0" y="connsiteY0"/>
              </a:cxn>
              <a:cxn ang="0">
                <a:pos x="connsiteX1" y="connsiteY1"/>
              </a:cxn>
            </a:cxnLst>
            <a:rect l="l" t="t" r="r" b="b"/>
            <a:pathLst>
              <a:path w="19050" h="1517650">
                <a:moveTo>
                  <a:pt x="11822" y="6796"/>
                </a:moveTo>
                <a:lnTo>
                  <a:pt x="13943" y="1521628"/>
                </a:lnTo>
              </a:path>
            </a:pathLst>
          </a:custGeom>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2" name="Freeform 242"/>
          <p:cNvSpPr/>
          <p:nvPr/>
        </p:nvSpPr>
        <p:spPr>
          <a:xfrm>
            <a:off x="4324350" y="4032250"/>
            <a:ext cx="19050" cy="1581150"/>
          </a:xfrm>
          <a:custGeom>
            <a:avLst/>
            <a:gdLst>
              <a:gd name="connsiteX0" fmla="*/ 6579 w 19050"/>
              <a:gd name="connsiteY0" fmla="*/ 17726 h 1581150"/>
              <a:gd name="connsiteX1" fmla="*/ 8702 w 19050"/>
              <a:gd name="connsiteY1" fmla="*/ 1588204 h 1581150"/>
            </a:gdLst>
            <a:ahLst/>
            <a:cxnLst>
              <a:cxn ang="0">
                <a:pos x="connsiteX0" y="connsiteY0"/>
              </a:cxn>
              <a:cxn ang="0">
                <a:pos x="connsiteX1" y="connsiteY1"/>
              </a:cxn>
            </a:cxnLst>
            <a:rect l="l" t="t" r="r" b="b"/>
            <a:pathLst>
              <a:path w="19050" h="1581150">
                <a:moveTo>
                  <a:pt x="6579" y="17726"/>
                </a:moveTo>
                <a:lnTo>
                  <a:pt x="8702" y="1588204"/>
                </a:lnTo>
              </a:path>
            </a:pathLst>
          </a:custGeom>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3" name="Freeform 243"/>
          <p:cNvSpPr/>
          <p:nvPr/>
        </p:nvSpPr>
        <p:spPr>
          <a:xfrm>
            <a:off x="3422650" y="3587750"/>
            <a:ext cx="908050" cy="450850"/>
          </a:xfrm>
          <a:custGeom>
            <a:avLst/>
            <a:gdLst>
              <a:gd name="connsiteX0" fmla="*/ 12379 w 908050"/>
              <a:gd name="connsiteY0" fmla="*/ 13342 h 450850"/>
              <a:gd name="connsiteX1" fmla="*/ 908281 w 908050"/>
              <a:gd name="connsiteY1" fmla="*/ 462225 h 450850"/>
            </a:gdLst>
            <a:ahLst/>
            <a:cxnLst>
              <a:cxn ang="0">
                <a:pos x="connsiteX0" y="connsiteY0"/>
              </a:cxn>
              <a:cxn ang="0">
                <a:pos x="connsiteX1" y="connsiteY1"/>
              </a:cxn>
            </a:cxnLst>
            <a:rect l="l" t="t" r="r" b="b"/>
            <a:pathLst>
              <a:path w="908050" h="450850">
                <a:moveTo>
                  <a:pt x="12379" y="13342"/>
                </a:moveTo>
                <a:lnTo>
                  <a:pt x="908281" y="462225"/>
                </a:lnTo>
              </a:path>
            </a:pathLst>
          </a:custGeom>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4" name="Freeform 244"/>
          <p:cNvSpPr/>
          <p:nvPr/>
        </p:nvSpPr>
        <p:spPr>
          <a:xfrm>
            <a:off x="3422650" y="3930650"/>
            <a:ext cx="908050" cy="501650"/>
          </a:xfrm>
          <a:custGeom>
            <a:avLst/>
            <a:gdLst>
              <a:gd name="connsiteX0" fmla="*/ 12379 w 908050"/>
              <a:gd name="connsiteY0" fmla="*/ 6796 h 501650"/>
              <a:gd name="connsiteX1" fmla="*/ 908280 w 908050"/>
              <a:gd name="connsiteY1" fmla="*/ 511327 h 501650"/>
            </a:gdLst>
            <a:ahLst/>
            <a:cxnLst>
              <a:cxn ang="0">
                <a:pos x="connsiteX0" y="connsiteY0"/>
              </a:cxn>
              <a:cxn ang="0">
                <a:pos x="connsiteX1" y="connsiteY1"/>
              </a:cxn>
            </a:cxnLst>
            <a:rect l="l" t="t" r="r" b="b"/>
            <a:pathLst>
              <a:path w="908050" h="501650">
                <a:moveTo>
                  <a:pt x="12379" y="6796"/>
                </a:moveTo>
                <a:lnTo>
                  <a:pt x="908280" y="511327"/>
                </a:lnTo>
              </a:path>
            </a:pathLst>
          </a:custGeom>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5" name="Freeform 245"/>
          <p:cNvSpPr/>
          <p:nvPr/>
        </p:nvSpPr>
        <p:spPr>
          <a:xfrm>
            <a:off x="3422650" y="4260850"/>
            <a:ext cx="908050" cy="565150"/>
          </a:xfrm>
          <a:custGeom>
            <a:avLst/>
            <a:gdLst>
              <a:gd name="connsiteX0" fmla="*/ 12379 w 908050"/>
              <a:gd name="connsiteY0" fmla="*/ 12951 h 565150"/>
              <a:gd name="connsiteX1" fmla="*/ 908280 w 908050"/>
              <a:gd name="connsiteY1" fmla="*/ 574366 h 565150"/>
            </a:gdLst>
            <a:ahLst/>
            <a:cxnLst>
              <a:cxn ang="0">
                <a:pos x="connsiteX0" y="connsiteY0"/>
              </a:cxn>
              <a:cxn ang="0">
                <a:pos x="connsiteX1" y="connsiteY1"/>
              </a:cxn>
            </a:cxnLst>
            <a:rect l="l" t="t" r="r" b="b"/>
            <a:pathLst>
              <a:path w="908050" h="565150">
                <a:moveTo>
                  <a:pt x="12379" y="12951"/>
                </a:moveTo>
                <a:lnTo>
                  <a:pt x="908280" y="574366"/>
                </a:lnTo>
              </a:path>
            </a:pathLst>
          </a:custGeom>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6" name="Freeform 246"/>
          <p:cNvSpPr/>
          <p:nvPr/>
        </p:nvSpPr>
        <p:spPr>
          <a:xfrm>
            <a:off x="3422650" y="4603750"/>
            <a:ext cx="908050" cy="615950"/>
          </a:xfrm>
          <a:custGeom>
            <a:avLst/>
            <a:gdLst>
              <a:gd name="connsiteX0" fmla="*/ 12379 w 908050"/>
              <a:gd name="connsiteY0" fmla="*/ 6405 h 615950"/>
              <a:gd name="connsiteX1" fmla="*/ 908279 w 908050"/>
              <a:gd name="connsiteY1" fmla="*/ 623469 h 615950"/>
            </a:gdLst>
            <a:ahLst/>
            <a:cxnLst>
              <a:cxn ang="0">
                <a:pos x="connsiteX0" y="connsiteY0"/>
              </a:cxn>
              <a:cxn ang="0">
                <a:pos x="connsiteX1" y="connsiteY1"/>
              </a:cxn>
            </a:cxnLst>
            <a:rect l="l" t="t" r="r" b="b"/>
            <a:pathLst>
              <a:path w="908050" h="615950">
                <a:moveTo>
                  <a:pt x="12379" y="6405"/>
                </a:moveTo>
                <a:lnTo>
                  <a:pt x="908279" y="623469"/>
                </a:lnTo>
              </a:path>
            </a:pathLst>
          </a:custGeom>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7" name="Freeform 247"/>
          <p:cNvSpPr/>
          <p:nvPr/>
        </p:nvSpPr>
        <p:spPr>
          <a:xfrm>
            <a:off x="3422650" y="4933950"/>
            <a:ext cx="908050" cy="679450"/>
          </a:xfrm>
          <a:custGeom>
            <a:avLst/>
            <a:gdLst>
              <a:gd name="connsiteX0" fmla="*/ 12379 w 908050"/>
              <a:gd name="connsiteY0" fmla="*/ 12560 h 679450"/>
              <a:gd name="connsiteX1" fmla="*/ 908280 w 908050"/>
              <a:gd name="connsiteY1" fmla="*/ 686506 h 679450"/>
            </a:gdLst>
            <a:ahLst/>
            <a:cxnLst>
              <a:cxn ang="0">
                <a:pos x="connsiteX0" y="connsiteY0"/>
              </a:cxn>
              <a:cxn ang="0">
                <a:pos x="connsiteX1" y="connsiteY1"/>
              </a:cxn>
            </a:cxnLst>
            <a:rect l="l" t="t" r="r" b="b"/>
            <a:pathLst>
              <a:path w="908050" h="679450">
                <a:moveTo>
                  <a:pt x="12379" y="12560"/>
                </a:moveTo>
                <a:lnTo>
                  <a:pt x="908280" y="686506"/>
                </a:lnTo>
              </a:path>
            </a:pathLst>
          </a:custGeom>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8" name="Freeform 248"/>
          <p:cNvSpPr/>
          <p:nvPr/>
        </p:nvSpPr>
        <p:spPr>
          <a:xfrm>
            <a:off x="8985250" y="1911350"/>
            <a:ext cx="1276350" cy="742950"/>
          </a:xfrm>
          <a:custGeom>
            <a:avLst/>
            <a:gdLst>
              <a:gd name="connsiteX0" fmla="*/ 6350 w 1276350"/>
              <a:gd name="connsiteY0" fmla="*/ 750006 h 742950"/>
              <a:gd name="connsiteX1" fmla="*/ 1276350 w 1276350"/>
              <a:gd name="connsiteY1" fmla="*/ 750006 h 742950"/>
              <a:gd name="connsiteX2" fmla="*/ 1276350 w 1276350"/>
              <a:gd name="connsiteY2" fmla="*/ 13406 h 742950"/>
              <a:gd name="connsiteX3" fmla="*/ 6350 w 1276350"/>
              <a:gd name="connsiteY3" fmla="*/ 13406 h 742950"/>
              <a:gd name="connsiteX4" fmla="*/ 6350 w 1276350"/>
              <a:gd name="connsiteY4" fmla="*/ 750006 h 742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50" h="742950">
                <a:moveTo>
                  <a:pt x="6350" y="750006"/>
                </a:moveTo>
                <a:lnTo>
                  <a:pt x="1276350" y="750006"/>
                </a:lnTo>
                <a:lnTo>
                  <a:pt x="1276350" y="13406"/>
                </a:lnTo>
                <a:lnTo>
                  <a:pt x="6350" y="13406"/>
                </a:lnTo>
                <a:lnTo>
                  <a:pt x="6350" y="750006"/>
                </a:lnTo>
                <a:close/>
              </a:path>
            </a:pathLst>
          </a:custGeom>
          <a:solidFill>
            <a:srgbClr val="7E7E7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9" name="Freeform 249"/>
          <p:cNvSpPr/>
          <p:nvPr/>
        </p:nvSpPr>
        <p:spPr>
          <a:xfrm>
            <a:off x="8985250" y="1911350"/>
            <a:ext cx="1276350" cy="742950"/>
          </a:xfrm>
          <a:custGeom>
            <a:avLst/>
            <a:gdLst>
              <a:gd name="connsiteX0" fmla="*/ 6350 w 1276350"/>
              <a:gd name="connsiteY0" fmla="*/ 13406 h 742950"/>
              <a:gd name="connsiteX1" fmla="*/ 1276350 w 1276350"/>
              <a:gd name="connsiteY1" fmla="*/ 13406 h 742950"/>
              <a:gd name="connsiteX2" fmla="*/ 1276350 w 1276350"/>
              <a:gd name="connsiteY2" fmla="*/ 750006 h 742950"/>
              <a:gd name="connsiteX3" fmla="*/ 6350 w 1276350"/>
              <a:gd name="connsiteY3" fmla="*/ 750006 h 742950"/>
              <a:gd name="connsiteX4" fmla="*/ 6350 w 1276350"/>
              <a:gd name="connsiteY4" fmla="*/ 13406 h 742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50" h="742950">
                <a:moveTo>
                  <a:pt x="6350" y="13406"/>
                </a:moveTo>
                <a:lnTo>
                  <a:pt x="1276350" y="13406"/>
                </a:lnTo>
                <a:lnTo>
                  <a:pt x="1276350" y="750006"/>
                </a:lnTo>
                <a:lnTo>
                  <a:pt x="6350" y="750006"/>
                </a:lnTo>
                <a:lnTo>
                  <a:pt x="6350" y="13406"/>
                </a:lnTo>
                <a:close/>
              </a:path>
            </a:pathLst>
          </a:custGeom>
          <a:solidFill>
            <a:srgbClr val="0000FF">
              <a:alpha val="0"/>
            </a:srgbClr>
          </a:solidFill>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0" name="Freeform 250"/>
          <p:cNvSpPr/>
          <p:nvPr/>
        </p:nvSpPr>
        <p:spPr>
          <a:xfrm>
            <a:off x="6134100" y="3797300"/>
            <a:ext cx="2286000" cy="1104900"/>
          </a:xfrm>
          <a:custGeom>
            <a:avLst/>
            <a:gdLst>
              <a:gd name="connsiteX0" fmla="*/ 24970 w 2286000"/>
              <a:gd name="connsiteY0" fmla="*/ 13728 h 1104900"/>
              <a:gd name="connsiteX1" fmla="*/ 2287173 w 2286000"/>
              <a:gd name="connsiteY1" fmla="*/ 1107281 h 1104900"/>
              <a:gd name="connsiteX2" fmla="*/ 2298627 w 2286000"/>
              <a:gd name="connsiteY2" fmla="*/ 1112820 h 1104900"/>
            </a:gdLst>
            <a:ahLst/>
            <a:cxnLst>
              <a:cxn ang="0">
                <a:pos x="connsiteX0" y="connsiteY0"/>
              </a:cxn>
              <a:cxn ang="0">
                <a:pos x="connsiteX1" y="connsiteY1"/>
              </a:cxn>
              <a:cxn ang="0">
                <a:pos x="connsiteX2" y="connsiteY2"/>
              </a:cxn>
            </a:cxnLst>
            <a:rect l="l" t="t" r="r" b="b"/>
            <a:pathLst>
              <a:path w="2286000" h="1104900">
                <a:moveTo>
                  <a:pt x="24970" y="13728"/>
                </a:moveTo>
                <a:lnTo>
                  <a:pt x="2287173" y="1107281"/>
                </a:lnTo>
                <a:lnTo>
                  <a:pt x="2298627" y="1112820"/>
                </a:lnTo>
              </a:path>
            </a:pathLst>
          </a:custGeom>
          <a:ln w="25400">
            <a:solidFill>
              <a:srgbClr val="3773D6">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52" name="Picture 252"/>
          <p:cNvPicPr>
            <a:picLocks noChangeAspect="1"/>
          </p:cNvPicPr>
          <p:nvPr/>
        </p:nvPicPr>
        <p:blipFill>
          <a:blip r:embed="rId2"/>
          <a:stretch>
            <a:fillRect/>
          </a:stretch>
        </p:blipFill>
        <p:spPr>
          <a:xfrm>
            <a:off x="8153400" y="3840479"/>
            <a:ext cx="1371600" cy="1356360"/>
          </a:xfrm>
          <a:prstGeom prst="rect">
            <a:avLst/>
          </a:prstGeom>
        </p:spPr>
      </p:pic>
      <p:sp>
        <p:nvSpPr>
          <p:cNvPr id="3" name="Freeform 252"/>
          <p:cNvSpPr/>
          <p:nvPr/>
        </p:nvSpPr>
        <p:spPr>
          <a:xfrm>
            <a:off x="4292600" y="3810000"/>
            <a:ext cx="1701800" cy="355600"/>
          </a:xfrm>
          <a:custGeom>
            <a:avLst/>
            <a:gdLst>
              <a:gd name="connsiteX0" fmla="*/ 21377 w 1701800"/>
              <a:gd name="connsiteY0" fmla="*/ 368053 h 355600"/>
              <a:gd name="connsiteX1" fmla="*/ 1698260 w 1701800"/>
              <a:gd name="connsiteY1" fmla="*/ 18844 h 355600"/>
              <a:gd name="connsiteX2" fmla="*/ 1710704 w 1701800"/>
              <a:gd name="connsiteY2" fmla="*/ 16252 h 355600"/>
            </a:gdLst>
            <a:ahLst/>
            <a:cxnLst>
              <a:cxn ang="0">
                <a:pos x="connsiteX0" y="connsiteY0"/>
              </a:cxn>
              <a:cxn ang="0">
                <a:pos x="connsiteX1" y="connsiteY1"/>
              </a:cxn>
              <a:cxn ang="0">
                <a:pos x="connsiteX2" y="connsiteY2"/>
              </a:cxn>
            </a:cxnLst>
            <a:rect l="l" t="t" r="r" b="b"/>
            <a:pathLst>
              <a:path w="1701800" h="355600">
                <a:moveTo>
                  <a:pt x="21377" y="368053"/>
                </a:moveTo>
                <a:lnTo>
                  <a:pt x="1698260" y="18844"/>
                </a:lnTo>
                <a:lnTo>
                  <a:pt x="1710704" y="16252"/>
                </a:lnTo>
              </a:path>
            </a:pathLst>
          </a:custGeom>
          <a:ln w="25400">
            <a:solidFill>
              <a:srgbClr val="3773D6">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54" name="Picture 254"/>
          <p:cNvPicPr>
            <a:picLocks noChangeAspect="1"/>
          </p:cNvPicPr>
          <p:nvPr/>
        </p:nvPicPr>
        <p:blipFill>
          <a:blip r:embed="rId3"/>
          <a:stretch>
            <a:fillRect/>
          </a:stretch>
        </p:blipFill>
        <p:spPr>
          <a:xfrm>
            <a:off x="5974080" y="3764279"/>
            <a:ext cx="99060" cy="114300"/>
          </a:xfrm>
          <a:prstGeom prst="rect">
            <a:avLst/>
          </a:prstGeom>
        </p:spPr>
      </p:pic>
      <p:sp>
        <p:nvSpPr>
          <p:cNvPr id="4" name="Freeform 254"/>
          <p:cNvSpPr/>
          <p:nvPr/>
        </p:nvSpPr>
        <p:spPr>
          <a:xfrm>
            <a:off x="2362200" y="4254500"/>
            <a:ext cx="1358900" cy="304800"/>
          </a:xfrm>
          <a:custGeom>
            <a:avLst/>
            <a:gdLst>
              <a:gd name="connsiteX0" fmla="*/ 15963 w 1358900"/>
              <a:gd name="connsiteY0" fmla="*/ 307488 h 304800"/>
              <a:gd name="connsiteX1" fmla="*/ 1360873 w 1358900"/>
              <a:gd name="connsiteY1" fmla="*/ 19007 h 304800"/>
            </a:gdLst>
            <a:ahLst/>
            <a:cxnLst>
              <a:cxn ang="0">
                <a:pos x="connsiteX0" y="connsiteY0"/>
              </a:cxn>
              <a:cxn ang="0">
                <a:pos x="connsiteX1" y="connsiteY1"/>
              </a:cxn>
            </a:cxnLst>
            <a:rect l="l" t="t" r="r" b="b"/>
            <a:pathLst>
              <a:path w="1358900" h="304800">
                <a:moveTo>
                  <a:pt x="15963" y="307488"/>
                </a:moveTo>
                <a:lnTo>
                  <a:pt x="1360873" y="19007"/>
                </a:lnTo>
              </a:path>
            </a:pathLst>
          </a:custGeom>
          <a:ln w="25400">
            <a:solidFill>
              <a:srgbClr val="3773D6">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5" name="Freeform 255"/>
          <p:cNvSpPr/>
          <p:nvPr/>
        </p:nvSpPr>
        <p:spPr>
          <a:xfrm>
            <a:off x="6108700" y="3759200"/>
            <a:ext cx="63500" cy="76200"/>
          </a:xfrm>
          <a:custGeom>
            <a:avLst/>
            <a:gdLst>
              <a:gd name="connsiteX0" fmla="*/ 75881 w 63500"/>
              <a:gd name="connsiteY0" fmla="*/ 20075 h 76200"/>
              <a:gd name="connsiteX1" fmla="*/ 75881 w 63500"/>
              <a:gd name="connsiteY1" fmla="*/ 82936 h 76200"/>
              <a:gd name="connsiteX2" fmla="*/ 13018 w 63500"/>
              <a:gd name="connsiteY2" fmla="*/ 82936 h 76200"/>
              <a:gd name="connsiteX3" fmla="*/ 13018 w 63500"/>
              <a:gd name="connsiteY3" fmla="*/ 20075 h 76200"/>
              <a:gd name="connsiteX4" fmla="*/ 75881 w 63500"/>
              <a:gd name="connsiteY4" fmla="*/ 20075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0" h="76200">
                <a:moveTo>
                  <a:pt x="75881" y="20075"/>
                </a:moveTo>
                <a:cubicBezTo>
                  <a:pt x="93239" y="37433"/>
                  <a:pt x="93239" y="65578"/>
                  <a:pt x="75881" y="82936"/>
                </a:cubicBezTo>
                <a:cubicBezTo>
                  <a:pt x="58522" y="100296"/>
                  <a:pt x="30378" y="100296"/>
                  <a:pt x="13018" y="82936"/>
                </a:cubicBezTo>
                <a:cubicBezTo>
                  <a:pt x="-4339" y="65578"/>
                  <a:pt x="-4339" y="37433"/>
                  <a:pt x="13018" y="20075"/>
                </a:cubicBezTo>
                <a:cubicBezTo>
                  <a:pt x="30378" y="2715"/>
                  <a:pt x="58522" y="2715"/>
                  <a:pt x="75881" y="20075"/>
                </a:cubicBezTo>
                <a:close/>
              </a:path>
            </a:pathLst>
          </a:custGeom>
          <a:solidFill>
            <a:srgbClr val="000000">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6" name="Freeform 256"/>
          <p:cNvSpPr/>
          <p:nvPr/>
        </p:nvSpPr>
        <p:spPr>
          <a:xfrm>
            <a:off x="6108700" y="3759200"/>
            <a:ext cx="63500" cy="76200"/>
          </a:xfrm>
          <a:custGeom>
            <a:avLst/>
            <a:gdLst>
              <a:gd name="connsiteX0" fmla="*/ 75881 w 63500"/>
              <a:gd name="connsiteY0" fmla="*/ 20074 h 76200"/>
              <a:gd name="connsiteX1" fmla="*/ 75881 w 63500"/>
              <a:gd name="connsiteY1" fmla="*/ 82936 h 76200"/>
              <a:gd name="connsiteX2" fmla="*/ 13018 w 63500"/>
              <a:gd name="connsiteY2" fmla="*/ 82936 h 76200"/>
              <a:gd name="connsiteX3" fmla="*/ 13018 w 63500"/>
              <a:gd name="connsiteY3" fmla="*/ 20074 h 76200"/>
              <a:gd name="connsiteX4" fmla="*/ 75881 w 63500"/>
              <a:gd name="connsiteY4" fmla="*/ 2007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0" h="76200">
                <a:moveTo>
                  <a:pt x="75881" y="20074"/>
                </a:moveTo>
                <a:cubicBezTo>
                  <a:pt x="93239" y="37432"/>
                  <a:pt x="93239" y="65577"/>
                  <a:pt x="75881" y="82936"/>
                </a:cubicBezTo>
                <a:cubicBezTo>
                  <a:pt x="58522" y="100294"/>
                  <a:pt x="30377" y="100294"/>
                  <a:pt x="13018" y="82936"/>
                </a:cubicBezTo>
                <a:cubicBezTo>
                  <a:pt x="-4339" y="65577"/>
                  <a:pt x="-4339" y="37432"/>
                  <a:pt x="13018" y="20074"/>
                </a:cubicBezTo>
                <a:cubicBezTo>
                  <a:pt x="30377" y="2715"/>
                  <a:pt x="58522" y="2715"/>
                  <a:pt x="75881" y="20074"/>
                </a:cubicBezTo>
                <a:close/>
              </a:path>
            </a:pathLst>
          </a:custGeom>
          <a:solidFill>
            <a:srgbClr val="0000FF">
              <a:alpha val="0"/>
            </a:srgbClr>
          </a:solidFill>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7" name="Freeform 257"/>
          <p:cNvSpPr/>
          <p:nvPr/>
        </p:nvSpPr>
        <p:spPr>
          <a:xfrm>
            <a:off x="6172200" y="2997200"/>
            <a:ext cx="495300" cy="774700"/>
          </a:xfrm>
          <a:custGeom>
            <a:avLst/>
            <a:gdLst>
              <a:gd name="connsiteX0" fmla="*/ 14421 w 495300"/>
              <a:gd name="connsiteY0" fmla="*/ 786275 h 774700"/>
              <a:gd name="connsiteX1" fmla="*/ 491159 w 495300"/>
              <a:gd name="connsiteY1" fmla="*/ 33532 h 774700"/>
              <a:gd name="connsiteX2" fmla="*/ 497965 w 495300"/>
              <a:gd name="connsiteY2" fmla="*/ 22787 h 774700"/>
            </a:gdLst>
            <a:ahLst/>
            <a:cxnLst>
              <a:cxn ang="0">
                <a:pos x="connsiteX0" y="connsiteY0"/>
              </a:cxn>
              <a:cxn ang="0">
                <a:pos x="connsiteX1" y="connsiteY1"/>
              </a:cxn>
              <a:cxn ang="0">
                <a:pos x="connsiteX2" y="connsiteY2"/>
              </a:cxn>
            </a:cxnLst>
            <a:rect l="l" t="t" r="r" b="b"/>
            <a:pathLst>
              <a:path w="495300" h="774700">
                <a:moveTo>
                  <a:pt x="14421" y="786275"/>
                </a:moveTo>
                <a:lnTo>
                  <a:pt x="491159" y="33532"/>
                </a:lnTo>
                <a:lnTo>
                  <a:pt x="497965" y="22787"/>
                </a:lnTo>
              </a:path>
            </a:pathLst>
          </a:custGeom>
          <a:ln w="25400">
            <a:solidFill>
              <a:srgbClr val="3773D6">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59" name="Picture 259"/>
          <p:cNvPicPr>
            <a:picLocks noChangeAspect="1"/>
          </p:cNvPicPr>
          <p:nvPr/>
        </p:nvPicPr>
        <p:blipFill>
          <a:blip r:embed="rId4"/>
          <a:stretch>
            <a:fillRect/>
          </a:stretch>
        </p:blipFill>
        <p:spPr>
          <a:xfrm>
            <a:off x="6614159" y="2941320"/>
            <a:ext cx="91440" cy="106680"/>
          </a:xfrm>
          <a:prstGeom prst="rect">
            <a:avLst/>
          </a:prstGeom>
        </p:spPr>
      </p:pic>
      <p:sp>
        <p:nvSpPr>
          <p:cNvPr id="5" name="Freeform 259"/>
          <p:cNvSpPr/>
          <p:nvPr/>
        </p:nvSpPr>
        <p:spPr>
          <a:xfrm>
            <a:off x="6718300" y="2260600"/>
            <a:ext cx="2133600" cy="660400"/>
          </a:xfrm>
          <a:custGeom>
            <a:avLst/>
            <a:gdLst>
              <a:gd name="connsiteX0" fmla="*/ 24969 w 2133600"/>
              <a:gd name="connsiteY0" fmla="*/ 661428 h 660400"/>
              <a:gd name="connsiteX1" fmla="*/ 2126222 w 2133600"/>
              <a:gd name="connsiteY1" fmla="*/ 19252 h 660400"/>
              <a:gd name="connsiteX2" fmla="*/ 2138385 w 2133600"/>
              <a:gd name="connsiteY2" fmla="*/ 15535 h 660400"/>
            </a:gdLst>
            <a:ahLst/>
            <a:cxnLst>
              <a:cxn ang="0">
                <a:pos x="connsiteX0" y="connsiteY0"/>
              </a:cxn>
              <a:cxn ang="0">
                <a:pos x="connsiteX1" y="connsiteY1"/>
              </a:cxn>
              <a:cxn ang="0">
                <a:pos x="connsiteX2" y="connsiteY2"/>
              </a:cxn>
            </a:cxnLst>
            <a:rect l="l" t="t" r="r" b="b"/>
            <a:pathLst>
              <a:path w="2133600" h="660400">
                <a:moveTo>
                  <a:pt x="24969" y="661428"/>
                </a:moveTo>
                <a:lnTo>
                  <a:pt x="2126222" y="19252"/>
                </a:lnTo>
                <a:lnTo>
                  <a:pt x="2138385" y="15535"/>
                </a:lnTo>
              </a:path>
            </a:pathLst>
          </a:custGeom>
          <a:ln w="25400">
            <a:solidFill>
              <a:srgbClr val="3773D6">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61" name="Picture 261"/>
          <p:cNvPicPr>
            <a:picLocks noChangeAspect="1"/>
          </p:cNvPicPr>
          <p:nvPr/>
        </p:nvPicPr>
        <p:blipFill>
          <a:blip r:embed="rId5"/>
          <a:stretch>
            <a:fillRect/>
          </a:stretch>
        </p:blipFill>
        <p:spPr>
          <a:xfrm>
            <a:off x="8823959" y="2217420"/>
            <a:ext cx="106680" cy="106680"/>
          </a:xfrm>
          <a:prstGeom prst="rect">
            <a:avLst/>
          </a:prstGeom>
        </p:spPr>
      </p:pic>
      <p:sp>
        <p:nvSpPr>
          <p:cNvPr id="6" name="Freeform 261"/>
          <p:cNvSpPr/>
          <p:nvPr/>
        </p:nvSpPr>
        <p:spPr>
          <a:xfrm>
            <a:off x="6692900" y="2857500"/>
            <a:ext cx="63500" cy="76200"/>
          </a:xfrm>
          <a:custGeom>
            <a:avLst/>
            <a:gdLst>
              <a:gd name="connsiteX0" fmla="*/ 75881 w 63500"/>
              <a:gd name="connsiteY0" fmla="*/ 20074 h 76200"/>
              <a:gd name="connsiteX1" fmla="*/ 75881 w 63500"/>
              <a:gd name="connsiteY1" fmla="*/ 82936 h 76200"/>
              <a:gd name="connsiteX2" fmla="*/ 13018 w 63500"/>
              <a:gd name="connsiteY2" fmla="*/ 82936 h 76200"/>
              <a:gd name="connsiteX3" fmla="*/ 13018 w 63500"/>
              <a:gd name="connsiteY3" fmla="*/ 20074 h 76200"/>
              <a:gd name="connsiteX4" fmla="*/ 75881 w 63500"/>
              <a:gd name="connsiteY4" fmla="*/ 2007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0" h="76200">
                <a:moveTo>
                  <a:pt x="75881" y="20074"/>
                </a:moveTo>
                <a:cubicBezTo>
                  <a:pt x="93239" y="37433"/>
                  <a:pt x="93239" y="65577"/>
                  <a:pt x="75881" y="82936"/>
                </a:cubicBezTo>
                <a:cubicBezTo>
                  <a:pt x="58521" y="100295"/>
                  <a:pt x="30378" y="100295"/>
                  <a:pt x="13018" y="82936"/>
                </a:cubicBezTo>
                <a:cubicBezTo>
                  <a:pt x="-4339" y="65577"/>
                  <a:pt x="-4339" y="37433"/>
                  <a:pt x="13018" y="20074"/>
                </a:cubicBezTo>
                <a:cubicBezTo>
                  <a:pt x="30378" y="2715"/>
                  <a:pt x="58521" y="2715"/>
                  <a:pt x="75881" y="20074"/>
                </a:cubicBezTo>
                <a:close/>
              </a:path>
            </a:pathLst>
          </a:custGeom>
          <a:solidFill>
            <a:srgbClr val="000000">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2" name="Freeform 262"/>
          <p:cNvSpPr/>
          <p:nvPr/>
        </p:nvSpPr>
        <p:spPr>
          <a:xfrm>
            <a:off x="6692900" y="2857500"/>
            <a:ext cx="63500" cy="76200"/>
          </a:xfrm>
          <a:custGeom>
            <a:avLst/>
            <a:gdLst>
              <a:gd name="connsiteX0" fmla="*/ 75880 w 63500"/>
              <a:gd name="connsiteY0" fmla="*/ 20075 h 76200"/>
              <a:gd name="connsiteX1" fmla="*/ 75880 w 63500"/>
              <a:gd name="connsiteY1" fmla="*/ 82937 h 76200"/>
              <a:gd name="connsiteX2" fmla="*/ 13019 w 63500"/>
              <a:gd name="connsiteY2" fmla="*/ 82937 h 76200"/>
              <a:gd name="connsiteX3" fmla="*/ 13019 w 63500"/>
              <a:gd name="connsiteY3" fmla="*/ 20075 h 76200"/>
              <a:gd name="connsiteX4" fmla="*/ 75880 w 63500"/>
              <a:gd name="connsiteY4" fmla="*/ 20075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0" h="76200">
                <a:moveTo>
                  <a:pt x="75880" y="20075"/>
                </a:moveTo>
                <a:cubicBezTo>
                  <a:pt x="93240" y="37434"/>
                  <a:pt x="93240" y="65578"/>
                  <a:pt x="75880" y="82937"/>
                </a:cubicBezTo>
                <a:cubicBezTo>
                  <a:pt x="58522" y="100295"/>
                  <a:pt x="30377" y="100295"/>
                  <a:pt x="13019" y="82937"/>
                </a:cubicBezTo>
                <a:cubicBezTo>
                  <a:pt x="-4339" y="65578"/>
                  <a:pt x="-4339" y="37434"/>
                  <a:pt x="13019" y="20075"/>
                </a:cubicBezTo>
                <a:cubicBezTo>
                  <a:pt x="30377" y="2716"/>
                  <a:pt x="58522" y="2716"/>
                  <a:pt x="75880" y="20075"/>
                </a:cubicBezTo>
                <a:close/>
              </a:path>
            </a:pathLst>
          </a:custGeom>
          <a:solidFill>
            <a:srgbClr val="0000FF">
              <a:alpha val="0"/>
            </a:srgbClr>
          </a:solidFill>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3" name="Freeform 263"/>
          <p:cNvSpPr/>
          <p:nvPr/>
        </p:nvSpPr>
        <p:spPr>
          <a:xfrm>
            <a:off x="8940800" y="2184400"/>
            <a:ext cx="63500" cy="76200"/>
          </a:xfrm>
          <a:custGeom>
            <a:avLst/>
            <a:gdLst>
              <a:gd name="connsiteX0" fmla="*/ 75881 w 63500"/>
              <a:gd name="connsiteY0" fmla="*/ 20074 h 76200"/>
              <a:gd name="connsiteX1" fmla="*/ 75881 w 63500"/>
              <a:gd name="connsiteY1" fmla="*/ 82936 h 76200"/>
              <a:gd name="connsiteX2" fmla="*/ 13018 w 63500"/>
              <a:gd name="connsiteY2" fmla="*/ 82936 h 76200"/>
              <a:gd name="connsiteX3" fmla="*/ 13018 w 63500"/>
              <a:gd name="connsiteY3" fmla="*/ 20074 h 76200"/>
              <a:gd name="connsiteX4" fmla="*/ 75881 w 63500"/>
              <a:gd name="connsiteY4" fmla="*/ 2007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0" h="76200">
                <a:moveTo>
                  <a:pt x="75881" y="20074"/>
                </a:moveTo>
                <a:cubicBezTo>
                  <a:pt x="93239" y="37433"/>
                  <a:pt x="93239" y="65577"/>
                  <a:pt x="75881" y="82936"/>
                </a:cubicBezTo>
                <a:cubicBezTo>
                  <a:pt x="58521" y="100295"/>
                  <a:pt x="30378" y="100295"/>
                  <a:pt x="13018" y="82936"/>
                </a:cubicBezTo>
                <a:cubicBezTo>
                  <a:pt x="-4339" y="65577"/>
                  <a:pt x="-4339" y="37433"/>
                  <a:pt x="13018" y="20074"/>
                </a:cubicBezTo>
                <a:cubicBezTo>
                  <a:pt x="30378" y="2715"/>
                  <a:pt x="58521" y="2715"/>
                  <a:pt x="75881" y="20074"/>
                </a:cubicBezTo>
                <a:close/>
              </a:path>
            </a:pathLst>
          </a:custGeom>
          <a:solidFill>
            <a:srgbClr val="000000">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4" name="Freeform 264"/>
          <p:cNvSpPr/>
          <p:nvPr/>
        </p:nvSpPr>
        <p:spPr>
          <a:xfrm>
            <a:off x="8940800" y="2184400"/>
            <a:ext cx="63500" cy="76200"/>
          </a:xfrm>
          <a:custGeom>
            <a:avLst/>
            <a:gdLst>
              <a:gd name="connsiteX0" fmla="*/ 75880 w 63500"/>
              <a:gd name="connsiteY0" fmla="*/ 20075 h 76200"/>
              <a:gd name="connsiteX1" fmla="*/ 75880 w 63500"/>
              <a:gd name="connsiteY1" fmla="*/ 82936 h 76200"/>
              <a:gd name="connsiteX2" fmla="*/ 13018 w 63500"/>
              <a:gd name="connsiteY2" fmla="*/ 82936 h 76200"/>
              <a:gd name="connsiteX3" fmla="*/ 13018 w 63500"/>
              <a:gd name="connsiteY3" fmla="*/ 20075 h 76200"/>
              <a:gd name="connsiteX4" fmla="*/ 75880 w 63500"/>
              <a:gd name="connsiteY4" fmla="*/ 20075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0" h="76200">
                <a:moveTo>
                  <a:pt x="75880" y="20075"/>
                </a:moveTo>
                <a:cubicBezTo>
                  <a:pt x="93239" y="37433"/>
                  <a:pt x="93239" y="65578"/>
                  <a:pt x="75880" y="82936"/>
                </a:cubicBezTo>
                <a:cubicBezTo>
                  <a:pt x="58522" y="100295"/>
                  <a:pt x="30377" y="100295"/>
                  <a:pt x="13018" y="82936"/>
                </a:cubicBezTo>
                <a:cubicBezTo>
                  <a:pt x="-4340" y="65578"/>
                  <a:pt x="-4340" y="37433"/>
                  <a:pt x="13018" y="20075"/>
                </a:cubicBezTo>
                <a:cubicBezTo>
                  <a:pt x="30377" y="2716"/>
                  <a:pt x="58522" y="2716"/>
                  <a:pt x="75880" y="20075"/>
                </a:cubicBezTo>
                <a:close/>
              </a:path>
            </a:pathLst>
          </a:custGeom>
          <a:solidFill>
            <a:srgbClr val="0000FF">
              <a:alpha val="0"/>
            </a:srgbClr>
          </a:solidFill>
          <a:ln w="12700">
            <a:solidFill>
              <a:srgbClr val="000000">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5" name="Freeform 265"/>
          <p:cNvSpPr/>
          <p:nvPr/>
        </p:nvSpPr>
        <p:spPr>
          <a:xfrm>
            <a:off x="6172200" y="3822700"/>
            <a:ext cx="1244600" cy="2146300"/>
          </a:xfrm>
          <a:custGeom>
            <a:avLst/>
            <a:gdLst>
              <a:gd name="connsiteX0" fmla="*/ 14421 w 1244600"/>
              <a:gd name="connsiteY0" fmla="*/ 15881 h 2146300"/>
              <a:gd name="connsiteX1" fmla="*/ 1238990 w 1244600"/>
              <a:gd name="connsiteY1" fmla="*/ 2144678 h 2146300"/>
              <a:gd name="connsiteX2" fmla="*/ 1245334 w 1244600"/>
              <a:gd name="connsiteY2" fmla="*/ 2155706 h 2146300"/>
            </a:gdLst>
            <a:ahLst/>
            <a:cxnLst>
              <a:cxn ang="0">
                <a:pos x="connsiteX0" y="connsiteY0"/>
              </a:cxn>
              <a:cxn ang="0">
                <a:pos x="connsiteX1" y="connsiteY1"/>
              </a:cxn>
              <a:cxn ang="0">
                <a:pos x="connsiteX2" y="connsiteY2"/>
              </a:cxn>
            </a:cxnLst>
            <a:rect l="l" t="t" r="r" b="b"/>
            <a:pathLst>
              <a:path w="1244600" h="2146300">
                <a:moveTo>
                  <a:pt x="14421" y="15881"/>
                </a:moveTo>
                <a:lnTo>
                  <a:pt x="1238990" y="2144678"/>
                </a:lnTo>
                <a:lnTo>
                  <a:pt x="1245334" y="2155706"/>
                </a:lnTo>
              </a:path>
            </a:pathLst>
          </a:custGeom>
          <a:ln w="25400">
            <a:solidFill>
              <a:srgbClr val="000000">
                <a:alpha val="100000"/>
              </a:srgbClr>
            </a:solidFill>
            <a:prstDash val="lgDash"/>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67" name="Picture 267"/>
          <p:cNvPicPr>
            <a:picLocks noChangeAspect="1"/>
          </p:cNvPicPr>
          <p:nvPr/>
        </p:nvPicPr>
        <p:blipFill>
          <a:blip r:embed="rId6"/>
          <a:stretch>
            <a:fillRect/>
          </a:stretch>
        </p:blipFill>
        <p:spPr>
          <a:xfrm>
            <a:off x="7360920" y="5935980"/>
            <a:ext cx="99060" cy="114300"/>
          </a:xfrm>
          <a:prstGeom prst="rect">
            <a:avLst/>
          </a:prstGeom>
        </p:spPr>
      </p:pic>
      <p:sp>
        <p:nvSpPr>
          <p:cNvPr id="7" name="Freeform 267"/>
          <p:cNvSpPr/>
          <p:nvPr/>
        </p:nvSpPr>
        <p:spPr>
          <a:xfrm>
            <a:off x="7988300" y="4978400"/>
            <a:ext cx="546100" cy="990600"/>
          </a:xfrm>
          <a:custGeom>
            <a:avLst/>
            <a:gdLst>
              <a:gd name="connsiteX0" fmla="*/ 552987 w 546100"/>
              <a:gd name="connsiteY0" fmla="*/ 19324 h 990600"/>
              <a:gd name="connsiteX1" fmla="*/ 28850 w 546100"/>
              <a:gd name="connsiteY1" fmla="*/ 989028 h 990600"/>
              <a:gd name="connsiteX2" fmla="*/ 22799 w 546100"/>
              <a:gd name="connsiteY2" fmla="*/ 1000219 h 990600"/>
            </a:gdLst>
            <a:ahLst/>
            <a:cxnLst>
              <a:cxn ang="0">
                <a:pos x="connsiteX0" y="connsiteY0"/>
              </a:cxn>
              <a:cxn ang="0">
                <a:pos x="connsiteX1" y="connsiteY1"/>
              </a:cxn>
              <a:cxn ang="0">
                <a:pos x="connsiteX2" y="connsiteY2"/>
              </a:cxn>
            </a:cxnLst>
            <a:rect l="l" t="t" r="r" b="b"/>
            <a:pathLst>
              <a:path w="546100" h="990600">
                <a:moveTo>
                  <a:pt x="552987" y="19324"/>
                </a:moveTo>
                <a:lnTo>
                  <a:pt x="28850" y="989028"/>
                </a:lnTo>
                <a:lnTo>
                  <a:pt x="22799" y="1000219"/>
                </a:lnTo>
              </a:path>
            </a:pathLst>
          </a:custGeom>
          <a:ln w="25400">
            <a:solidFill>
              <a:srgbClr val="000000">
                <a:alpha val="100000"/>
              </a:srgbClr>
            </a:solidFill>
            <a:prstDash val="lgDash"/>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69" name="Picture 269"/>
          <p:cNvPicPr>
            <a:picLocks noChangeAspect="1"/>
          </p:cNvPicPr>
          <p:nvPr/>
        </p:nvPicPr>
        <p:blipFill>
          <a:blip r:embed="rId7"/>
          <a:stretch>
            <a:fillRect/>
          </a:stretch>
        </p:blipFill>
        <p:spPr>
          <a:xfrm>
            <a:off x="7955280" y="5935980"/>
            <a:ext cx="99060" cy="114300"/>
          </a:xfrm>
          <a:prstGeom prst="rect">
            <a:avLst/>
          </a:prstGeom>
        </p:spPr>
      </p:pic>
      <p:sp>
        <p:nvSpPr>
          <p:cNvPr id="8" name="Freeform 269"/>
          <p:cNvSpPr/>
          <p:nvPr/>
        </p:nvSpPr>
        <p:spPr>
          <a:xfrm>
            <a:off x="7835900" y="2247900"/>
            <a:ext cx="1155700" cy="3683000"/>
          </a:xfrm>
          <a:custGeom>
            <a:avLst/>
            <a:gdLst>
              <a:gd name="connsiteX0" fmla="*/ 1161080 w 1155700"/>
              <a:gd name="connsiteY0" fmla="*/ 20186 h 3683000"/>
              <a:gd name="connsiteX1" fmla="*/ 24676 w 1155700"/>
              <a:gd name="connsiteY1" fmla="*/ 3677028 h 3683000"/>
              <a:gd name="connsiteX2" fmla="*/ 20901 w 1155700"/>
              <a:gd name="connsiteY2" fmla="*/ 3689173 h 3683000"/>
            </a:gdLst>
            <a:ahLst/>
            <a:cxnLst>
              <a:cxn ang="0">
                <a:pos x="connsiteX0" y="connsiteY0"/>
              </a:cxn>
              <a:cxn ang="0">
                <a:pos x="connsiteX1" y="connsiteY1"/>
              </a:cxn>
              <a:cxn ang="0">
                <a:pos x="connsiteX2" y="connsiteY2"/>
              </a:cxn>
            </a:cxnLst>
            <a:rect l="l" t="t" r="r" b="b"/>
            <a:pathLst>
              <a:path w="1155700" h="3683000">
                <a:moveTo>
                  <a:pt x="1161080" y="20186"/>
                </a:moveTo>
                <a:lnTo>
                  <a:pt x="24676" y="3677028"/>
                </a:lnTo>
                <a:lnTo>
                  <a:pt x="20901" y="3689173"/>
                </a:lnTo>
              </a:path>
            </a:pathLst>
          </a:custGeom>
          <a:ln w="25400">
            <a:solidFill>
              <a:srgbClr val="000000">
                <a:alpha val="100000"/>
              </a:srgbClr>
            </a:solidFill>
            <a:prstDash val="lgDash"/>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71" name="Picture 271"/>
          <p:cNvPicPr>
            <a:picLocks noChangeAspect="1"/>
          </p:cNvPicPr>
          <p:nvPr/>
        </p:nvPicPr>
        <p:blipFill>
          <a:blip r:embed="rId8"/>
          <a:stretch>
            <a:fillRect/>
          </a:stretch>
        </p:blipFill>
        <p:spPr>
          <a:xfrm>
            <a:off x="7802880" y="5897880"/>
            <a:ext cx="99060" cy="114300"/>
          </a:xfrm>
          <a:prstGeom prst="rect">
            <a:avLst/>
          </a:prstGeom>
        </p:spPr>
      </p:pic>
      <p:sp>
        <p:nvSpPr>
          <p:cNvPr id="9" name="Freeform 271"/>
          <p:cNvSpPr/>
          <p:nvPr/>
        </p:nvSpPr>
        <p:spPr>
          <a:xfrm>
            <a:off x="6731000" y="2946400"/>
            <a:ext cx="812800" cy="2971800"/>
          </a:xfrm>
          <a:custGeom>
            <a:avLst/>
            <a:gdLst>
              <a:gd name="connsiteX0" fmla="*/ 13284 w 812800"/>
              <a:gd name="connsiteY0" fmla="*/ 20033 h 2971800"/>
              <a:gd name="connsiteX1" fmla="*/ 820019 w 812800"/>
              <a:gd name="connsiteY1" fmla="*/ 2966797 h 2971800"/>
              <a:gd name="connsiteX2" fmla="*/ 823377 w 812800"/>
              <a:gd name="connsiteY2" fmla="*/ 2979061 h 2971800"/>
            </a:gdLst>
            <a:ahLst/>
            <a:cxnLst>
              <a:cxn ang="0">
                <a:pos x="connsiteX0" y="connsiteY0"/>
              </a:cxn>
              <a:cxn ang="0">
                <a:pos x="connsiteX1" y="connsiteY1"/>
              </a:cxn>
              <a:cxn ang="0">
                <a:pos x="connsiteX2" y="connsiteY2"/>
              </a:cxn>
            </a:cxnLst>
            <a:rect l="l" t="t" r="r" b="b"/>
            <a:pathLst>
              <a:path w="812800" h="2971800">
                <a:moveTo>
                  <a:pt x="13284" y="20033"/>
                </a:moveTo>
                <a:lnTo>
                  <a:pt x="820019" y="2966797"/>
                </a:lnTo>
                <a:lnTo>
                  <a:pt x="823377" y="2979061"/>
                </a:lnTo>
              </a:path>
            </a:pathLst>
          </a:custGeom>
          <a:ln w="25400">
            <a:solidFill>
              <a:srgbClr val="000000">
                <a:alpha val="100000"/>
              </a:srgbClr>
            </a:solidFill>
            <a:prstDash val="lgDash"/>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73" name="Picture 273"/>
          <p:cNvPicPr>
            <a:picLocks noChangeAspect="1"/>
          </p:cNvPicPr>
          <p:nvPr/>
        </p:nvPicPr>
        <p:blipFill>
          <a:blip r:embed="rId9"/>
          <a:stretch>
            <a:fillRect/>
          </a:stretch>
        </p:blipFill>
        <p:spPr>
          <a:xfrm>
            <a:off x="7498080" y="5890260"/>
            <a:ext cx="99060" cy="106680"/>
          </a:xfrm>
          <a:prstGeom prst="rect">
            <a:avLst/>
          </a:prstGeom>
        </p:spPr>
      </p:pic>
      <p:sp>
        <p:nvSpPr>
          <p:cNvPr id="10" name="Freeform 273"/>
          <p:cNvSpPr/>
          <p:nvPr/>
        </p:nvSpPr>
        <p:spPr>
          <a:xfrm>
            <a:off x="7442200" y="5105400"/>
            <a:ext cx="2070100" cy="1041400"/>
          </a:xfrm>
          <a:custGeom>
            <a:avLst/>
            <a:gdLst>
              <a:gd name="connsiteX0" fmla="*/ 12777 w 2070100"/>
              <a:gd name="connsiteY0" fmla="*/ 16311 h 1041400"/>
              <a:gd name="connsiteX1" fmla="*/ 24134 w 2070100"/>
              <a:gd name="connsiteY1" fmla="*/ 21995 h 1041400"/>
              <a:gd name="connsiteX2" fmla="*/ 2077202 w 2070100"/>
              <a:gd name="connsiteY2" fmla="*/ 1049530 h 1041400"/>
            </a:gdLst>
            <a:ahLst/>
            <a:cxnLst>
              <a:cxn ang="0">
                <a:pos x="connsiteX0" y="connsiteY0"/>
              </a:cxn>
              <a:cxn ang="0">
                <a:pos x="connsiteX1" y="connsiteY1"/>
              </a:cxn>
              <a:cxn ang="0">
                <a:pos x="connsiteX2" y="connsiteY2"/>
              </a:cxn>
            </a:cxnLst>
            <a:rect l="l" t="t" r="r" b="b"/>
            <a:pathLst>
              <a:path w="2070100" h="1041400">
                <a:moveTo>
                  <a:pt x="12777" y="16311"/>
                </a:moveTo>
                <a:lnTo>
                  <a:pt x="24134" y="21995"/>
                </a:lnTo>
                <a:lnTo>
                  <a:pt x="2077202" y="1049530"/>
                </a:lnTo>
              </a:path>
            </a:pathLst>
          </a:custGeom>
          <a:ln w="25400">
            <a:solidFill>
              <a:srgbClr val="9E9E9E">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75" name="Picture 275"/>
          <p:cNvPicPr>
            <a:picLocks noChangeAspect="1"/>
          </p:cNvPicPr>
          <p:nvPr/>
        </p:nvPicPr>
        <p:blipFill>
          <a:blip r:embed="rId10"/>
          <a:stretch>
            <a:fillRect/>
          </a:stretch>
        </p:blipFill>
        <p:spPr>
          <a:xfrm>
            <a:off x="7376159" y="5074920"/>
            <a:ext cx="144780" cy="121920"/>
          </a:xfrm>
          <a:prstGeom prst="rect">
            <a:avLst/>
          </a:prstGeom>
        </p:spPr>
      </p:pic>
      <p:sp>
        <p:nvSpPr>
          <p:cNvPr id="11" name="Freeform 275"/>
          <p:cNvSpPr/>
          <p:nvPr/>
        </p:nvSpPr>
        <p:spPr>
          <a:xfrm>
            <a:off x="8178800" y="5295900"/>
            <a:ext cx="1371600" cy="825500"/>
          </a:xfrm>
          <a:custGeom>
            <a:avLst/>
            <a:gdLst>
              <a:gd name="connsiteX0" fmla="*/ 16833 w 1371600"/>
              <a:gd name="connsiteY0" fmla="*/ 17670 h 825500"/>
              <a:gd name="connsiteX1" fmla="*/ 27742 w 1371600"/>
              <a:gd name="connsiteY1" fmla="*/ 24173 h 825500"/>
              <a:gd name="connsiteX2" fmla="*/ 1381931 w 1371600"/>
              <a:gd name="connsiteY2" fmla="*/ 831480 h 825500"/>
            </a:gdLst>
            <a:ahLst/>
            <a:cxnLst>
              <a:cxn ang="0">
                <a:pos x="connsiteX0" y="connsiteY0"/>
              </a:cxn>
              <a:cxn ang="0">
                <a:pos x="connsiteX1" y="connsiteY1"/>
              </a:cxn>
              <a:cxn ang="0">
                <a:pos x="connsiteX2" y="connsiteY2"/>
              </a:cxn>
            </a:cxnLst>
            <a:rect l="l" t="t" r="r" b="b"/>
            <a:pathLst>
              <a:path w="1371600" h="825500">
                <a:moveTo>
                  <a:pt x="16833" y="17670"/>
                </a:moveTo>
                <a:lnTo>
                  <a:pt x="27742" y="24173"/>
                </a:lnTo>
                <a:lnTo>
                  <a:pt x="1381931" y="831480"/>
                </a:lnTo>
              </a:path>
            </a:pathLst>
          </a:custGeom>
          <a:ln w="25400">
            <a:solidFill>
              <a:srgbClr val="9E9E9E">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77" name="Picture 277"/>
          <p:cNvPicPr>
            <a:picLocks noChangeAspect="1"/>
          </p:cNvPicPr>
          <p:nvPr/>
        </p:nvPicPr>
        <p:blipFill>
          <a:blip r:embed="rId11"/>
          <a:stretch>
            <a:fillRect/>
          </a:stretch>
        </p:blipFill>
        <p:spPr>
          <a:xfrm>
            <a:off x="8107680" y="5265420"/>
            <a:ext cx="160020" cy="121920"/>
          </a:xfrm>
          <a:prstGeom prst="rect">
            <a:avLst/>
          </a:prstGeom>
        </p:spPr>
      </p:pic>
      <p:sp>
        <p:nvSpPr>
          <p:cNvPr id="12" name="Freeform 277"/>
          <p:cNvSpPr/>
          <p:nvPr/>
        </p:nvSpPr>
        <p:spPr>
          <a:xfrm>
            <a:off x="8216900" y="5892800"/>
            <a:ext cx="1295400" cy="330200"/>
          </a:xfrm>
          <a:custGeom>
            <a:avLst/>
            <a:gdLst>
              <a:gd name="connsiteX0" fmla="*/ 15162 w 1295400"/>
              <a:gd name="connsiteY0" fmla="*/ 18988 h 330200"/>
              <a:gd name="connsiteX1" fmla="*/ 27502 w 1295400"/>
              <a:gd name="connsiteY1" fmla="*/ 21990 h 330200"/>
              <a:gd name="connsiteX2" fmla="*/ 1301930 w 1295400"/>
              <a:gd name="connsiteY2" fmla="*/ 331946 h 330200"/>
            </a:gdLst>
            <a:ahLst/>
            <a:cxnLst>
              <a:cxn ang="0">
                <a:pos x="connsiteX0" y="connsiteY0"/>
              </a:cxn>
              <a:cxn ang="0">
                <a:pos x="connsiteX1" y="connsiteY1"/>
              </a:cxn>
              <a:cxn ang="0">
                <a:pos x="connsiteX2" y="connsiteY2"/>
              </a:cxn>
            </a:cxnLst>
            <a:rect l="l" t="t" r="r" b="b"/>
            <a:pathLst>
              <a:path w="1295400" h="330200">
                <a:moveTo>
                  <a:pt x="15162" y="18988"/>
                </a:moveTo>
                <a:lnTo>
                  <a:pt x="27502" y="21990"/>
                </a:lnTo>
                <a:lnTo>
                  <a:pt x="1301930" y="331946"/>
                </a:lnTo>
              </a:path>
            </a:pathLst>
          </a:custGeom>
          <a:ln w="25400">
            <a:solidFill>
              <a:srgbClr val="9E9E9E">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79" name="Picture 279"/>
          <p:cNvPicPr>
            <a:picLocks noChangeAspect="1"/>
          </p:cNvPicPr>
          <p:nvPr/>
        </p:nvPicPr>
        <p:blipFill>
          <a:blip r:embed="rId12"/>
          <a:stretch>
            <a:fillRect/>
          </a:stretch>
        </p:blipFill>
        <p:spPr>
          <a:xfrm>
            <a:off x="8145780" y="5852160"/>
            <a:ext cx="137160" cy="129539"/>
          </a:xfrm>
          <a:prstGeom prst="rect">
            <a:avLst/>
          </a:prstGeom>
        </p:spPr>
      </p:pic>
      <p:sp>
        <p:nvSpPr>
          <p:cNvPr id="13" name="Freeform 279"/>
          <p:cNvSpPr/>
          <p:nvPr/>
        </p:nvSpPr>
        <p:spPr>
          <a:xfrm>
            <a:off x="6972300" y="5143500"/>
            <a:ext cx="2552700" cy="1041400"/>
          </a:xfrm>
          <a:custGeom>
            <a:avLst/>
            <a:gdLst>
              <a:gd name="connsiteX0" fmla="*/ 15640 w 2552700"/>
              <a:gd name="connsiteY0" fmla="*/ 15377 h 1041400"/>
              <a:gd name="connsiteX1" fmla="*/ 27401 w 2552700"/>
              <a:gd name="connsiteY1" fmla="*/ 20171 h 1041400"/>
              <a:gd name="connsiteX2" fmla="*/ 2560759 w 2552700"/>
              <a:gd name="connsiteY2" fmla="*/ 1052790 h 1041400"/>
            </a:gdLst>
            <a:ahLst/>
            <a:cxnLst>
              <a:cxn ang="0">
                <a:pos x="connsiteX0" y="connsiteY0"/>
              </a:cxn>
              <a:cxn ang="0">
                <a:pos x="connsiteX1" y="connsiteY1"/>
              </a:cxn>
              <a:cxn ang="0">
                <a:pos x="connsiteX2" y="connsiteY2"/>
              </a:cxn>
            </a:cxnLst>
            <a:rect l="l" t="t" r="r" b="b"/>
            <a:pathLst>
              <a:path w="2552700" h="1041400">
                <a:moveTo>
                  <a:pt x="15640" y="15377"/>
                </a:moveTo>
                <a:lnTo>
                  <a:pt x="27401" y="20171"/>
                </a:lnTo>
                <a:lnTo>
                  <a:pt x="2560759" y="1052790"/>
                </a:lnTo>
              </a:path>
            </a:pathLst>
          </a:custGeom>
          <a:ln w="25400">
            <a:solidFill>
              <a:srgbClr val="9E9E9E">
                <a:alpha val="10000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81" name="Picture 281"/>
          <p:cNvPicPr>
            <a:picLocks noChangeAspect="1"/>
          </p:cNvPicPr>
          <p:nvPr/>
        </p:nvPicPr>
        <p:blipFill>
          <a:blip r:embed="rId13"/>
          <a:stretch>
            <a:fillRect/>
          </a:stretch>
        </p:blipFill>
        <p:spPr>
          <a:xfrm>
            <a:off x="6903720" y="5097780"/>
            <a:ext cx="144780" cy="137160"/>
          </a:xfrm>
          <a:prstGeom prst="rect">
            <a:avLst/>
          </a:prstGeom>
        </p:spPr>
      </p:pic>
      <p:sp>
        <p:nvSpPr>
          <p:cNvPr id="14" name="TextBox 281"/>
          <p:cNvSpPr txBox="1"/>
          <p:nvPr/>
        </p:nvSpPr>
        <p:spPr>
          <a:xfrm>
            <a:off x="673100" y="444500"/>
            <a:ext cx="6559638" cy="6315196"/>
          </a:xfrm>
          <a:prstGeom prst="rect">
            <a:avLst/>
          </a:prstGeom>
          <a:noFill/>
        </p:spPr>
        <p:txBody>
          <a:bodyPr wrap="square" lIns="0" tIns="0" rIns="0" bIns="0" rtlCol="0">
            <a:spAutoFit/>
          </a:bodyPr>
          <a:lstStyle/>
          <a:p>
            <a:pPr marL="0">
              <a:lnSpc>
                <a:spcPct val="114000"/>
              </a:lnSpc>
            </a:pPr>
            <a:r>
              <a:rPr lang="en-US" altLang="zh-CN" sz="4800" spc="85" dirty="0">
                <a:solidFill>
                  <a:srgbClr val="000000"/>
                </a:solidFill>
                <a:latin typeface="Times New Roman" panose="02020603050405020304"/>
                <a:ea typeface="Times New Roman" panose="02020603050405020304"/>
              </a:rPr>
              <a:t>Recursive</a:t>
            </a:r>
            <a:r>
              <a:rPr lang="en-US" altLang="zh-CN" sz="4800" spc="60" dirty="0">
                <a:solidFill>
                  <a:srgbClr val="000000"/>
                </a:solidFill>
                <a:latin typeface="Times New Roman" panose="02020603050405020304"/>
                <a:cs typeface="Times New Roman" panose="02020603050405020304"/>
              </a:rPr>
              <a:t> </a:t>
            </a:r>
            <a:r>
              <a:rPr lang="en-US" altLang="zh-CN" sz="4800" spc="104" dirty="0">
                <a:solidFill>
                  <a:srgbClr val="000000"/>
                </a:solidFill>
                <a:latin typeface="Times New Roman" panose="02020603050405020304"/>
                <a:ea typeface="Times New Roman" panose="02020603050405020304"/>
              </a:rPr>
              <a:t>Ray</a:t>
            </a:r>
            <a:r>
              <a:rPr lang="en-US" altLang="zh-CN" sz="4800" spc="60" dirty="0">
                <a:solidFill>
                  <a:srgbClr val="000000"/>
                </a:solidFill>
                <a:latin typeface="Times New Roman" panose="02020603050405020304"/>
                <a:cs typeface="Times New Roman" panose="02020603050405020304"/>
              </a:rPr>
              <a:t> </a:t>
            </a:r>
            <a:r>
              <a:rPr lang="en-US" altLang="zh-CN" sz="4800" spc="85" dirty="0">
                <a:solidFill>
                  <a:srgbClr val="000000"/>
                </a:solidFill>
                <a:latin typeface="Times New Roman" panose="02020603050405020304"/>
                <a:ea typeface="Times New Roman" panose="02020603050405020304"/>
              </a:rPr>
              <a:t>Tracing</a:t>
            </a:r>
            <a:endParaRPr lang="en-US" altLang="zh-CN" sz="4800" spc="85" dirty="0">
              <a:solidFill>
                <a:srgbClr val="000000"/>
              </a:solidFill>
              <a:latin typeface="Times New Roman" panose="02020603050405020304"/>
              <a:ea typeface="Times New Roman" panose="02020603050405020304"/>
            </a:endParaRPr>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000"/>
              </a:lnSpc>
            </a:pPr>
            <a:endParaRPr lang="en-US" dirty="0" smtClean="0"/>
          </a:p>
          <a:p>
            <a:pPr>
              <a:lnSpc>
                <a:spcPts val="1630"/>
              </a:lnSpc>
            </a:pPr>
            <a:endParaRPr lang="en-US" dirty="0" smtClean="0"/>
          </a:p>
          <a:p>
            <a:pPr marL="0" indent="927100">
              <a:lnSpc>
                <a:spcPct val="100000"/>
              </a:lnSpc>
            </a:pPr>
            <a:r>
              <a:rPr lang="en-US" altLang="zh-CN" sz="2200" dirty="0">
                <a:solidFill>
                  <a:srgbClr val="000000"/>
                </a:solidFill>
                <a:latin typeface="Arial" panose="020B0604020202020204"/>
                <a:ea typeface="Arial" panose="020B0604020202020204"/>
              </a:rPr>
              <a:t>eye</a:t>
            </a:r>
            <a:r>
              <a:rPr lang="en-US" altLang="zh-CN" sz="2200" spc="-5" dirty="0">
                <a:solidFill>
                  <a:srgbClr val="000000"/>
                </a:solidFill>
                <a:latin typeface="Arial" panose="020B0604020202020204"/>
                <a:cs typeface="Arial" panose="020B0604020202020204"/>
              </a:rPr>
              <a:t> </a:t>
            </a:r>
            <a:r>
              <a:rPr lang="en-US" altLang="zh-CN" sz="2200" dirty="0">
                <a:solidFill>
                  <a:srgbClr val="000000"/>
                </a:solidFill>
                <a:latin typeface="Arial" panose="020B0604020202020204"/>
                <a:ea typeface="Arial" panose="020B0604020202020204"/>
              </a:rPr>
              <a:t>point</a:t>
            </a:r>
            <a:endParaRPr lang="en-US" altLang="zh-CN" sz="2200" dirty="0">
              <a:solidFill>
                <a:srgbClr val="000000"/>
              </a:solidFill>
              <a:latin typeface="Arial" panose="020B0604020202020204"/>
              <a:ea typeface="Arial" panose="020B0604020202020204"/>
            </a:endParaRPr>
          </a:p>
          <a:p>
            <a:pPr>
              <a:lnSpc>
                <a:spcPts val="1000"/>
              </a:lnSpc>
            </a:pPr>
            <a:endParaRPr lang="en-US" dirty="0" smtClean="0"/>
          </a:p>
          <a:p>
            <a:pPr>
              <a:lnSpc>
                <a:spcPts val="1000"/>
              </a:lnSpc>
            </a:pPr>
            <a:endParaRPr lang="en-US" dirty="0" smtClean="0"/>
          </a:p>
          <a:p>
            <a:pPr>
              <a:lnSpc>
                <a:spcPts val="1760"/>
              </a:lnSpc>
            </a:pPr>
            <a:endParaRPr lang="en-US" dirty="0" smtClean="0"/>
          </a:p>
          <a:p>
            <a:pPr marL="0" indent="2667000">
              <a:lnSpc>
                <a:spcPct val="100000"/>
              </a:lnSpc>
            </a:pPr>
            <a:r>
              <a:rPr lang="en-US" altLang="zh-CN" sz="2200" dirty="0">
                <a:solidFill>
                  <a:srgbClr val="000000"/>
                </a:solidFill>
                <a:latin typeface="Arial" panose="020B0604020202020204"/>
                <a:ea typeface="Arial" panose="020B0604020202020204"/>
              </a:rPr>
              <a:t>image</a:t>
            </a:r>
            <a:r>
              <a:rPr lang="en-US" altLang="zh-CN" sz="2200" spc="-5" dirty="0">
                <a:solidFill>
                  <a:srgbClr val="000000"/>
                </a:solidFill>
                <a:latin typeface="Arial" panose="020B0604020202020204"/>
                <a:cs typeface="Arial" panose="020B0604020202020204"/>
              </a:rPr>
              <a:t> </a:t>
            </a:r>
            <a:r>
              <a:rPr lang="en-US" altLang="zh-CN" sz="2200" dirty="0">
                <a:solidFill>
                  <a:srgbClr val="000000"/>
                </a:solidFill>
                <a:latin typeface="Arial" panose="020B0604020202020204"/>
                <a:ea typeface="Arial" panose="020B0604020202020204"/>
              </a:rPr>
              <a:t>plane</a:t>
            </a:r>
            <a:endParaRPr lang="en-US" altLang="zh-CN" sz="2200" dirty="0">
              <a:solidFill>
                <a:srgbClr val="000000"/>
              </a:solidFill>
              <a:latin typeface="Arial" panose="020B0604020202020204"/>
              <a:ea typeface="Arial" panose="020B0604020202020204"/>
            </a:endParaRPr>
          </a:p>
          <a:p>
            <a:pPr>
              <a:lnSpc>
                <a:spcPts val="1860"/>
              </a:lnSpc>
            </a:pPr>
            <a:endParaRPr lang="en-US" dirty="0" smtClean="0"/>
          </a:p>
          <a:p>
            <a:pPr marL="0" indent="5118100">
              <a:lnSpc>
                <a:spcPct val="100000"/>
              </a:lnSpc>
            </a:pPr>
            <a:r>
              <a:rPr lang="en-US" altLang="zh-CN" sz="2200" dirty="0">
                <a:solidFill>
                  <a:srgbClr val="000000"/>
                </a:solidFill>
                <a:latin typeface="Arial" panose="020B0604020202020204"/>
                <a:ea typeface="Arial" panose="020B0604020202020204"/>
              </a:rPr>
              <a:t>light</a:t>
            </a:r>
            <a:r>
              <a:rPr lang="en-US" altLang="zh-CN" sz="2200" spc="-10" dirty="0">
                <a:solidFill>
                  <a:srgbClr val="000000"/>
                </a:solidFill>
                <a:latin typeface="Arial" panose="020B0604020202020204"/>
                <a:cs typeface="Arial" panose="020B0604020202020204"/>
              </a:rPr>
              <a:t> </a:t>
            </a:r>
            <a:r>
              <a:rPr lang="en-US" altLang="zh-CN" sz="2200" dirty="0">
                <a:solidFill>
                  <a:srgbClr val="000000"/>
                </a:solidFill>
                <a:latin typeface="Arial" panose="020B0604020202020204"/>
                <a:ea typeface="Arial" panose="020B0604020202020204"/>
              </a:rPr>
              <a:t>source</a:t>
            </a:r>
            <a:endParaRPr lang="en-US" altLang="zh-CN" sz="2200" dirty="0">
              <a:solidFill>
                <a:srgbClr val="000000"/>
              </a:solidFill>
              <a:latin typeface="Arial" panose="020B0604020202020204"/>
              <a:ea typeface="Arial" panose="020B0604020202020204"/>
            </a:endParaRPr>
          </a:p>
        </p:txBody>
      </p:sp>
      <p:sp>
        <p:nvSpPr>
          <p:cNvPr id="282" name="TextBox 282"/>
          <p:cNvSpPr txBox="1"/>
          <p:nvPr/>
        </p:nvSpPr>
        <p:spPr>
          <a:xfrm>
            <a:off x="9690100" y="6007100"/>
            <a:ext cx="1541009" cy="346710"/>
          </a:xfrm>
          <a:prstGeom prst="rect">
            <a:avLst/>
          </a:prstGeom>
          <a:noFill/>
        </p:spPr>
        <p:txBody>
          <a:bodyPr wrap="square" lIns="0" tIns="0" rIns="0" bIns="0" rtlCol="0">
            <a:spAutoFit/>
          </a:bodyPr>
          <a:lstStyle/>
          <a:p>
            <a:pPr marL="0">
              <a:lnSpc>
                <a:spcPct val="114000"/>
              </a:lnSpc>
            </a:pPr>
            <a:r>
              <a:rPr lang="en-US" altLang="zh-CN" sz="2000" spc="179" dirty="0">
                <a:solidFill>
                  <a:srgbClr val="000000"/>
                </a:solidFill>
                <a:latin typeface="Times New Roman" panose="02020603050405020304"/>
                <a:ea typeface="Times New Roman" panose="02020603050405020304"/>
              </a:rPr>
              <a:t>Shadow</a:t>
            </a:r>
            <a:r>
              <a:rPr lang="en-US" altLang="zh-CN" sz="2000" spc="104" dirty="0">
                <a:solidFill>
                  <a:srgbClr val="000000"/>
                </a:solidFill>
                <a:latin typeface="Times New Roman" panose="02020603050405020304"/>
                <a:cs typeface="Times New Roman" panose="02020603050405020304"/>
              </a:rPr>
              <a:t> </a:t>
            </a:r>
            <a:r>
              <a:rPr lang="en-US" altLang="zh-CN" sz="2000" spc="139" dirty="0">
                <a:solidFill>
                  <a:srgbClr val="000000"/>
                </a:solidFill>
                <a:latin typeface="Times New Roman" panose="02020603050405020304"/>
                <a:ea typeface="Times New Roman" panose="02020603050405020304"/>
              </a:rPr>
              <a:t>rays</a:t>
            </a:r>
            <a:endParaRPr lang="en-US" altLang="zh-CN" sz="2000" spc="139" dirty="0">
              <a:solidFill>
                <a:srgbClr val="000000"/>
              </a:solidFill>
              <a:latin typeface="Times New Roman" panose="02020603050405020304"/>
              <a:ea typeface="Times New Roman" panose="02020603050405020304"/>
            </a:endParaRPr>
          </a:p>
        </p:txBody>
      </p:sp>
      <p:sp>
        <p:nvSpPr>
          <p:cNvPr id="283" name="TextBox 283"/>
          <p:cNvSpPr txBox="1"/>
          <p:nvPr/>
        </p:nvSpPr>
        <p:spPr>
          <a:xfrm>
            <a:off x="241300" y="9315805"/>
            <a:ext cx="12670690" cy="254000"/>
          </a:xfrm>
          <a:prstGeom prst="rect">
            <a:avLst/>
          </a:prstGeom>
          <a:noFill/>
        </p:spPr>
        <p:txBody>
          <a:bodyPr wrap="square" lIns="0" tIns="0" rIns="0" bIns="0" rtlCol="0">
            <a:spAutoFit/>
          </a:bodyPr>
          <a:lstStyle/>
          <a:p>
            <a:pPr marL="0">
              <a:lnSpc>
                <a:spcPct val="104000"/>
              </a:lnSpc>
              <a:tabLst>
                <a:tab pos="6134100" algn="l"/>
                <a:tab pos="9829800" algn="l"/>
              </a:tabLst>
            </a:pPr>
            <a:r>
              <a:rPr lang="en-US" altLang="zh-CN" sz="1600" spc="-20" dirty="0">
                <a:solidFill>
                  <a:srgbClr val="000000"/>
                </a:solidFill>
                <a:latin typeface="Arial" panose="020B0604020202020204"/>
                <a:ea typeface="Arial" panose="020B0604020202020204"/>
              </a:rPr>
              <a:t>GAMES101	</a:t>
            </a:r>
            <a:r>
              <a:rPr lang="en-US" altLang="zh-CN" sz="1600" spc="-5" dirty="0">
                <a:solidFill>
                  <a:srgbClr val="000000"/>
                </a:solidFill>
                <a:latin typeface="Arial" panose="020B0604020202020204"/>
                <a:ea typeface="Arial" panose="020B0604020202020204"/>
              </a:rPr>
              <a:t>17	</a:t>
            </a:r>
            <a:r>
              <a:rPr lang="en-US" altLang="zh-CN" sz="1600" dirty="0">
                <a:solidFill>
                  <a:srgbClr val="000000"/>
                </a:solidFill>
                <a:latin typeface="Arial" panose="020B0604020202020204"/>
                <a:ea typeface="Arial" panose="020B0604020202020204"/>
              </a:rPr>
              <a:t>Lingqi</a:t>
            </a:r>
            <a:r>
              <a:rPr lang="en-US" altLang="zh-CN" sz="1600" spc="-44" dirty="0">
                <a:solidFill>
                  <a:srgbClr val="000000"/>
                </a:solidFill>
                <a:latin typeface="Arial" panose="020B0604020202020204"/>
                <a:cs typeface="Arial" panose="020B0604020202020204"/>
              </a:rPr>
              <a:t> </a:t>
            </a:r>
            <a:r>
              <a:rPr lang="en-US" altLang="zh-CN" sz="1600" dirty="0">
                <a:solidFill>
                  <a:srgbClr val="000000"/>
                </a:solidFill>
                <a:latin typeface="Arial" panose="020B0604020202020204"/>
                <a:ea typeface="Arial" panose="020B0604020202020204"/>
              </a:rPr>
              <a:t>Yan,</a:t>
            </a:r>
            <a:r>
              <a:rPr lang="en-US" altLang="zh-CN" sz="1600" spc="-50" dirty="0">
                <a:solidFill>
                  <a:srgbClr val="000000"/>
                </a:solidFill>
                <a:latin typeface="Arial" panose="020B0604020202020204"/>
                <a:cs typeface="Arial" panose="020B0604020202020204"/>
              </a:rPr>
              <a:t> </a:t>
            </a:r>
            <a:r>
              <a:rPr lang="en-US" altLang="zh-CN" sz="1600" dirty="0">
                <a:solidFill>
                  <a:srgbClr val="000000"/>
                </a:solidFill>
                <a:latin typeface="Arial" panose="020B0604020202020204"/>
                <a:ea typeface="Arial" panose="020B0604020202020204"/>
              </a:rPr>
              <a:t>UC</a:t>
            </a:r>
            <a:r>
              <a:rPr lang="en-US" altLang="zh-CN" sz="1600" spc="-50" dirty="0">
                <a:solidFill>
                  <a:srgbClr val="000000"/>
                </a:solidFill>
                <a:latin typeface="Arial" panose="020B0604020202020204"/>
                <a:cs typeface="Arial" panose="020B0604020202020204"/>
              </a:rPr>
              <a:t> </a:t>
            </a:r>
            <a:r>
              <a:rPr lang="en-US" altLang="zh-CN" sz="1600" dirty="0">
                <a:solidFill>
                  <a:srgbClr val="000000"/>
                </a:solidFill>
                <a:latin typeface="Arial" panose="020B0604020202020204"/>
                <a:ea typeface="Arial" panose="020B0604020202020204"/>
              </a:rPr>
              <a:t>Santa</a:t>
            </a:r>
            <a:r>
              <a:rPr lang="en-US" altLang="zh-CN" sz="1600" spc="-50" dirty="0">
                <a:solidFill>
                  <a:srgbClr val="000000"/>
                </a:solidFill>
                <a:latin typeface="Arial" panose="020B0604020202020204"/>
                <a:cs typeface="Arial" panose="020B0604020202020204"/>
              </a:rPr>
              <a:t> </a:t>
            </a:r>
            <a:r>
              <a:rPr lang="en-US" altLang="zh-CN" sz="1600" dirty="0">
                <a:solidFill>
                  <a:srgbClr val="000000"/>
                </a:solidFill>
                <a:latin typeface="Arial" panose="020B0604020202020204"/>
                <a:ea typeface="Arial" panose="020B0604020202020204"/>
              </a:rPr>
              <a:t>Barbara</a:t>
            </a:r>
            <a:endParaRPr lang="en-US" altLang="zh-CN" sz="1600" dirty="0">
              <a:solidFill>
                <a:srgbClr val="000000"/>
              </a:solidFill>
              <a:latin typeface="Arial" panose="020B0604020202020204"/>
              <a:ea typeface="Arial" panose="020B0604020202020204"/>
            </a:endParaRPr>
          </a:p>
        </p:txBody>
      </p:sp>
    </p:spTree>
  </p:cSld>
  <p:clrMapOvr>
    <a:masterClrMapping/>
  </p:clrMapOvr>
</p:sld>
</file>

<file path=ppt/tags/tag1.xml><?xml version="1.0" encoding="utf-8"?>
<p:tagLst xmlns:p="http://schemas.openxmlformats.org/presentationml/2006/main">
  <p:tag name="KSO_WM_UNIT_PLACING_PICTURE_USER_VIEWPORT" val="{&quot;height&quot;:8328,&quot;width&quot;:972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2900</Words>
  <Application>WPS 演示</Application>
  <PresentationFormat>On-screen Show (4:3)</PresentationFormat>
  <Paragraphs>339</Paragraphs>
  <Slides>36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36</vt:i4>
      </vt:variant>
    </vt:vector>
  </HeadingPairs>
  <TitlesOfParts>
    <vt:vector size="48" baseType="lpstr">
      <vt:lpstr>Arial</vt:lpstr>
      <vt:lpstr>宋体</vt:lpstr>
      <vt:lpstr>Wingdings</vt:lpstr>
      <vt:lpstr>Arial</vt:lpstr>
      <vt:lpstr>Times New Roman</vt:lpstr>
      <vt:lpstr>Calibri</vt:lpstr>
      <vt:lpstr>微软雅黑</vt:lpstr>
      <vt:lpstr>Arial Unicode MS</vt:lpstr>
      <vt:lpstr>Trebuchet MS</vt:lpstr>
      <vt:lpstr>Symbol</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天问</cp:lastModifiedBy>
  <cp:revision>3</cp:revision>
  <dcterms:created xsi:type="dcterms:W3CDTF">2011-01-21T15:00:00Z</dcterms:created>
  <dcterms:modified xsi:type="dcterms:W3CDTF">2020-09-02T08:42:08Z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