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8" r:id="rId4"/>
    <p:sldId id="273" r:id="rId5"/>
    <p:sldId id="279" r:id="rId6"/>
    <p:sldId id="265" r:id="rId7"/>
    <p:sldId id="282" r:id="rId8"/>
    <p:sldId id="280" r:id="rId9"/>
    <p:sldId id="268" r:id="rId10"/>
    <p:sldId id="288" r:id="rId11"/>
    <p:sldId id="269" r:id="rId12"/>
    <p:sldId id="270" r:id="rId13"/>
    <p:sldId id="275" r:id="rId14"/>
    <p:sldId id="272" r:id="rId15"/>
    <p:sldId id="260" r:id="rId16"/>
    <p:sldId id="291" r:id="rId17"/>
    <p:sldId id="292" r:id="rId18"/>
    <p:sldId id="290" r:id="rId19"/>
    <p:sldId id="293" r:id="rId20"/>
    <p:sldId id="287" r:id="rId21"/>
    <p:sldId id="294" r:id="rId22"/>
    <p:sldId id="289" r:id="rId23"/>
    <p:sldId id="285" r:id="rId24"/>
    <p:sldId id="296" r:id="rId25"/>
    <p:sldId id="297" r:id="rId26"/>
    <p:sldId id="295" r:id="rId27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Sus" initials="D" lastIdx="2" clrIdx="0">
    <p:extLst>
      <p:ext uri="{19B8F6BF-5375-455C-9EA6-DF929625EA0E}">
        <p15:presenceInfo xmlns:p15="http://schemas.microsoft.com/office/powerpoint/2012/main" userId="37371e6abdec5b76" providerId="Windows Live"/>
      </p:ext>
    </p:extLst>
  </p:cmAuthor>
  <p:cmAuthor id="2" name="DenSus" initials="D [2]" lastIdx="1" clrIdx="1">
    <p:extLst>
      <p:ext uri="{19B8F6BF-5375-455C-9EA6-DF929625EA0E}">
        <p15:presenceInfo xmlns:p15="http://schemas.microsoft.com/office/powerpoint/2012/main" userId="DenSu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B812"/>
    <a:srgbClr val="FFFFFF"/>
    <a:srgbClr val="F7FBFE"/>
    <a:srgbClr val="C5E0B4"/>
    <a:srgbClr val="FEF1CF"/>
    <a:srgbClr val="FFC000"/>
    <a:srgbClr val="FDE39F"/>
    <a:srgbClr val="FAB910"/>
    <a:srgbClr val="CB9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34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slav Kruglov" userId="0136e3a1e358fe35" providerId="LiveId" clId="{B733BB76-28AA-4235-B9D3-D1A614E18660}"/>
    <pc:docChg chg="undo custSel addSld delSld modSld sldOrd">
      <pc:chgData name="Yaroslav Kruglov" userId="0136e3a1e358fe35" providerId="LiveId" clId="{B733BB76-28AA-4235-B9D3-D1A614E18660}" dt="2023-12-19T21:58:06.526" v="2377" actId="1076"/>
      <pc:docMkLst>
        <pc:docMk/>
      </pc:docMkLst>
      <pc:sldChg chg="addSp delSp modSp mod">
        <pc:chgData name="Yaroslav Kruglov" userId="0136e3a1e358fe35" providerId="LiveId" clId="{B733BB76-28AA-4235-B9D3-D1A614E18660}" dt="2023-12-19T11:38:27.336" v="433" actId="113"/>
        <pc:sldMkLst>
          <pc:docMk/>
          <pc:sldMk cId="1663743536" sldId="260"/>
        </pc:sldMkLst>
        <pc:spChg chg="mod ord">
          <ac:chgData name="Yaroslav Kruglov" userId="0136e3a1e358fe35" providerId="LiveId" clId="{B733BB76-28AA-4235-B9D3-D1A614E18660}" dt="2023-12-19T11:38:27.336" v="433" actId="113"/>
          <ac:spMkLst>
            <pc:docMk/>
            <pc:sldMk cId="1663743536" sldId="260"/>
            <ac:spMk id="2" creationId="{6DB26BC0-6344-69B5-0BD3-C48C4F7BBD38}"/>
          </ac:spMkLst>
        </pc:spChg>
        <pc:spChg chg="add mod">
          <ac:chgData name="Yaroslav Kruglov" userId="0136e3a1e358fe35" providerId="LiveId" clId="{B733BB76-28AA-4235-B9D3-D1A614E18660}" dt="2023-12-19T10:26:00.391" v="13"/>
          <ac:spMkLst>
            <pc:docMk/>
            <pc:sldMk cId="1663743536" sldId="260"/>
            <ac:spMk id="11" creationId="{D3A8F34D-FD5C-4A81-ABC7-F0F1666FC2AF}"/>
          </ac:spMkLst>
        </pc:spChg>
        <pc:spChg chg="add mod ord topLvl">
          <ac:chgData name="Yaroslav Kruglov" userId="0136e3a1e358fe35" providerId="LiveId" clId="{B733BB76-28AA-4235-B9D3-D1A614E18660}" dt="2023-12-19T10:58:41.295" v="266" actId="1076"/>
          <ac:spMkLst>
            <pc:docMk/>
            <pc:sldMk cId="1663743536" sldId="260"/>
            <ac:spMk id="13" creationId="{0328A42E-F2E2-46AD-9662-BE0484B73F9E}"/>
          </ac:spMkLst>
        </pc:spChg>
        <pc:spChg chg="mod topLvl">
          <ac:chgData name="Yaroslav Kruglov" userId="0136e3a1e358fe35" providerId="LiveId" clId="{B733BB76-28AA-4235-B9D3-D1A614E18660}" dt="2023-12-19T10:58:21.482" v="263" actId="1076"/>
          <ac:spMkLst>
            <pc:docMk/>
            <pc:sldMk cId="1663743536" sldId="260"/>
            <ac:spMk id="15" creationId="{A2E4CE33-0E3C-448D-96CF-B9AD93E5885B}"/>
          </ac:spMkLst>
        </pc:spChg>
        <pc:spChg chg="del mod topLvl">
          <ac:chgData name="Yaroslav Kruglov" userId="0136e3a1e358fe35" providerId="LiveId" clId="{B733BB76-28AA-4235-B9D3-D1A614E18660}" dt="2023-12-19T10:29:05.039" v="18" actId="478"/>
          <ac:spMkLst>
            <pc:docMk/>
            <pc:sldMk cId="1663743536" sldId="260"/>
            <ac:spMk id="16" creationId="{16E6B595-B18D-4AD0-B9C4-5899770FC237}"/>
          </ac:spMkLst>
        </pc:spChg>
        <pc:spChg chg="mod">
          <ac:chgData name="Yaroslav Kruglov" userId="0136e3a1e358fe35" providerId="LiveId" clId="{B733BB76-28AA-4235-B9D3-D1A614E18660}" dt="2023-12-19T10:49:22.278" v="162" actId="1076"/>
          <ac:spMkLst>
            <pc:docMk/>
            <pc:sldMk cId="1663743536" sldId="260"/>
            <ac:spMk id="17" creationId="{18568EF7-565C-465E-9E34-0F299477FAD7}"/>
          </ac:spMkLst>
        </pc:spChg>
        <pc:spChg chg="add del mod ord">
          <ac:chgData name="Yaroslav Kruglov" userId="0136e3a1e358fe35" providerId="LiveId" clId="{B733BB76-28AA-4235-B9D3-D1A614E18660}" dt="2023-12-19T10:34:59.364" v="114" actId="478"/>
          <ac:spMkLst>
            <pc:docMk/>
            <pc:sldMk cId="1663743536" sldId="260"/>
            <ac:spMk id="18" creationId="{4ECA2BA7-F073-4E74-BFB2-BBC004C1B0E9}"/>
          </ac:spMkLst>
        </pc:spChg>
        <pc:spChg chg="mod">
          <ac:chgData name="Yaroslav Kruglov" userId="0136e3a1e358fe35" providerId="LiveId" clId="{B733BB76-28AA-4235-B9D3-D1A614E18660}" dt="2023-12-19T10:49:33.747" v="164" actId="1076"/>
          <ac:spMkLst>
            <pc:docMk/>
            <pc:sldMk cId="1663743536" sldId="260"/>
            <ac:spMk id="18" creationId="{88852A7C-196A-48AA-BD3C-2429F2373274}"/>
          </ac:spMkLst>
        </pc:spChg>
        <pc:spChg chg="add del mod">
          <ac:chgData name="Yaroslav Kruglov" userId="0136e3a1e358fe35" providerId="LiveId" clId="{B733BB76-28AA-4235-B9D3-D1A614E18660}" dt="2023-12-19T10:34:54.799" v="112" actId="478"/>
          <ac:spMkLst>
            <pc:docMk/>
            <pc:sldMk cId="1663743536" sldId="260"/>
            <ac:spMk id="19" creationId="{187C22A9-6E6D-406C-BA98-2A07ACF47E2A}"/>
          </ac:spMkLst>
        </pc:spChg>
        <pc:spChg chg="add mod">
          <ac:chgData name="Yaroslav Kruglov" userId="0136e3a1e358fe35" providerId="LiveId" clId="{B733BB76-28AA-4235-B9D3-D1A614E18660}" dt="2023-12-19T10:34:48.002" v="110" actId="1076"/>
          <ac:spMkLst>
            <pc:docMk/>
            <pc:sldMk cId="1663743536" sldId="260"/>
            <ac:spMk id="20" creationId="{BE4E24DB-F4C7-4731-BB46-CC1073B9DA2D}"/>
          </ac:spMkLst>
        </pc:spChg>
        <pc:spChg chg="add mod">
          <ac:chgData name="Yaroslav Kruglov" userId="0136e3a1e358fe35" providerId="LiveId" clId="{B733BB76-28AA-4235-B9D3-D1A614E18660}" dt="2023-12-19T10:40:53.873" v="138" actId="1076"/>
          <ac:spMkLst>
            <pc:docMk/>
            <pc:sldMk cId="1663743536" sldId="260"/>
            <ac:spMk id="21" creationId="{2BA96D3B-E7A0-4D0A-8EFB-5ABF8A40646B}"/>
          </ac:spMkLst>
        </pc:spChg>
        <pc:spChg chg="mod topLvl">
          <ac:chgData name="Yaroslav Kruglov" userId="0136e3a1e358fe35" providerId="LiveId" clId="{B733BB76-28AA-4235-B9D3-D1A614E18660}" dt="2023-12-19T10:59:02.045" v="269" actId="164"/>
          <ac:spMkLst>
            <pc:docMk/>
            <pc:sldMk cId="1663743536" sldId="260"/>
            <ac:spMk id="23" creationId="{4F78ED38-E301-420E-AF43-1A5159FFED11}"/>
          </ac:spMkLst>
        </pc:spChg>
        <pc:spChg chg="del mod topLvl">
          <ac:chgData name="Yaroslav Kruglov" userId="0136e3a1e358fe35" providerId="LiveId" clId="{B733BB76-28AA-4235-B9D3-D1A614E18660}" dt="2023-12-19T10:52:54.817" v="211" actId="478"/>
          <ac:spMkLst>
            <pc:docMk/>
            <pc:sldMk cId="1663743536" sldId="260"/>
            <ac:spMk id="24" creationId="{66411AD0-5291-4DD6-B902-8EB0C4F69A1E}"/>
          </ac:spMkLst>
        </pc:spChg>
        <pc:spChg chg="add del mod">
          <ac:chgData name="Yaroslav Kruglov" userId="0136e3a1e358fe35" providerId="LiveId" clId="{B733BB76-28AA-4235-B9D3-D1A614E18660}" dt="2023-12-19T10:55:10.001" v="252" actId="478"/>
          <ac:spMkLst>
            <pc:docMk/>
            <pc:sldMk cId="1663743536" sldId="260"/>
            <ac:spMk id="25" creationId="{01308336-CE20-4844-A042-25BA2E778620}"/>
          </ac:spMkLst>
        </pc:spChg>
        <pc:spChg chg="mod">
          <ac:chgData name="Yaroslav Kruglov" userId="0136e3a1e358fe35" providerId="LiveId" clId="{B733BB76-28AA-4235-B9D3-D1A614E18660}" dt="2023-12-19T10:55:36.089" v="255" actId="207"/>
          <ac:spMkLst>
            <pc:docMk/>
            <pc:sldMk cId="1663743536" sldId="260"/>
            <ac:spMk id="27" creationId="{56D63E80-469D-44FE-9CAD-C8AE29EF01C5}"/>
          </ac:spMkLst>
        </pc:spChg>
        <pc:spChg chg="mod">
          <ac:chgData name="Yaroslav Kruglov" userId="0136e3a1e358fe35" providerId="LiveId" clId="{B733BB76-28AA-4235-B9D3-D1A614E18660}" dt="2023-12-19T10:56:03.305" v="259" actId="1076"/>
          <ac:spMkLst>
            <pc:docMk/>
            <pc:sldMk cId="1663743536" sldId="260"/>
            <ac:spMk id="28" creationId="{0762534A-EDC9-42D6-BB07-608DF7856806}"/>
          </ac:spMkLst>
        </pc:spChg>
        <pc:spChg chg="mod">
          <ac:chgData name="Yaroslav Kruglov" userId="0136e3a1e358fe35" providerId="LiveId" clId="{B733BB76-28AA-4235-B9D3-D1A614E18660}" dt="2023-12-19T10:59:41.630" v="280"/>
          <ac:spMkLst>
            <pc:docMk/>
            <pc:sldMk cId="1663743536" sldId="260"/>
            <ac:spMk id="31" creationId="{5065E9F0-851C-4F41-9D09-67475D84C531}"/>
          </ac:spMkLst>
        </pc:spChg>
        <pc:spChg chg="mod">
          <ac:chgData name="Yaroslav Kruglov" userId="0136e3a1e358fe35" providerId="LiveId" clId="{B733BB76-28AA-4235-B9D3-D1A614E18660}" dt="2023-12-19T10:59:41.630" v="280"/>
          <ac:spMkLst>
            <pc:docMk/>
            <pc:sldMk cId="1663743536" sldId="260"/>
            <ac:spMk id="32" creationId="{18E30D65-79D5-4D9C-86E4-A167DE13483E}"/>
          </ac:spMkLst>
        </pc:spChg>
        <pc:spChg chg="mod">
          <ac:chgData name="Yaroslav Kruglov" userId="0136e3a1e358fe35" providerId="LiveId" clId="{B733BB76-28AA-4235-B9D3-D1A614E18660}" dt="2023-12-19T11:00:02.975" v="286"/>
          <ac:spMkLst>
            <pc:docMk/>
            <pc:sldMk cId="1663743536" sldId="260"/>
            <ac:spMk id="34" creationId="{488F3644-01CF-4DF3-92FD-1B33A8FE0CED}"/>
          </ac:spMkLst>
        </pc:spChg>
        <pc:spChg chg="del">
          <ac:chgData name="Yaroslav Kruglov" userId="0136e3a1e358fe35" providerId="LiveId" clId="{B733BB76-28AA-4235-B9D3-D1A614E18660}" dt="2023-12-19T10:25:59.750" v="12" actId="478"/>
          <ac:spMkLst>
            <pc:docMk/>
            <pc:sldMk cId="1663743536" sldId="260"/>
            <ac:spMk id="36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1:01:21.544" v="382" actId="113"/>
          <ac:spMkLst>
            <pc:docMk/>
            <pc:sldMk cId="1663743536" sldId="260"/>
            <ac:spMk id="36" creationId="{8B0724A6-67ED-4EDA-96EA-D94457728F95}"/>
          </ac:spMkLst>
        </pc:spChg>
        <pc:spChg chg="del mod">
          <ac:chgData name="Yaroslav Kruglov" userId="0136e3a1e358fe35" providerId="LiveId" clId="{B733BB76-28AA-4235-B9D3-D1A614E18660}" dt="2023-12-19T10:49:54.467" v="167" actId="478"/>
          <ac:spMkLst>
            <pc:docMk/>
            <pc:sldMk cId="1663743536" sldId="260"/>
            <ac:spMk id="42" creationId="{00000000-0000-0000-0000-000000000000}"/>
          </ac:spMkLst>
        </pc:spChg>
        <pc:grpChg chg="add mod">
          <ac:chgData name="Yaroslav Kruglov" userId="0136e3a1e358fe35" providerId="LiveId" clId="{B733BB76-28AA-4235-B9D3-D1A614E18660}" dt="2023-12-19T11:00:26.682" v="310" actId="1037"/>
          <ac:grpSpMkLst>
            <pc:docMk/>
            <pc:sldMk cId="1663743536" sldId="260"/>
            <ac:grpSpMk id="3" creationId="{19475B28-EC0B-45EE-BF31-988C99D99EB2}"/>
          </ac:grpSpMkLst>
        </pc:grpChg>
        <pc:grpChg chg="add mod">
          <ac:chgData name="Yaroslav Kruglov" userId="0136e3a1e358fe35" providerId="LiveId" clId="{B733BB76-28AA-4235-B9D3-D1A614E18660}" dt="2023-12-19T10:59:08.608" v="271" actId="14100"/>
          <ac:grpSpMkLst>
            <pc:docMk/>
            <pc:sldMk cId="1663743536" sldId="260"/>
            <ac:grpSpMk id="4" creationId="{C9F472B6-98D8-4CFF-B012-9A839DE119C8}"/>
          </ac:grpSpMkLst>
        </pc:grpChg>
        <pc:grpChg chg="add del mod">
          <ac:chgData name="Yaroslav Kruglov" userId="0136e3a1e358fe35" providerId="LiveId" clId="{B733BB76-28AA-4235-B9D3-D1A614E18660}" dt="2023-12-19T10:47:57.591" v="151" actId="478"/>
          <ac:grpSpMkLst>
            <pc:docMk/>
            <pc:sldMk cId="1663743536" sldId="260"/>
            <ac:grpSpMk id="5" creationId="{C5920753-EDEA-420B-A871-C62A9F136322}"/>
          </ac:grpSpMkLst>
        </pc:grpChg>
        <pc:grpChg chg="add del mod">
          <ac:chgData name="Yaroslav Kruglov" userId="0136e3a1e358fe35" providerId="LiveId" clId="{B733BB76-28AA-4235-B9D3-D1A614E18660}" dt="2023-12-19T10:40:17.085" v="129" actId="165"/>
          <ac:grpSpMkLst>
            <pc:docMk/>
            <pc:sldMk cId="1663743536" sldId="260"/>
            <ac:grpSpMk id="6" creationId="{860731F5-C6F9-433D-BAA1-8A834DA042B6}"/>
          </ac:grpSpMkLst>
        </pc:grpChg>
        <pc:grpChg chg="add del mod">
          <ac:chgData name="Yaroslav Kruglov" userId="0136e3a1e358fe35" providerId="LiveId" clId="{B733BB76-28AA-4235-B9D3-D1A614E18660}" dt="2023-12-19T10:29:05.039" v="18" actId="478"/>
          <ac:grpSpMkLst>
            <pc:docMk/>
            <pc:sldMk cId="1663743536" sldId="260"/>
            <ac:grpSpMk id="14" creationId="{535E7083-DBDC-4192-BAD4-45D08E531734}"/>
          </ac:grpSpMkLst>
        </pc:grpChg>
        <pc:grpChg chg="add del mod">
          <ac:chgData name="Yaroslav Kruglov" userId="0136e3a1e358fe35" providerId="LiveId" clId="{B733BB76-28AA-4235-B9D3-D1A614E18660}" dt="2023-12-19T10:55:06.344" v="249" actId="478"/>
          <ac:grpSpMkLst>
            <pc:docMk/>
            <pc:sldMk cId="1663743536" sldId="260"/>
            <ac:grpSpMk id="16" creationId="{34089646-6BBE-4E59-9CB8-7C52A88491C7}"/>
          </ac:grpSpMkLst>
        </pc:grpChg>
        <pc:grpChg chg="add del mod">
          <ac:chgData name="Yaroslav Kruglov" userId="0136e3a1e358fe35" providerId="LiveId" clId="{B733BB76-28AA-4235-B9D3-D1A614E18660}" dt="2023-12-19T10:52:54.817" v="211" actId="478"/>
          <ac:grpSpMkLst>
            <pc:docMk/>
            <pc:sldMk cId="1663743536" sldId="260"/>
            <ac:grpSpMk id="22" creationId="{F0A8A58F-5C3F-4947-B8AF-84BA6CF056FE}"/>
          </ac:grpSpMkLst>
        </pc:grpChg>
        <pc:grpChg chg="add mod">
          <ac:chgData name="Yaroslav Kruglov" userId="0136e3a1e358fe35" providerId="LiveId" clId="{B733BB76-28AA-4235-B9D3-D1A614E18660}" dt="2023-12-19T10:57:37.147" v="261" actId="1076"/>
          <ac:grpSpMkLst>
            <pc:docMk/>
            <pc:sldMk cId="1663743536" sldId="260"/>
            <ac:grpSpMk id="26" creationId="{CEDB5F14-270F-451C-B0E1-3F928844A0DA}"/>
          </ac:grpSpMkLst>
        </pc:grpChg>
        <pc:grpChg chg="add del mod">
          <ac:chgData name="Yaroslav Kruglov" userId="0136e3a1e358fe35" providerId="LiveId" clId="{B733BB76-28AA-4235-B9D3-D1A614E18660}" dt="2023-12-19T11:00:02.335" v="285" actId="478"/>
          <ac:grpSpMkLst>
            <pc:docMk/>
            <pc:sldMk cId="1663743536" sldId="260"/>
            <ac:grpSpMk id="30" creationId="{53DA1C5F-364D-400B-9178-4AB05849D4CB}"/>
          </ac:grpSpMkLst>
        </pc:grpChg>
        <pc:grpChg chg="add mod">
          <ac:chgData name="Yaroslav Kruglov" userId="0136e3a1e358fe35" providerId="LiveId" clId="{B733BB76-28AA-4235-B9D3-D1A614E18660}" dt="2023-12-19T11:00:16.525" v="287" actId="1076"/>
          <ac:grpSpMkLst>
            <pc:docMk/>
            <pc:sldMk cId="1663743536" sldId="260"/>
            <ac:grpSpMk id="33" creationId="{4F8A41A8-8743-406B-BF49-A9A8D26A4E37}"/>
          </ac:grpSpMkLst>
        </pc:grpChg>
        <pc:picChg chg="mod">
          <ac:chgData name="Yaroslav Kruglov" userId="0136e3a1e358fe35" providerId="LiveId" clId="{B733BB76-28AA-4235-B9D3-D1A614E18660}" dt="2023-12-19T10:49:27.856" v="163" actId="207"/>
          <ac:picMkLst>
            <pc:docMk/>
            <pc:sldMk cId="1663743536" sldId="260"/>
            <ac:picMk id="19" creationId="{DDDA0609-104D-412E-B2AD-93C5E4752B19}"/>
          </ac:picMkLst>
        </pc:picChg>
        <pc:picChg chg="mod">
          <ac:chgData name="Yaroslav Kruglov" userId="0136e3a1e358fe35" providerId="LiveId" clId="{B733BB76-28AA-4235-B9D3-D1A614E18660}" dt="2023-12-19T10:55:46.450" v="256" actId="207"/>
          <ac:picMkLst>
            <pc:docMk/>
            <pc:sldMk cId="1663743536" sldId="260"/>
            <ac:picMk id="29" creationId="{BBD71A7C-3588-4C05-8A89-E7E0568725D8}"/>
          </ac:picMkLst>
        </pc:picChg>
      </pc:sldChg>
      <pc:sldChg chg="modSp mod">
        <pc:chgData name="Yaroslav Kruglov" userId="0136e3a1e358fe35" providerId="LiveId" clId="{B733BB76-28AA-4235-B9D3-D1A614E18660}" dt="2023-12-19T13:10:10.548" v="833" actId="6549"/>
        <pc:sldMkLst>
          <pc:docMk/>
          <pc:sldMk cId="3360580623" sldId="263"/>
        </pc:sldMkLst>
        <pc:spChg chg="mod">
          <ac:chgData name="Yaroslav Kruglov" userId="0136e3a1e358fe35" providerId="LiveId" clId="{B733BB76-28AA-4235-B9D3-D1A614E18660}" dt="2023-12-19T13:10:10.548" v="833" actId="6549"/>
          <ac:spMkLst>
            <pc:docMk/>
            <pc:sldMk cId="3360580623" sldId="263"/>
            <ac:spMk id="10" creationId="{95E7634E-0E05-02A4-7542-2A549AC3C26B}"/>
          </ac:spMkLst>
        </pc:spChg>
      </pc:sldChg>
      <pc:sldChg chg="modSp mod">
        <pc:chgData name="Yaroslav Kruglov" userId="0136e3a1e358fe35" providerId="LiveId" clId="{B733BB76-28AA-4235-B9D3-D1A614E18660}" dt="2023-12-19T10:42:00.756" v="139" actId="790"/>
        <pc:sldMkLst>
          <pc:docMk/>
          <pc:sldMk cId="2699582099" sldId="265"/>
        </pc:sldMkLst>
        <pc:spChg chg="mod">
          <ac:chgData name="Yaroslav Kruglov" userId="0136e3a1e358fe35" providerId="LiveId" clId="{B733BB76-28AA-4235-B9D3-D1A614E18660}" dt="2023-12-19T10:42:00.756" v="139" actId="790"/>
          <ac:spMkLst>
            <pc:docMk/>
            <pc:sldMk cId="2699582099" sldId="265"/>
            <ac:spMk id="3" creationId="{C4343775-5212-6803-89F8-E717F57151DB}"/>
          </ac:spMkLst>
        </pc:spChg>
      </pc:sldChg>
      <pc:sldChg chg="addSp delSp modSp mod">
        <pc:chgData name="Yaroslav Kruglov" userId="0136e3a1e358fe35" providerId="LiveId" clId="{B733BB76-28AA-4235-B9D3-D1A614E18660}" dt="2023-12-19T17:42:49.434" v="1520" actId="1076"/>
        <pc:sldMkLst>
          <pc:docMk/>
          <pc:sldMk cId="3889684107" sldId="268"/>
        </pc:sldMkLst>
        <pc:spChg chg="add del mod">
          <ac:chgData name="Yaroslav Kruglov" userId="0136e3a1e358fe35" providerId="LiveId" clId="{B733BB76-28AA-4235-B9D3-D1A614E18660}" dt="2023-12-19T17:42:08.812" v="1513" actId="478"/>
          <ac:spMkLst>
            <pc:docMk/>
            <pc:sldMk cId="3889684107" sldId="268"/>
            <ac:spMk id="6" creationId="{0C718DA3-2D85-402A-9479-99604B02B1B2}"/>
          </ac:spMkLst>
        </pc:spChg>
        <pc:spChg chg="mod">
          <ac:chgData name="Yaroslav Kruglov" userId="0136e3a1e358fe35" providerId="LiveId" clId="{B733BB76-28AA-4235-B9D3-D1A614E18660}" dt="2023-12-19T17:42:32.141" v="1518" actId="1076"/>
          <ac:spMkLst>
            <pc:docMk/>
            <pc:sldMk cId="3889684107" sldId="268"/>
            <ac:spMk id="19" creationId="{C450BE84-C331-1AC2-9334-6C8F6EC2ED4D}"/>
          </ac:spMkLst>
        </pc:spChg>
        <pc:spChg chg="add del mod">
          <ac:chgData name="Yaroslav Kruglov" userId="0136e3a1e358fe35" providerId="LiveId" clId="{B733BB76-28AA-4235-B9D3-D1A614E18660}" dt="2023-12-19T17:42:12.781" v="1514" actId="478"/>
          <ac:spMkLst>
            <pc:docMk/>
            <pc:sldMk cId="3889684107" sldId="268"/>
            <ac:spMk id="22" creationId="{243C6B39-FFA6-45A5-874E-7B259C6B1F5A}"/>
          </ac:spMkLst>
        </pc:spChg>
        <pc:spChg chg="mod">
          <ac:chgData name="Yaroslav Kruglov" userId="0136e3a1e358fe35" providerId="LiveId" clId="{B733BB76-28AA-4235-B9D3-D1A614E18660}" dt="2023-12-19T10:54:55.342" v="248" actId="20577"/>
          <ac:spMkLst>
            <pc:docMk/>
            <pc:sldMk cId="3889684107" sldId="268"/>
            <ac:spMk id="28" creationId="{CFE121A0-6D30-EAB1-487F-1465529AFA32}"/>
          </ac:spMkLst>
        </pc:spChg>
        <pc:spChg chg="mod">
          <ac:chgData name="Yaroslav Kruglov" userId="0136e3a1e358fe35" providerId="LiveId" clId="{B733BB76-28AA-4235-B9D3-D1A614E18660}" dt="2023-12-19T15:07:39.862" v="938" actId="1037"/>
          <ac:spMkLst>
            <pc:docMk/>
            <pc:sldMk cId="3889684107" sldId="268"/>
            <ac:spMk id="30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7:42:49.434" v="1520" actId="1076"/>
          <ac:spMkLst>
            <pc:docMk/>
            <pc:sldMk cId="3889684107" sldId="268"/>
            <ac:spMk id="31" creationId="{F7BB1FD3-93A2-5DFE-4ABD-6AF37979EB83}"/>
          </ac:spMkLst>
        </pc:spChg>
        <pc:grpChg chg="add mod">
          <ac:chgData name="Yaroslav Kruglov" userId="0136e3a1e358fe35" providerId="LiveId" clId="{B733BB76-28AA-4235-B9D3-D1A614E18660}" dt="2023-12-19T17:42:42.200" v="1519" actId="1076"/>
          <ac:grpSpMkLst>
            <pc:docMk/>
            <pc:sldMk cId="3889684107" sldId="268"/>
            <ac:grpSpMk id="12" creationId="{BB5C454C-F717-4F14-AB89-F5F0093EFDDC}"/>
          </ac:grpSpMkLst>
        </pc:grpChg>
        <pc:grpChg chg="mod">
          <ac:chgData name="Yaroslav Kruglov" userId="0136e3a1e358fe35" providerId="LiveId" clId="{B733BB76-28AA-4235-B9D3-D1A614E18660}" dt="2023-12-19T17:42:26.485" v="1516" actId="164"/>
          <ac:grpSpMkLst>
            <pc:docMk/>
            <pc:sldMk cId="3889684107" sldId="268"/>
            <ac:grpSpMk id="35" creationId="{2ED02CF0-6039-9FDD-1352-76F16A8D1F31}"/>
          </ac:grpSpMkLst>
        </pc:grpChg>
        <pc:picChg chg="add mod">
          <ac:chgData name="Yaroslav Kruglov" userId="0136e3a1e358fe35" providerId="LiveId" clId="{B733BB76-28AA-4235-B9D3-D1A614E18660}" dt="2023-12-19T17:42:26.485" v="1516" actId="164"/>
          <ac:picMkLst>
            <pc:docMk/>
            <pc:sldMk cId="3889684107" sldId="268"/>
            <ac:picMk id="10" creationId="{3F05E3CD-6A85-43F1-A0AE-249768D9788B}"/>
          </ac:picMkLst>
        </pc:picChg>
        <pc:picChg chg="del">
          <ac:chgData name="Yaroslav Kruglov" userId="0136e3a1e358fe35" providerId="LiveId" clId="{B733BB76-28AA-4235-B9D3-D1A614E18660}" dt="2023-12-19T17:41:37.082" v="1509" actId="478"/>
          <ac:picMkLst>
            <pc:docMk/>
            <pc:sldMk cId="3889684107" sldId="268"/>
            <ac:picMk id="21" creationId="{96976F18-495F-FA3E-687A-3FC6E4487BA2}"/>
          </ac:picMkLst>
        </pc:picChg>
      </pc:sldChg>
      <pc:sldChg chg="addSp delSp modSp mod">
        <pc:chgData name="Yaroslav Kruglov" userId="0136e3a1e358fe35" providerId="LiveId" clId="{B733BB76-28AA-4235-B9D3-D1A614E18660}" dt="2023-12-19T17:53:46.971" v="1714" actId="20577"/>
        <pc:sldMkLst>
          <pc:docMk/>
          <pc:sldMk cId="2469541258" sldId="269"/>
        </pc:sldMkLst>
        <pc:spChg chg="add del mod">
          <ac:chgData name="Yaroslav Kruglov" userId="0136e3a1e358fe35" providerId="LiveId" clId="{B733BB76-28AA-4235-B9D3-D1A614E18660}" dt="2023-12-19T17:29:46.635" v="1232" actId="478"/>
          <ac:spMkLst>
            <pc:docMk/>
            <pc:sldMk cId="2469541258" sldId="269"/>
            <ac:spMk id="3" creationId="{BFCE663E-A27F-4232-9067-DADB045860EE}"/>
          </ac:spMkLst>
        </pc:spChg>
        <pc:spChg chg="add mod">
          <ac:chgData name="Yaroslav Kruglov" userId="0136e3a1e358fe35" providerId="LiveId" clId="{B733BB76-28AA-4235-B9D3-D1A614E18660}" dt="2023-12-19T17:53:41.096" v="1713" actId="20577"/>
          <ac:spMkLst>
            <pc:docMk/>
            <pc:sldMk cId="2469541258" sldId="269"/>
            <ac:spMk id="5" creationId="{0C50298B-43BA-4430-A38A-39527A09B10B}"/>
          </ac:spMkLst>
        </pc:spChg>
        <pc:spChg chg="mod topLvl">
          <ac:chgData name="Yaroslav Kruglov" userId="0136e3a1e358fe35" providerId="LiveId" clId="{B733BB76-28AA-4235-B9D3-D1A614E18660}" dt="2023-12-19T17:52:47.560" v="1703" actId="164"/>
          <ac:spMkLst>
            <pc:docMk/>
            <pc:sldMk cId="2469541258" sldId="269"/>
            <ac:spMk id="16" creationId="{CEDD54BC-1086-4461-BBC6-2B33AAE45D60}"/>
          </ac:spMkLst>
        </pc:spChg>
        <pc:spChg chg="del mod topLvl">
          <ac:chgData name="Yaroslav Kruglov" userId="0136e3a1e358fe35" providerId="LiveId" clId="{B733BB76-28AA-4235-B9D3-D1A614E18660}" dt="2023-12-19T17:30:07.730" v="1236" actId="478"/>
          <ac:spMkLst>
            <pc:docMk/>
            <pc:sldMk cId="2469541258" sldId="269"/>
            <ac:spMk id="17" creationId="{5C00338D-DC04-4AF2-8797-65F27800FF07}"/>
          </ac:spMkLst>
        </pc:spChg>
        <pc:spChg chg="add del mod topLvl">
          <ac:chgData name="Yaroslav Kruglov" userId="0136e3a1e358fe35" providerId="LiveId" clId="{B733BB76-28AA-4235-B9D3-D1A614E18660}" dt="2023-12-19T17:53:24.829" v="1709" actId="14100"/>
          <ac:spMkLst>
            <pc:docMk/>
            <pc:sldMk cId="2469541258" sldId="269"/>
            <ac:spMk id="19" creationId="{7BFF9D5E-4CD3-4606-88DB-42B7BFEFC597}"/>
          </ac:spMkLst>
        </pc:spChg>
        <pc:spChg chg="del mod topLvl">
          <ac:chgData name="Yaroslav Kruglov" userId="0136e3a1e358fe35" providerId="LiveId" clId="{B733BB76-28AA-4235-B9D3-D1A614E18660}" dt="2023-12-19T17:30:37.220" v="1241" actId="478"/>
          <ac:spMkLst>
            <pc:docMk/>
            <pc:sldMk cId="2469541258" sldId="269"/>
            <ac:spMk id="20" creationId="{389002EF-F586-4BA1-A42D-ECFFC1588F0E}"/>
          </ac:spMkLst>
        </pc:spChg>
        <pc:spChg chg="add mod">
          <ac:chgData name="Yaroslav Kruglov" userId="0136e3a1e358fe35" providerId="LiveId" clId="{B733BB76-28AA-4235-B9D3-D1A614E18660}" dt="2023-12-19T17:52:47.560" v="1703" actId="164"/>
          <ac:spMkLst>
            <pc:docMk/>
            <pc:sldMk cId="2469541258" sldId="269"/>
            <ac:spMk id="21" creationId="{4C41ABA8-007A-436A-8FB8-DFB850A83196}"/>
          </ac:spMkLst>
        </pc:spChg>
        <pc:spChg chg="add del mod ord">
          <ac:chgData name="Yaroslav Kruglov" userId="0136e3a1e358fe35" providerId="LiveId" clId="{B733BB76-28AA-4235-B9D3-D1A614E18660}" dt="2023-12-19T17:37:36.522" v="1429" actId="478"/>
          <ac:spMkLst>
            <pc:docMk/>
            <pc:sldMk cId="2469541258" sldId="269"/>
            <ac:spMk id="22" creationId="{6841C00B-AFE1-47E5-AC96-C0DA0B118F23}"/>
          </ac:spMkLst>
        </pc:spChg>
        <pc:spChg chg="add mod">
          <ac:chgData name="Yaroslav Kruglov" userId="0136e3a1e358fe35" providerId="LiveId" clId="{B733BB76-28AA-4235-B9D3-D1A614E18660}" dt="2023-12-19T17:53:46.971" v="1714" actId="20577"/>
          <ac:spMkLst>
            <pc:docMk/>
            <pc:sldMk cId="2469541258" sldId="269"/>
            <ac:spMk id="23" creationId="{8707BAF0-6966-4C95-A299-C8CB9E2B771C}"/>
          </ac:spMkLst>
        </pc:spChg>
        <pc:spChg chg="mod">
          <ac:chgData name="Yaroslav Kruglov" userId="0136e3a1e358fe35" providerId="LiveId" clId="{B733BB76-28AA-4235-B9D3-D1A614E18660}" dt="2023-12-19T17:22:09.086" v="1065" actId="14100"/>
          <ac:spMkLst>
            <pc:docMk/>
            <pc:sldMk cId="2469541258" sldId="269"/>
            <ac:spMk id="28" creationId="{00000000-0000-0000-0000-000000000000}"/>
          </ac:spMkLst>
        </pc:spChg>
        <pc:grpChg chg="add mod">
          <ac:chgData name="Yaroslav Kruglov" userId="0136e3a1e358fe35" providerId="LiveId" clId="{B733BB76-28AA-4235-B9D3-D1A614E18660}" dt="2023-12-19T17:53:34.361" v="1710" actId="1076"/>
          <ac:grpSpMkLst>
            <pc:docMk/>
            <pc:sldMk cId="2469541258" sldId="269"/>
            <ac:grpSpMk id="6" creationId="{301D6660-A419-4EBE-A389-C3F10FB9C7C7}"/>
          </ac:grpSpMkLst>
        </pc:grpChg>
        <pc:grpChg chg="add del mod">
          <ac:chgData name="Yaroslav Kruglov" userId="0136e3a1e358fe35" providerId="LiveId" clId="{B733BB76-28AA-4235-B9D3-D1A614E18660}" dt="2023-12-19T17:30:07.730" v="1236" actId="478"/>
          <ac:grpSpMkLst>
            <pc:docMk/>
            <pc:sldMk cId="2469541258" sldId="269"/>
            <ac:grpSpMk id="15" creationId="{7601BCDB-4F61-41A5-9119-A25C70ADB509}"/>
          </ac:grpSpMkLst>
        </pc:grpChg>
        <pc:grpChg chg="add del mod">
          <ac:chgData name="Yaroslav Kruglov" userId="0136e3a1e358fe35" providerId="LiveId" clId="{B733BB76-28AA-4235-B9D3-D1A614E18660}" dt="2023-12-19T17:30:37.220" v="1241" actId="478"/>
          <ac:grpSpMkLst>
            <pc:docMk/>
            <pc:sldMk cId="2469541258" sldId="269"/>
            <ac:grpSpMk id="18" creationId="{5C3CE346-EFD9-4192-8340-5998B40556EB}"/>
          </ac:grpSpMkLst>
        </pc:grpChg>
        <pc:graphicFrameChg chg="del">
          <ac:chgData name="Yaroslav Kruglov" userId="0136e3a1e358fe35" providerId="LiveId" clId="{B733BB76-28AA-4235-B9D3-D1A614E18660}" dt="2023-12-19T17:22:11.772" v="1066" actId="478"/>
          <ac:graphicFrameMkLst>
            <pc:docMk/>
            <pc:sldMk cId="2469541258" sldId="269"/>
            <ac:graphicFrameMk id="14" creationId="{FCB03A87-D0C1-FC32-A871-8D42091AF39A}"/>
          </ac:graphicFrameMkLst>
        </pc:graphicFrameChg>
      </pc:sldChg>
      <pc:sldChg chg="modSp mod">
        <pc:chgData name="Yaroslav Kruglov" userId="0136e3a1e358fe35" providerId="LiveId" clId="{B733BB76-28AA-4235-B9D3-D1A614E18660}" dt="2023-12-19T10:32:25.412" v="71" actId="120"/>
        <pc:sldMkLst>
          <pc:docMk/>
          <pc:sldMk cId="3649331500" sldId="270"/>
        </pc:sldMkLst>
        <pc:spChg chg="mod">
          <ac:chgData name="Yaroslav Kruglov" userId="0136e3a1e358fe35" providerId="LiveId" clId="{B733BB76-28AA-4235-B9D3-D1A614E18660}" dt="2023-12-19T10:32:25.412" v="71" actId="120"/>
          <ac:spMkLst>
            <pc:docMk/>
            <pc:sldMk cId="3649331500" sldId="270"/>
            <ac:spMk id="3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0:32:23.209" v="70" actId="120"/>
          <ac:spMkLst>
            <pc:docMk/>
            <pc:sldMk cId="3649331500" sldId="270"/>
            <ac:spMk id="6" creationId="{282E3E9E-5FBD-6D5B-F1FB-7F256D59E093}"/>
          </ac:spMkLst>
        </pc:spChg>
      </pc:sldChg>
      <pc:sldChg chg="addSp delSp modSp mod ord">
        <pc:chgData name="Yaroslav Kruglov" userId="0136e3a1e358fe35" providerId="LiveId" clId="{B733BB76-28AA-4235-B9D3-D1A614E18660}" dt="2023-12-19T21:57:55.847" v="2376" actId="1038"/>
        <pc:sldMkLst>
          <pc:docMk/>
          <pc:sldMk cId="3560593881" sldId="272"/>
        </pc:sldMkLst>
        <pc:spChg chg="add del mod">
          <ac:chgData name="Yaroslav Kruglov" userId="0136e3a1e358fe35" providerId="LiveId" clId="{B733BB76-28AA-4235-B9D3-D1A614E18660}" dt="2023-12-19T21:46:37.140" v="2003"/>
          <ac:spMkLst>
            <pc:docMk/>
            <pc:sldMk cId="3560593881" sldId="272"/>
            <ac:spMk id="3" creationId="{FF5CC646-4E49-432B-AF5E-3801C2298ADF}"/>
          </ac:spMkLst>
        </pc:spChg>
        <pc:spChg chg="mod">
          <ac:chgData name="Yaroslav Kruglov" userId="0136e3a1e358fe35" providerId="LiveId" clId="{B733BB76-28AA-4235-B9D3-D1A614E18660}" dt="2023-12-19T11:37:33.295" v="432" actId="1035"/>
          <ac:spMkLst>
            <pc:docMk/>
            <pc:sldMk cId="3560593881" sldId="272"/>
            <ac:spMk id="5" creationId="{02B544BA-FB0C-9987-E018-6B56D8766907}"/>
          </ac:spMkLst>
        </pc:spChg>
        <pc:spChg chg="add del mod">
          <ac:chgData name="Yaroslav Kruglov" userId="0136e3a1e358fe35" providerId="LiveId" clId="{B733BB76-28AA-4235-B9D3-D1A614E18660}" dt="2023-12-19T21:48:02.143" v="2012" actId="478"/>
          <ac:spMkLst>
            <pc:docMk/>
            <pc:sldMk cId="3560593881" sldId="272"/>
            <ac:spMk id="6" creationId="{2450B77E-AB17-4025-A003-F8DD6DC2C476}"/>
          </ac:spMkLst>
        </pc:spChg>
        <pc:spChg chg="add del mod">
          <ac:chgData name="Yaroslav Kruglov" userId="0136e3a1e358fe35" providerId="LiveId" clId="{B733BB76-28AA-4235-B9D3-D1A614E18660}" dt="2023-12-19T21:57:39.753" v="2369" actId="478"/>
          <ac:spMkLst>
            <pc:docMk/>
            <pc:sldMk cId="3560593881" sldId="272"/>
            <ac:spMk id="8" creationId="{9911F03E-3E2A-4D27-991C-7B47DF502841}"/>
          </ac:spMkLst>
        </pc:spChg>
        <pc:picChg chg="add del mod">
          <ac:chgData name="Yaroslav Kruglov" userId="0136e3a1e358fe35" providerId="LiveId" clId="{B733BB76-28AA-4235-B9D3-D1A614E18660}" dt="2023-12-19T15:52:28.027" v="957" actId="478"/>
          <ac:picMkLst>
            <pc:docMk/>
            <pc:sldMk cId="3560593881" sldId="272"/>
            <ac:picMk id="6" creationId="{A98AAA1F-6CE9-4C4A-9CB1-EAC2F45C9A64}"/>
          </ac:picMkLst>
        </pc:picChg>
        <pc:picChg chg="add del mod">
          <ac:chgData name="Yaroslav Kruglov" userId="0136e3a1e358fe35" providerId="LiveId" clId="{B733BB76-28AA-4235-B9D3-D1A614E18660}" dt="2023-12-19T18:52:24.001" v="1726" actId="478"/>
          <ac:picMkLst>
            <pc:docMk/>
            <pc:sldMk cId="3560593881" sldId="272"/>
            <ac:picMk id="8" creationId="{D66C2741-81F3-4D31-95E8-370B260952BB}"/>
          </ac:picMkLst>
        </pc:picChg>
        <pc:picChg chg="add del">
          <ac:chgData name="Yaroslav Kruglov" userId="0136e3a1e358fe35" providerId="LiveId" clId="{B733BB76-28AA-4235-B9D3-D1A614E18660}" dt="2023-12-19T18:52:22.974" v="1725" actId="22"/>
          <ac:picMkLst>
            <pc:docMk/>
            <pc:sldMk cId="3560593881" sldId="272"/>
            <ac:picMk id="16" creationId="{54A6E049-F9A0-49C4-B8F5-26F4A4CEA681}"/>
          </ac:picMkLst>
        </pc:picChg>
        <pc:picChg chg="add mod ord">
          <ac:chgData name="Yaroslav Kruglov" userId="0136e3a1e358fe35" providerId="LiveId" clId="{B733BB76-28AA-4235-B9D3-D1A614E18660}" dt="2023-12-19T21:57:49.559" v="2371" actId="1076"/>
          <ac:picMkLst>
            <pc:docMk/>
            <pc:sldMk cId="3560593881" sldId="272"/>
            <ac:picMk id="18" creationId="{51567354-3F29-4B65-8241-D8234BE3C28C}"/>
          </ac:picMkLst>
        </pc:picChg>
        <pc:cxnChg chg="add mod">
          <ac:chgData name="Yaroslav Kruglov" userId="0136e3a1e358fe35" providerId="LiveId" clId="{B733BB76-28AA-4235-B9D3-D1A614E18660}" dt="2023-12-19T21:57:55.847" v="2376" actId="1038"/>
          <ac:cxnSpMkLst>
            <pc:docMk/>
            <pc:sldMk cId="3560593881" sldId="272"/>
            <ac:cxnSpMk id="10" creationId="{2272B195-8986-49F3-B85F-3125BC9415D0}"/>
          </ac:cxnSpMkLst>
        </pc:cxnChg>
      </pc:sldChg>
      <pc:sldChg chg="addSp delSp modSp mod ord">
        <pc:chgData name="Yaroslav Kruglov" userId="0136e3a1e358fe35" providerId="LiveId" clId="{B733BB76-28AA-4235-B9D3-D1A614E18660}" dt="2023-12-19T21:58:06.526" v="2377" actId="1076"/>
        <pc:sldMkLst>
          <pc:docMk/>
          <pc:sldMk cId="1307947251" sldId="275"/>
        </pc:sldMkLst>
        <pc:spChg chg="del mod">
          <ac:chgData name="Yaroslav Kruglov" userId="0136e3a1e358fe35" providerId="LiveId" clId="{B733BB76-28AA-4235-B9D3-D1A614E18660}" dt="2023-12-19T11:02:10.988" v="392" actId="478"/>
          <ac:spMkLst>
            <pc:docMk/>
            <pc:sldMk cId="1307947251" sldId="275"/>
            <ac:spMk id="3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21:56:28.490" v="2315" actId="1035"/>
          <ac:spMkLst>
            <pc:docMk/>
            <pc:sldMk cId="1307947251" sldId="275"/>
            <ac:spMk id="9" creationId="{AAF722CB-DC27-7718-A5F2-5E8F88CD7FEC}"/>
          </ac:spMkLst>
        </pc:spChg>
        <pc:spChg chg="del">
          <ac:chgData name="Yaroslav Kruglov" userId="0136e3a1e358fe35" providerId="LiveId" clId="{B733BB76-28AA-4235-B9D3-D1A614E18660}" dt="2023-12-19T11:01:49.503" v="385" actId="478"/>
          <ac:spMkLst>
            <pc:docMk/>
            <pc:sldMk cId="1307947251" sldId="275"/>
            <ac:spMk id="33" creationId="{00000000-0000-0000-0000-000000000000}"/>
          </ac:spMkLst>
        </pc:spChg>
        <pc:spChg chg="del">
          <ac:chgData name="Yaroslav Kruglov" userId="0136e3a1e358fe35" providerId="LiveId" clId="{B733BB76-28AA-4235-B9D3-D1A614E18660}" dt="2023-12-19T11:01:46.248" v="384" actId="478"/>
          <ac:spMkLst>
            <pc:docMk/>
            <pc:sldMk cId="1307947251" sldId="275"/>
            <ac:spMk id="34" creationId="{00000000-0000-0000-0000-000000000000}"/>
          </ac:spMkLst>
        </pc:spChg>
        <pc:spChg chg="del mod">
          <ac:chgData name="Yaroslav Kruglov" userId="0136e3a1e358fe35" providerId="LiveId" clId="{B733BB76-28AA-4235-B9D3-D1A614E18660}" dt="2023-12-19T11:02:05.986" v="389" actId="478"/>
          <ac:spMkLst>
            <pc:docMk/>
            <pc:sldMk cId="1307947251" sldId="275"/>
            <ac:spMk id="35" creationId="{00000000-0000-0000-0000-000000000000}"/>
          </ac:spMkLst>
        </pc:spChg>
        <pc:picChg chg="add mod">
          <ac:chgData name="Yaroslav Kruglov" userId="0136e3a1e358fe35" providerId="LiveId" clId="{B733BB76-28AA-4235-B9D3-D1A614E18660}" dt="2023-12-19T21:58:06.526" v="2377" actId="1076"/>
          <ac:picMkLst>
            <pc:docMk/>
            <pc:sldMk cId="1307947251" sldId="275"/>
            <ac:picMk id="5" creationId="{14B59E99-9A6F-4D6F-8437-FAED507FA053}"/>
          </ac:picMkLst>
        </pc:picChg>
        <pc:picChg chg="add del">
          <ac:chgData name="Yaroslav Kruglov" userId="0136e3a1e358fe35" providerId="LiveId" clId="{B733BB76-28AA-4235-B9D3-D1A614E18660}" dt="2023-12-19T18:17:57.343" v="1723" actId="478"/>
          <ac:picMkLst>
            <pc:docMk/>
            <pc:sldMk cId="1307947251" sldId="275"/>
            <ac:picMk id="5" creationId="{ED14E8BE-3A94-4E04-92DE-992DC5BDB232}"/>
          </ac:picMkLst>
        </pc:picChg>
        <pc:picChg chg="add del mod">
          <ac:chgData name="Yaroslav Kruglov" userId="0136e3a1e358fe35" providerId="LiveId" clId="{B733BB76-28AA-4235-B9D3-D1A614E18660}" dt="2023-12-19T17:54:24.461" v="1716" actId="478"/>
          <ac:picMkLst>
            <pc:docMk/>
            <pc:sldMk cId="1307947251" sldId="275"/>
            <ac:picMk id="8" creationId="{69442219-160D-4CA9-A58A-398BE1AB0CDF}"/>
          </ac:picMkLst>
        </pc:picChg>
        <pc:picChg chg="del">
          <ac:chgData name="Yaroslav Kruglov" userId="0136e3a1e358fe35" providerId="LiveId" clId="{B733BB76-28AA-4235-B9D3-D1A614E18660}" dt="2023-12-19T11:01:43.420" v="383" actId="478"/>
          <ac:picMkLst>
            <pc:docMk/>
            <pc:sldMk cId="1307947251" sldId="275"/>
            <ac:picMk id="32" creationId="{00000000-0000-0000-0000-000000000000}"/>
          </ac:picMkLst>
        </pc:picChg>
        <pc:cxnChg chg="del mod">
          <ac:chgData name="Yaroslav Kruglov" userId="0136e3a1e358fe35" providerId="LiveId" clId="{B733BB76-28AA-4235-B9D3-D1A614E18660}" dt="2023-12-19T11:01:59.876" v="387" actId="478"/>
          <ac:cxnSpMkLst>
            <pc:docMk/>
            <pc:sldMk cId="1307947251" sldId="275"/>
            <ac:cxnSpMk id="37" creationId="{00000000-0000-0000-0000-000000000000}"/>
          </ac:cxnSpMkLst>
        </pc:cxnChg>
        <pc:cxnChg chg="del">
          <ac:chgData name="Yaroslav Kruglov" userId="0136e3a1e358fe35" providerId="LiveId" clId="{B733BB76-28AA-4235-B9D3-D1A614E18660}" dt="2023-12-19T11:01:46.248" v="384" actId="478"/>
          <ac:cxnSpMkLst>
            <pc:docMk/>
            <pc:sldMk cId="1307947251" sldId="275"/>
            <ac:cxnSpMk id="38" creationId="{00000000-0000-0000-0000-000000000000}"/>
          </ac:cxnSpMkLst>
        </pc:cxnChg>
        <pc:cxnChg chg="del">
          <ac:chgData name="Yaroslav Kruglov" userId="0136e3a1e358fe35" providerId="LiveId" clId="{B733BB76-28AA-4235-B9D3-D1A614E18660}" dt="2023-12-19T11:01:46.248" v="384" actId="478"/>
          <ac:cxnSpMkLst>
            <pc:docMk/>
            <pc:sldMk cId="1307947251" sldId="275"/>
            <ac:cxnSpMk id="41" creationId="{00000000-0000-0000-0000-000000000000}"/>
          </ac:cxnSpMkLst>
        </pc:cxnChg>
      </pc:sldChg>
      <pc:sldChg chg="modSp mod">
        <pc:chgData name="Yaroslav Kruglov" userId="0136e3a1e358fe35" providerId="LiveId" clId="{B733BB76-28AA-4235-B9D3-D1A614E18660}" dt="2023-12-19T17:40:17.298" v="1507" actId="1076"/>
        <pc:sldMkLst>
          <pc:docMk/>
          <pc:sldMk cId="1815282022" sldId="280"/>
        </pc:sldMkLst>
        <pc:spChg chg="mod">
          <ac:chgData name="Yaroslav Kruglov" userId="0136e3a1e358fe35" providerId="LiveId" clId="{B733BB76-28AA-4235-B9D3-D1A614E18660}" dt="2023-12-19T15:03:24.014" v="869" actId="20577"/>
          <ac:spMkLst>
            <pc:docMk/>
            <pc:sldMk cId="1815282022" sldId="280"/>
            <ac:spMk id="13" creationId="{FB8268DA-AC53-FBFA-70B7-3ADDB2648054}"/>
          </ac:spMkLst>
        </pc:spChg>
        <pc:spChg chg="mod">
          <ac:chgData name="Yaroslav Kruglov" userId="0136e3a1e358fe35" providerId="LiveId" clId="{B733BB76-28AA-4235-B9D3-D1A614E18660}" dt="2023-12-19T17:40:17.298" v="1507" actId="1076"/>
          <ac:spMkLst>
            <pc:docMk/>
            <pc:sldMk cId="1815282022" sldId="280"/>
            <ac:spMk id="25" creationId="{1FE38547-000F-8A78-DD91-C6E10D025D47}"/>
          </ac:spMkLst>
        </pc:spChg>
      </pc:sldChg>
      <pc:sldChg chg="del">
        <pc:chgData name="Yaroslav Kruglov" userId="0136e3a1e358fe35" providerId="LiveId" clId="{B733BB76-28AA-4235-B9D3-D1A614E18660}" dt="2023-12-19T14:59:33.265" v="855" actId="47"/>
        <pc:sldMkLst>
          <pc:docMk/>
          <pc:sldMk cId="1810204727" sldId="286"/>
        </pc:sldMkLst>
      </pc:sldChg>
      <pc:sldChg chg="addSp delSp modSp add del mod ord">
        <pc:chgData name="Yaroslav Kruglov" userId="0136e3a1e358fe35" providerId="LiveId" clId="{B733BB76-28AA-4235-B9D3-D1A614E18660}" dt="2023-12-19T17:43:17.295" v="1524" actId="1076"/>
        <pc:sldMkLst>
          <pc:docMk/>
          <pc:sldMk cId="3521552893" sldId="290"/>
        </pc:sldMkLst>
        <pc:spChg chg="del">
          <ac:chgData name="Yaroslav Kruglov" userId="0136e3a1e358fe35" providerId="LiveId" clId="{B733BB76-28AA-4235-B9D3-D1A614E18660}" dt="2023-12-19T14:53:47.401" v="840" actId="478"/>
          <ac:spMkLst>
            <pc:docMk/>
            <pc:sldMk cId="3521552893" sldId="290"/>
            <ac:spMk id="4" creationId="{FBD1FB1C-DF56-22D5-D016-021E681E20BC}"/>
          </ac:spMkLst>
        </pc:spChg>
        <pc:spChg chg="mod">
          <ac:chgData name="Yaroslav Kruglov" userId="0136e3a1e358fe35" providerId="LiveId" clId="{B733BB76-28AA-4235-B9D3-D1A614E18660}" dt="2023-12-19T11:46:17.278" v="459" actId="2711"/>
          <ac:spMkLst>
            <pc:docMk/>
            <pc:sldMk cId="3521552893" sldId="290"/>
            <ac:spMk id="10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1:46:10.917" v="458" actId="1038"/>
          <ac:spMkLst>
            <pc:docMk/>
            <pc:sldMk cId="3521552893" sldId="290"/>
            <ac:spMk id="12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7:43:08.201" v="1521" actId="20577"/>
          <ac:spMkLst>
            <pc:docMk/>
            <pc:sldMk cId="3521552893" sldId="290"/>
            <ac:spMk id="13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1:46:48.139" v="463" actId="1076"/>
          <ac:spMkLst>
            <pc:docMk/>
            <pc:sldMk cId="3521552893" sldId="290"/>
            <ac:spMk id="16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1:46:38.592" v="462" actId="2711"/>
          <ac:spMkLst>
            <pc:docMk/>
            <pc:sldMk cId="3521552893" sldId="290"/>
            <ac:spMk id="17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1:46:58.768" v="465" actId="1076"/>
          <ac:spMkLst>
            <pc:docMk/>
            <pc:sldMk cId="3521552893" sldId="290"/>
            <ac:spMk id="21" creationId="{00000000-0000-0000-0000-000000000000}"/>
          </ac:spMkLst>
        </pc:spChg>
        <pc:spChg chg="mod">
          <ac:chgData name="Yaroslav Kruglov" userId="0136e3a1e358fe35" providerId="LiveId" clId="{B733BB76-28AA-4235-B9D3-D1A614E18660}" dt="2023-12-19T15:13:40.037" v="956" actId="1038"/>
          <ac:spMkLst>
            <pc:docMk/>
            <pc:sldMk cId="3521552893" sldId="290"/>
            <ac:spMk id="22" creationId="{2C0BCF19-5785-3025-C2FC-0A13708A38E0}"/>
          </ac:spMkLst>
        </pc:spChg>
        <pc:spChg chg="add mod">
          <ac:chgData name="Yaroslav Kruglov" userId="0136e3a1e358fe35" providerId="LiveId" clId="{B733BB76-28AA-4235-B9D3-D1A614E18660}" dt="2023-12-19T14:53:47.839" v="841"/>
          <ac:spMkLst>
            <pc:docMk/>
            <pc:sldMk cId="3521552893" sldId="290"/>
            <ac:spMk id="23" creationId="{8A2270C5-9062-463E-907A-8995506950B3}"/>
          </ac:spMkLst>
        </pc:spChg>
        <pc:picChg chg="mod">
          <ac:chgData name="Yaroslav Kruglov" userId="0136e3a1e358fe35" providerId="LiveId" clId="{B733BB76-28AA-4235-B9D3-D1A614E18660}" dt="2023-12-19T11:47:03.471" v="467" actId="1076"/>
          <ac:picMkLst>
            <pc:docMk/>
            <pc:sldMk cId="3521552893" sldId="290"/>
            <ac:picMk id="8" creationId="{00000000-0000-0000-0000-000000000000}"/>
          </ac:picMkLst>
        </pc:picChg>
        <pc:picChg chg="del mod">
          <ac:chgData name="Yaroslav Kruglov" userId="0136e3a1e358fe35" providerId="LiveId" clId="{B733BB76-28AA-4235-B9D3-D1A614E18660}" dt="2023-12-19T11:46:23.653" v="460" actId="21"/>
          <ac:picMkLst>
            <pc:docMk/>
            <pc:sldMk cId="3521552893" sldId="290"/>
            <ac:picMk id="11" creationId="{00000000-0000-0000-0000-000000000000}"/>
          </ac:picMkLst>
        </pc:picChg>
        <pc:picChg chg="mod">
          <ac:chgData name="Yaroslav Kruglov" userId="0136e3a1e358fe35" providerId="LiveId" clId="{B733BB76-28AA-4235-B9D3-D1A614E18660}" dt="2023-12-19T14:53:43.010" v="839" actId="1076"/>
          <ac:picMkLst>
            <pc:docMk/>
            <pc:sldMk cId="3521552893" sldId="290"/>
            <ac:picMk id="19" creationId="{00000000-0000-0000-0000-000000000000}"/>
          </ac:picMkLst>
        </pc:picChg>
        <pc:picChg chg="add mod ord">
          <ac:chgData name="Yaroslav Kruglov" userId="0136e3a1e358fe35" providerId="LiveId" clId="{B733BB76-28AA-4235-B9D3-D1A614E18660}" dt="2023-12-19T17:43:17.295" v="1524" actId="1076"/>
          <ac:picMkLst>
            <pc:docMk/>
            <pc:sldMk cId="3521552893" sldId="290"/>
            <ac:picMk id="20" creationId="{BA3540DF-FCB8-4E7C-BEF1-23D84C52A8FE}"/>
          </ac:picMkLst>
        </pc:picChg>
      </pc:sldChg>
      <pc:sldChg chg="modSp mod">
        <pc:chgData name="Yaroslav Kruglov" userId="0136e3a1e358fe35" providerId="LiveId" clId="{B733BB76-28AA-4235-B9D3-D1A614E18660}" dt="2023-12-19T10:25:54.625" v="11" actId="1076"/>
        <pc:sldMkLst>
          <pc:docMk/>
          <pc:sldMk cId="241109780" sldId="291"/>
        </pc:sldMkLst>
        <pc:spChg chg="mod">
          <ac:chgData name="Yaroslav Kruglov" userId="0136e3a1e358fe35" providerId="LiveId" clId="{B733BB76-28AA-4235-B9D3-D1A614E18660}" dt="2023-12-19T10:25:54.625" v="11" actId="1076"/>
          <ac:spMkLst>
            <pc:docMk/>
            <pc:sldMk cId="241109780" sldId="291"/>
            <ac:spMk id="10" creationId="{010C6683-A135-4107-BD4E-46446FAB4BF1}"/>
          </ac:spMkLst>
        </pc:spChg>
      </pc:sldChg>
      <pc:sldChg chg="addSp delSp modSp mod">
        <pc:chgData name="Yaroslav Kruglov" userId="0136e3a1e358fe35" providerId="LiveId" clId="{B733BB76-28AA-4235-B9D3-D1A614E18660}" dt="2023-12-19T20:15:05.764" v="1898" actId="20577"/>
        <pc:sldMkLst>
          <pc:docMk/>
          <pc:sldMk cId="1614765411" sldId="292"/>
        </pc:sldMkLst>
        <pc:spChg chg="mod">
          <ac:chgData name="Yaroslav Kruglov" userId="0136e3a1e358fe35" providerId="LiveId" clId="{B733BB76-28AA-4235-B9D3-D1A614E18660}" dt="2023-12-19T14:53:36.431" v="836" actId="1076"/>
          <ac:spMkLst>
            <pc:docMk/>
            <pc:sldMk cId="1614765411" sldId="292"/>
            <ac:spMk id="10" creationId="{C016FA36-977A-49BF-87AC-34A02A003A30}"/>
          </ac:spMkLst>
        </pc:spChg>
        <pc:spChg chg="add mod">
          <ac:chgData name="Yaroslav Kruglov" userId="0136e3a1e358fe35" providerId="LiveId" clId="{B733BB76-28AA-4235-B9D3-D1A614E18660}" dt="2023-12-19T20:15:05.764" v="1898" actId="20577"/>
          <ac:spMkLst>
            <pc:docMk/>
            <pc:sldMk cId="1614765411" sldId="292"/>
            <ac:spMk id="18" creationId="{01CCA6FD-631B-4F37-8CD3-5DB467737EFC}"/>
          </ac:spMkLst>
        </pc:spChg>
        <pc:spChg chg="del mod">
          <ac:chgData name="Yaroslav Kruglov" userId="0136e3a1e358fe35" providerId="LiveId" clId="{B733BB76-28AA-4235-B9D3-D1A614E18660}" dt="2023-12-19T17:55:25.238" v="1719"/>
          <ac:spMkLst>
            <pc:docMk/>
            <pc:sldMk cId="1614765411" sldId="292"/>
            <ac:spMk id="23" creationId="{0A54403A-304F-4E8F-8C1C-B5F420DEAAF7}"/>
          </ac:spMkLst>
        </pc:spChg>
      </pc:sldChg>
      <pc:sldChg chg="addSp delSp modSp mod">
        <pc:chgData name="Yaroslav Kruglov" userId="0136e3a1e358fe35" providerId="LiveId" clId="{B733BB76-28AA-4235-B9D3-D1A614E18660}" dt="2023-12-19T11:57:17.218" v="822" actId="113"/>
        <pc:sldMkLst>
          <pc:docMk/>
          <pc:sldMk cId="3647425193" sldId="293"/>
        </pc:sldMkLst>
        <pc:spChg chg="add del mod">
          <ac:chgData name="Yaroslav Kruglov" userId="0136e3a1e358fe35" providerId="LiveId" clId="{B733BB76-28AA-4235-B9D3-D1A614E18660}" dt="2023-12-19T11:55:11.734" v="807"/>
          <ac:spMkLst>
            <pc:docMk/>
            <pc:sldMk cId="3647425193" sldId="293"/>
            <ac:spMk id="14" creationId="{DE4F1F0D-0B68-4B52-9771-9DF867A99732}"/>
          </ac:spMkLst>
        </pc:spChg>
        <pc:spChg chg="add mod ord">
          <ac:chgData name="Yaroslav Kruglov" userId="0136e3a1e358fe35" providerId="LiveId" clId="{B733BB76-28AA-4235-B9D3-D1A614E18660}" dt="2023-12-19T11:55:50.941" v="816" actId="1076"/>
          <ac:spMkLst>
            <pc:docMk/>
            <pc:sldMk cId="3647425193" sldId="293"/>
            <ac:spMk id="15" creationId="{9D4C3A29-18CF-48CC-9EA0-2DE7E37BF6A4}"/>
          </ac:spMkLst>
        </pc:spChg>
        <pc:spChg chg="mod ord">
          <ac:chgData name="Yaroslav Kruglov" userId="0136e3a1e358fe35" providerId="LiveId" clId="{B733BB76-28AA-4235-B9D3-D1A614E18660}" dt="2023-12-19T11:57:17.218" v="822" actId="113"/>
          <ac:spMkLst>
            <pc:docMk/>
            <pc:sldMk cId="3647425193" sldId="293"/>
            <ac:spMk id="42" creationId="{00000000-0000-0000-0000-000000000000}"/>
          </ac:spMkLst>
        </pc:spChg>
      </pc:sldChg>
      <pc:sldChg chg="addSp delSp modSp add mod">
        <pc:chgData name="Yaroslav Kruglov" userId="0136e3a1e358fe35" providerId="LiveId" clId="{B733BB76-28AA-4235-B9D3-D1A614E18660}" dt="2023-12-19T16:28:07.412" v="1021" actId="1076"/>
        <pc:sldMkLst>
          <pc:docMk/>
          <pc:sldMk cId="3687576858" sldId="294"/>
        </pc:sldMkLst>
        <pc:spChg chg="mod">
          <ac:chgData name="Yaroslav Kruglov" userId="0136e3a1e358fe35" providerId="LiveId" clId="{B733BB76-28AA-4235-B9D3-D1A614E18660}" dt="2023-12-19T14:58:23.872" v="843" actId="20577"/>
          <ac:spMkLst>
            <pc:docMk/>
            <pc:sldMk cId="3687576858" sldId="294"/>
            <ac:spMk id="6" creationId="{699658C5-F6BE-DFD1-F163-78C9706D1888}"/>
          </ac:spMkLst>
        </pc:spChg>
        <pc:picChg chg="del">
          <ac:chgData name="Yaroslav Kruglov" userId="0136e3a1e358fe35" providerId="LiveId" clId="{B733BB76-28AA-4235-B9D3-D1A614E18660}" dt="2023-12-19T14:58:28.216" v="844" actId="478"/>
          <ac:picMkLst>
            <pc:docMk/>
            <pc:sldMk cId="3687576858" sldId="294"/>
            <ac:picMk id="3" creationId="{666EF1F8-3695-D3B3-B140-4DA5332336DC}"/>
          </ac:picMkLst>
        </pc:picChg>
        <pc:picChg chg="add mod">
          <ac:chgData name="Yaroslav Kruglov" userId="0136e3a1e358fe35" providerId="LiveId" clId="{B733BB76-28AA-4235-B9D3-D1A614E18660}" dt="2023-12-19T16:28:07.412" v="1021" actId="1076"/>
          <ac:picMkLst>
            <pc:docMk/>
            <pc:sldMk cId="3687576858" sldId="294"/>
            <ac:picMk id="1026" creationId="{23CDE3C7-F619-4390-8717-C0D2BD2774A3}"/>
          </ac:picMkLst>
        </pc:picChg>
      </pc:sldChg>
      <pc:sldChg chg="addSp delSp modSp add mod">
        <pc:chgData name="Yaroslav Kruglov" userId="0136e3a1e358fe35" providerId="LiveId" clId="{B733BB76-28AA-4235-B9D3-D1A614E18660}" dt="2023-12-19T18:56:43.208" v="1762" actId="1440"/>
        <pc:sldMkLst>
          <pc:docMk/>
          <pc:sldMk cId="1706317386" sldId="295"/>
        </pc:sldMkLst>
        <pc:spChg chg="mod">
          <ac:chgData name="Yaroslav Kruglov" userId="0136e3a1e358fe35" providerId="LiveId" clId="{B733BB76-28AA-4235-B9D3-D1A614E18660}" dt="2023-12-19T17:22:44.701" v="1073" actId="20577"/>
          <ac:spMkLst>
            <pc:docMk/>
            <pc:sldMk cId="1706317386" sldId="295"/>
            <ac:spMk id="2" creationId="{7C5B8908-F3A5-F574-A929-D4FF05DA4276}"/>
          </ac:spMkLst>
        </pc:spChg>
        <pc:spChg chg="mod">
          <ac:chgData name="Yaroslav Kruglov" userId="0136e3a1e358fe35" providerId="LiveId" clId="{B733BB76-28AA-4235-B9D3-D1A614E18660}" dt="2023-12-19T18:56:37.800" v="1761" actId="1076"/>
          <ac:spMkLst>
            <pc:docMk/>
            <pc:sldMk cId="1706317386" sldId="295"/>
            <ac:spMk id="5" creationId="{D87B41F8-417F-4B9D-8C39-8AAA170F48BC}"/>
          </ac:spMkLst>
        </pc:spChg>
        <pc:spChg chg="del">
          <ac:chgData name="Yaroslav Kruglov" userId="0136e3a1e358fe35" providerId="LiveId" clId="{B733BB76-28AA-4235-B9D3-D1A614E18660}" dt="2023-12-19T15:54:23.275" v="983" actId="478"/>
          <ac:spMkLst>
            <pc:docMk/>
            <pc:sldMk cId="1706317386" sldId="295"/>
            <ac:spMk id="6" creationId="{148DD258-8613-2A9D-4385-7A95FDB534F6}"/>
          </ac:spMkLst>
        </pc:spChg>
        <pc:picChg chg="del">
          <ac:chgData name="Yaroslav Kruglov" userId="0136e3a1e358fe35" providerId="LiveId" clId="{B733BB76-28AA-4235-B9D3-D1A614E18660}" dt="2023-12-19T15:54:17.369" v="982" actId="478"/>
          <ac:picMkLst>
            <pc:docMk/>
            <pc:sldMk cId="1706317386" sldId="295"/>
            <ac:picMk id="3" creationId="{06A80C5C-AC2E-B3CC-F931-7629A6CC3193}"/>
          </ac:picMkLst>
        </pc:picChg>
        <pc:picChg chg="add del mod">
          <ac:chgData name="Yaroslav Kruglov" userId="0136e3a1e358fe35" providerId="LiveId" clId="{B733BB76-28AA-4235-B9D3-D1A614E18660}" dt="2023-12-19T15:54:54.425" v="1003" actId="478"/>
          <ac:picMkLst>
            <pc:docMk/>
            <pc:sldMk cId="1706317386" sldId="295"/>
            <ac:picMk id="8" creationId="{9247A6A1-F4E2-4E6F-AA83-757F11693E37}"/>
          </ac:picMkLst>
        </pc:picChg>
        <pc:picChg chg="add del mod">
          <ac:chgData name="Yaroslav Kruglov" userId="0136e3a1e358fe35" providerId="LiveId" clId="{B733BB76-28AA-4235-B9D3-D1A614E18660}" dt="2023-12-19T18:55:46.617" v="1749" actId="478"/>
          <ac:picMkLst>
            <pc:docMk/>
            <pc:sldMk cId="1706317386" sldId="295"/>
            <ac:picMk id="10" creationId="{830410D5-ED3D-4DB4-93A7-418A19BA91CC}"/>
          </ac:picMkLst>
        </pc:picChg>
        <pc:picChg chg="add mod ord">
          <ac:chgData name="Yaroslav Kruglov" userId="0136e3a1e358fe35" providerId="LiveId" clId="{B733BB76-28AA-4235-B9D3-D1A614E18660}" dt="2023-12-19T18:56:43.208" v="1762" actId="1440"/>
          <ac:picMkLst>
            <pc:docMk/>
            <pc:sldMk cId="1706317386" sldId="295"/>
            <ac:picMk id="15" creationId="{A0E1107B-94D9-4783-A063-2007225FEBA4}"/>
          </ac:picMkLst>
        </pc:picChg>
        <pc:cxnChg chg="add mod">
          <ac:chgData name="Yaroslav Kruglov" userId="0136e3a1e358fe35" providerId="LiveId" clId="{B733BB76-28AA-4235-B9D3-D1A614E18660}" dt="2023-12-19T18:56:29.182" v="1760" actId="1076"/>
          <ac:cxnSpMkLst>
            <pc:docMk/>
            <pc:sldMk cId="1706317386" sldId="295"/>
            <ac:cxnSpMk id="11" creationId="{20A2546C-029C-404A-AB30-6646A864008E}"/>
          </ac:cxnSpMkLst>
        </pc:cxnChg>
      </pc:sldChg>
      <pc:sldChg chg="new del">
        <pc:chgData name="Yaroslav Kruglov" userId="0136e3a1e358fe35" providerId="LiveId" clId="{B733BB76-28AA-4235-B9D3-D1A614E18660}" dt="2023-12-19T14:58:52.818" v="852" actId="47"/>
        <pc:sldMkLst>
          <pc:docMk/>
          <pc:sldMk cId="2085821146" sldId="295"/>
        </pc:sldMkLst>
      </pc:sldChg>
      <pc:sldChg chg="addSp delSp modSp add mod">
        <pc:chgData name="Yaroslav Kruglov" userId="0136e3a1e358fe35" providerId="LiveId" clId="{B733BB76-28AA-4235-B9D3-D1A614E18660}" dt="2023-12-19T18:59:51.231" v="1853" actId="1076"/>
        <pc:sldMkLst>
          <pc:docMk/>
          <pc:sldMk cId="1218690405" sldId="296"/>
        </pc:sldMkLst>
        <pc:spChg chg="mod">
          <ac:chgData name="Yaroslav Kruglov" userId="0136e3a1e358fe35" providerId="LiveId" clId="{B733BB76-28AA-4235-B9D3-D1A614E18660}" dt="2023-12-19T17:23:02.837" v="1080" actId="20577"/>
          <ac:spMkLst>
            <pc:docMk/>
            <pc:sldMk cId="1218690405" sldId="296"/>
            <ac:spMk id="2" creationId="{7C5B8908-F3A5-F574-A929-D4FF05DA4276}"/>
          </ac:spMkLst>
        </pc:spChg>
        <pc:spChg chg="add mod">
          <ac:chgData name="Yaroslav Kruglov" userId="0136e3a1e358fe35" providerId="LiveId" clId="{B733BB76-28AA-4235-B9D3-D1A614E18660}" dt="2023-12-19T18:59:51.231" v="1853" actId="1076"/>
          <ac:spMkLst>
            <pc:docMk/>
            <pc:sldMk cId="1218690405" sldId="296"/>
            <ac:spMk id="4" creationId="{59407891-5AE5-45F2-BD12-1DF9583B2890}"/>
          </ac:spMkLst>
        </pc:spChg>
        <pc:spChg chg="mod">
          <ac:chgData name="Yaroslav Kruglov" userId="0136e3a1e358fe35" providerId="LiveId" clId="{B733BB76-28AA-4235-B9D3-D1A614E18660}" dt="2023-12-19T18:53:52.940" v="1739" actId="1076"/>
          <ac:spMkLst>
            <pc:docMk/>
            <pc:sldMk cId="1218690405" sldId="296"/>
            <ac:spMk id="5" creationId="{D87B41F8-417F-4B9D-8C39-8AAA170F48BC}"/>
          </ac:spMkLst>
        </pc:spChg>
        <pc:spChg chg="del mod">
          <ac:chgData name="Yaroslav Kruglov" userId="0136e3a1e358fe35" providerId="LiveId" clId="{B733BB76-28AA-4235-B9D3-D1A614E18660}" dt="2023-12-19T17:22:57.587" v="1077" actId="478"/>
          <ac:spMkLst>
            <pc:docMk/>
            <pc:sldMk cId="1218690405" sldId="296"/>
            <ac:spMk id="6" creationId="{148DD258-8613-2A9D-4385-7A95FDB534F6}"/>
          </ac:spMkLst>
        </pc:spChg>
        <pc:picChg chg="del">
          <ac:chgData name="Yaroslav Kruglov" userId="0136e3a1e358fe35" providerId="LiveId" clId="{B733BB76-28AA-4235-B9D3-D1A614E18660}" dt="2023-12-19T17:22:53.530" v="1075" actId="478"/>
          <ac:picMkLst>
            <pc:docMk/>
            <pc:sldMk cId="1218690405" sldId="296"/>
            <ac:picMk id="3" creationId="{06A80C5C-AC2E-B3CC-F931-7629A6CC3193}"/>
          </ac:picMkLst>
        </pc:picChg>
        <pc:picChg chg="add mod">
          <ac:chgData name="Yaroslav Kruglov" userId="0136e3a1e358fe35" providerId="LiveId" clId="{B733BB76-28AA-4235-B9D3-D1A614E18660}" dt="2023-12-19T18:53:46.989" v="1738" actId="1076"/>
          <ac:picMkLst>
            <pc:docMk/>
            <pc:sldMk cId="1218690405" sldId="296"/>
            <ac:picMk id="2050" creationId="{9845E421-DDBE-48D4-A2A6-92DCD5388D99}"/>
          </ac:picMkLst>
        </pc:picChg>
      </pc:sldChg>
      <pc:sldChg chg="addSp delSp modSp add mod">
        <pc:chgData name="Yaroslav Kruglov" userId="0136e3a1e358fe35" providerId="LiveId" clId="{B733BB76-28AA-4235-B9D3-D1A614E18660}" dt="2023-12-19T18:59:35.744" v="1849" actId="1076"/>
        <pc:sldMkLst>
          <pc:docMk/>
          <pc:sldMk cId="366826449" sldId="297"/>
        </pc:sldMkLst>
        <pc:spChg chg="mod">
          <ac:chgData name="Yaroslav Kruglov" userId="0136e3a1e358fe35" providerId="LiveId" clId="{B733BB76-28AA-4235-B9D3-D1A614E18660}" dt="2023-12-19T18:59:35.744" v="1849" actId="1076"/>
          <ac:spMkLst>
            <pc:docMk/>
            <pc:sldMk cId="366826449" sldId="297"/>
            <ac:spMk id="4" creationId="{59407891-5AE5-45F2-BD12-1DF9583B2890}"/>
          </ac:spMkLst>
        </pc:spChg>
        <pc:spChg chg="mod">
          <ac:chgData name="Yaroslav Kruglov" userId="0136e3a1e358fe35" providerId="LiveId" clId="{B733BB76-28AA-4235-B9D3-D1A614E18660}" dt="2023-12-19T18:59:23.633" v="1846" actId="20577"/>
          <ac:spMkLst>
            <pc:docMk/>
            <pc:sldMk cId="366826449" sldId="297"/>
            <ac:spMk id="5" creationId="{D87B41F8-417F-4B9D-8C39-8AAA170F48BC}"/>
          </ac:spMkLst>
        </pc:spChg>
        <pc:picChg chg="add mod">
          <ac:chgData name="Yaroslav Kruglov" userId="0136e3a1e358fe35" providerId="LiveId" clId="{B733BB76-28AA-4235-B9D3-D1A614E18660}" dt="2023-12-19T18:58:24.208" v="1768" actId="1440"/>
          <ac:picMkLst>
            <pc:docMk/>
            <pc:sldMk cId="366826449" sldId="297"/>
            <ac:picMk id="6" creationId="{A50F01F7-B108-455C-97A0-4DBD5B42C19B}"/>
          </ac:picMkLst>
        </pc:picChg>
        <pc:picChg chg="del">
          <ac:chgData name="Yaroslav Kruglov" userId="0136e3a1e358fe35" providerId="LiveId" clId="{B733BB76-28AA-4235-B9D3-D1A614E18660}" dt="2023-12-19T18:58:11.016" v="1764" actId="478"/>
          <ac:picMkLst>
            <pc:docMk/>
            <pc:sldMk cId="366826449" sldId="297"/>
            <ac:picMk id="2050" creationId="{9845E421-DDBE-48D4-A2A6-92DCD5388D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A5134-511E-4BC1-A96B-2FE2AF2E832E}" type="datetimeFigureOut">
              <a:rPr lang="ru-RU" smtClean="0"/>
              <a:t>19.12.2023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2F275-4EB8-4270-8689-FD57CF9A9D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475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407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79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C2AD4-4591-7AB6-7928-0BB3799F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C51B19-F79C-C0CF-4E01-69BE2CC16A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C2FFF3-414E-80B2-447F-EBD2FD6FC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AE1166-4AF7-E569-F5DA-3ED32ACCFA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345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EF2D8-EDFE-E0BD-F598-DDBC0C670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9EA39D0-C60A-0963-B06D-05268A187C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571A367-C532-3C53-569C-29ED0534D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BADE6A-77BB-4C86-6F4D-87981F6B5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2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31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86E4D-1477-2A46-9692-FFE267121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1FC99E2D-53B0-4014-4E6C-12280C3CB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D89F35A-EC32-EAF5-709C-5C07290A4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84293B-749F-5A2D-CB83-F6E155D42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47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021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28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4666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02F275-4EB8-4270-8689-FD57CF9A9DF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50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281163A-9AAD-CD45-B4AF-FDFE4F21AF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90732-A618-5A4E-A537-64A4B51DBF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1324244"/>
            <a:ext cx="5962402" cy="2387600"/>
          </a:xfrm>
        </p:spPr>
        <p:txBody>
          <a:bodyPr anchor="b"/>
          <a:lstStyle>
            <a:lvl1pPr algn="l">
              <a:defRPr sz="6000">
                <a:solidFill>
                  <a:srgbClr val="CB981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B81846-9D9A-1D48-92A5-021FC167E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803919"/>
            <a:ext cx="5962402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87F3-D628-A44F-8A71-6B5B8A4D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8344D-E219-4B4E-A1E5-5DA357C9E48E}" type="datetime1">
              <a:rPr lang="LID4096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91E38-62B0-8045-9769-C5AE194E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2D7D1-E196-7F41-90C4-8E5B6201A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1603693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6D8-FAE2-CB48-B6AF-599145010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2E4046-1F2A-4549-875D-8B6B8B32A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EC362-F507-E74D-A2C6-C5E7696D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94FA9-BA3B-4942-94D3-4CFAD8132896}" type="datetime1">
              <a:rPr lang="LID4096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7D965-AD9F-644D-9131-2745EC31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CBF72-9E7A-C148-95AB-B935E67E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830838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6FE51-5627-FC4A-A9A8-42553B4EA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8741F-A682-2943-9C3F-0EF5CE5EC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6AE9C-D32B-0741-85DC-E155CB25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6CECD-B06F-4082-8F01-710C56BAEF3F}" type="datetime1">
              <a:rPr lang="LID4096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3E463-3A1C-6143-A147-7218C72C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D7D94-A99D-EB42-9BD5-192CF601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53340443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57925-613C-8F4C-898F-6D8E28BAE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8AEF-A169-0A42-A7FC-B7BFA281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3F5BF-3B8F-A441-9A1E-787664CE8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CA98E-7FB3-474C-B0F2-7932A9E3EC9B}" type="datetime1">
              <a:rPr lang="LID4096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0D71-0132-B74F-AD43-4E63924C4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44F60-AD23-9B4A-85BC-49CF6F6F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622040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D35F-2DE7-044D-9304-4D0E27C6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14C52-09E4-0142-8C93-9205AFB92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60AB2-67FE-C342-BEE5-51174E49F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2150-775C-4F6E-8D83-8CF69E03FA94}" type="datetime1">
              <a:rPr lang="LID4096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DFC55-2E13-584D-9D9C-483FA116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4BBE1-4D03-1848-9FAF-D2A30348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2364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97D9-C720-FB4C-99A6-E445499F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FF7A-6894-C343-8B2B-8CFB6B396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E1F2-BB81-C84C-8A0E-597E1D6BD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FDE69-843F-2F45-A01D-7A6455D9A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A24EA-1A3A-4F70-8388-184B5FB5A23E}" type="datetime1">
              <a:rPr lang="LID4096" smtClean="0"/>
              <a:t>12/19/2023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EC541-CB0F-1447-A506-BD02C21E4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364D8-2F86-5249-AC00-826CF62D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37777648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9618-D58A-3E49-8DBF-D185F900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3A620-4AFC-9442-A00C-5510DF8CA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4134F-3AB2-EB41-8F58-E4D3BED98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31031-5110-B148-9012-2884EAD35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1604A-9105-DF44-B650-A1CDCA6DC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653A2E-AE44-7C4F-AD8A-5F36F9C0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C1941-7A48-4D54-B4E4-CA4E6F9C3299}" type="datetime1">
              <a:rPr lang="LID4096" smtClean="0"/>
              <a:t>12/19/2023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CA3C9-D689-5B43-8F60-5DE3EB38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D2C46-9E97-CA48-B838-A1DDA315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1590849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5520-22D4-3640-9D6F-597D86B97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0402F3-0F1B-F04F-8083-FE485CB3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49CA-B40A-42BD-856C-85F2283D585D}" type="datetime1">
              <a:rPr lang="LID4096" smtClean="0"/>
              <a:t>12/19/2023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BE8DC6-F039-8F4F-B92C-661E778D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092C0-3DBB-0C4D-B089-D6C4E4BC8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75623613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9A5E4A-1220-D446-BFF2-E1B1A29E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1D7D4-FD5C-45E6-A397-5DE792808492}" type="datetime1">
              <a:rPr lang="LID4096" smtClean="0"/>
              <a:t>12/19/2023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970E6-167F-3A4C-9E6F-0D0471B4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0E22-C2AC-9449-9D85-E56E7D2F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4265945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90BD6-680C-F145-A915-786F60844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18EA1-3EA0-D141-8A9E-4B0E2D1CB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F6717-0AE9-A949-B7AD-CBBECBA10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583AA-572B-E44C-BA53-CC26402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93BE-3060-4890-A5D0-3EC94334F0B6}" type="datetime1">
              <a:rPr lang="LID4096" smtClean="0"/>
              <a:t>12/19/2023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6B4A8-79E2-0A42-BF1C-E322E051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163C5-04D9-D149-B649-5C57AA533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6433534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9A20-09BC-224C-966B-185E6E82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DE4764-B322-6D45-9B1F-7B7BC65DD6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ABEFD-5A6F-8643-923F-DEFDD3EE0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69A7-6823-6749-A5A0-441D1133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CCF02-6A9F-4800-9157-03472495DB51}" type="datetime1">
              <a:rPr lang="LID4096" smtClean="0"/>
              <a:t>12/19/2023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EFE2E-5D71-494E-B417-95968039D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D1E64-6BCA-7947-AE30-65C339C3F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76361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945941-387D-394B-AB4A-8F41333371C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F7AC8-1812-A049-A6C6-68DF81168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5E004-3B16-8247-A495-FDDBB5542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16F0A-2448-D74F-A923-12E842E64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6E131-0EB5-4BF8-837E-9F8999D83426}" type="datetime1">
              <a:rPr lang="LID4096" smtClean="0"/>
              <a:t>12/19/2023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F9B30-A15F-DA40-8258-123C4CBC7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01F1E-3986-CD43-A0EB-5C56A273E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C70D-ECCF-4241-A93A-8AFA3630B14E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888247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2.png"/><Relationship Id="rId18" Type="http://schemas.openxmlformats.org/officeDocument/2006/relationships/image" Target="../media/image27.sv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21.sv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20.png"/><Relationship Id="rId5" Type="http://schemas.openxmlformats.org/officeDocument/2006/relationships/image" Target="../media/image6.png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5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hyperlink" Target="https://hh.ru/search/vacancy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0.sv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32.pn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12.png"/><Relationship Id="rId7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12.png"/><Relationship Id="rId7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12.png"/><Relationship Id="rId7" Type="http://schemas.openxmlformats.org/officeDocument/2006/relationships/image" Target="../media/image38.png"/><Relationship Id="rId12" Type="http://schemas.openxmlformats.org/officeDocument/2006/relationships/image" Target="../media/image43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7.png"/><Relationship Id="rId10" Type="http://schemas.openxmlformats.org/officeDocument/2006/relationships/image" Target="../media/image41.svg"/><Relationship Id="rId4" Type="http://schemas.openxmlformats.org/officeDocument/2006/relationships/image" Target="../media/image4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hyperlink" Target="https://ai-russia.ru/library/hh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6.png"/><Relationship Id="rId10" Type="http://schemas.openxmlformats.org/officeDocument/2006/relationships/image" Target="../media/image15.svg"/><Relationship Id="rId4" Type="http://schemas.openxmlformats.org/officeDocument/2006/relationships/image" Target="../media/image5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8F9-4B70-7344-BB17-971292C4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8408" y="794681"/>
            <a:ext cx="5962402" cy="2387600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chemeClr val="tx1"/>
                </a:solidFill>
                <a:latin typeface="Raleway"/>
              </a:rPr>
              <a:t>Как попасть на собес в </a:t>
            </a:r>
            <a:r>
              <a:rPr lang="ru-RU" b="1" err="1">
                <a:solidFill>
                  <a:schemeClr val="tx1"/>
                </a:solidFill>
                <a:latin typeface="Raleway"/>
              </a:rPr>
              <a:t>Тиньк</a:t>
            </a:r>
            <a:r>
              <a:rPr lang="ru-RU" b="1">
                <a:solidFill>
                  <a:schemeClr val="tx1"/>
                </a:solidFill>
                <a:latin typeface="Raleway"/>
              </a:rPr>
              <a:t>?</a:t>
            </a:r>
            <a:endParaRPr lang="en-UA" b="1">
              <a:solidFill>
                <a:schemeClr val="tx1"/>
              </a:solidFill>
              <a:latin typeface="Raleway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B0B40-7554-4F48-967E-E248A4DD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408" y="3431981"/>
            <a:ext cx="6420592" cy="1655762"/>
          </a:xfrm>
        </p:spPr>
        <p:txBody>
          <a:bodyPr>
            <a:normAutofit fontScale="92500"/>
          </a:bodyPr>
          <a:lstStyle/>
          <a:p>
            <a:r>
              <a:rPr lang="ru-RU" b="1">
                <a:latin typeface="Raleway"/>
              </a:rPr>
              <a:t>От команды </a:t>
            </a:r>
            <a:r>
              <a:rPr lang="en-US" b="1">
                <a:latin typeface="Raleway"/>
              </a:rPr>
              <a:t>“</a:t>
            </a:r>
            <a:r>
              <a:rPr lang="ru-RU" b="1">
                <a:latin typeface="Raleway"/>
              </a:rPr>
              <a:t>За деньги –</a:t>
            </a:r>
            <a:r>
              <a:rPr lang="en-US" b="1">
                <a:latin typeface="Raleway"/>
              </a:rPr>
              <a:t> DA, NO </a:t>
            </a:r>
            <a:r>
              <a:rPr lang="ru-RU" b="1">
                <a:latin typeface="Raleway"/>
              </a:rPr>
              <a:t>не всегда</a:t>
            </a:r>
            <a:r>
              <a:rPr lang="en-US" b="1">
                <a:latin typeface="Raleway"/>
              </a:rPr>
              <a:t>”</a:t>
            </a:r>
          </a:p>
          <a:p>
            <a:r>
              <a:rPr lang="ru-RU">
                <a:latin typeface="Raleway"/>
              </a:rPr>
              <a:t>Сусликов Иван</a:t>
            </a:r>
            <a:br>
              <a:rPr lang="ru-RU">
                <a:latin typeface="Raleway"/>
              </a:rPr>
            </a:br>
            <a:r>
              <a:rPr lang="ru-RU">
                <a:latin typeface="Raleway"/>
              </a:rPr>
              <a:t>Круглов Ярослав</a:t>
            </a:r>
            <a:br>
              <a:rPr lang="en-US">
                <a:latin typeface="Raleway"/>
              </a:rPr>
            </a:br>
            <a:r>
              <a:rPr lang="ru-RU">
                <a:latin typeface="Raleway"/>
              </a:rPr>
              <a:t>Петров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942250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3187D6-CF14-3EC3-2958-EABD35BA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5A31EEF-AAFF-66D8-37D1-1EAA5D3AFC43}"/>
              </a:ext>
            </a:extLst>
          </p:cNvPr>
          <p:cNvSpPr/>
          <p:nvPr/>
        </p:nvSpPr>
        <p:spPr>
          <a:xfrm>
            <a:off x="11037454" y="1185333"/>
            <a:ext cx="892848" cy="492606"/>
          </a:xfrm>
          <a:prstGeom prst="rect">
            <a:avLst/>
          </a:prstGeom>
          <a:solidFill>
            <a:srgbClr val="F7F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1C59D-9317-0468-9B7B-63F90638AF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C1AA76-FB53-1D5C-4E21-6FA9582E03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B3BC4B-5120-7D0E-547C-4733168C4D30}"/>
              </a:ext>
            </a:extLst>
          </p:cNvPr>
          <p:cNvSpPr txBox="1"/>
          <p:nvPr/>
        </p:nvSpPr>
        <p:spPr>
          <a:xfrm>
            <a:off x="4361522" y="637657"/>
            <a:ext cx="348435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Гипотеза и механизм</a:t>
            </a:r>
            <a:endParaRPr lang="ru-RU" sz="2600" b="1">
              <a:cs typeface="Calibri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42DD19-CE0F-3087-5E17-397F276815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70C88774-3E33-FB53-F7C7-1ED6BC41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6118" y="6316575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10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13BC408-2B70-0590-4602-8D0560C42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DC040B-762A-94FA-D5CE-0898A8DD42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C9DF7FE-6E67-9A11-D24B-1DCB730B3A99}"/>
              </a:ext>
            </a:extLst>
          </p:cNvPr>
          <p:cNvSpPr txBox="1"/>
          <p:nvPr/>
        </p:nvSpPr>
        <p:spPr>
          <a:xfrm>
            <a:off x="7462142" y="5299764"/>
            <a:ext cx="3840787" cy="892552"/>
          </a:xfrm>
          <a:prstGeom prst="rect">
            <a:avLst/>
          </a:prstGeom>
          <a:solidFill>
            <a:srgbClr val="FFC000">
              <a:alpha val="74000"/>
            </a:srgbClr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>
                <a:latin typeface="Raleway"/>
                <a:cs typeface="Calibri"/>
              </a:rPr>
              <a:t>Он выбирает более опытных кандидатов</a:t>
            </a:r>
            <a:endParaRPr lang="en-US" sz="2600" err="1">
              <a:latin typeface="Ralewa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15D531-CBDE-D752-4AB6-78D2CFBEA012}"/>
              </a:ext>
            </a:extLst>
          </p:cNvPr>
          <p:cNvSpPr txBox="1"/>
          <p:nvPr/>
        </p:nvSpPr>
        <p:spPr>
          <a:xfrm>
            <a:off x="917311" y="1334091"/>
            <a:ext cx="3856029" cy="1323439"/>
          </a:xfrm>
          <a:prstGeom prst="rect">
            <a:avLst/>
          </a:prstGeom>
          <a:solidFill>
            <a:srgbClr val="FEF1C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>
                <a:latin typeface="Raleway"/>
                <a:cs typeface="Calibri"/>
              </a:rPr>
              <a:t>Больше регион </a:t>
            </a:r>
            <a:r>
              <a:rPr lang="en-US" sz="2600">
                <a:latin typeface="Raleway"/>
                <a:cs typeface="Calibri"/>
              </a:rPr>
              <a:t>- </a:t>
            </a:r>
            <a:r>
              <a:rPr lang="ru-RU" sz="2600">
                <a:latin typeface="Raleway"/>
                <a:cs typeface="Calibri"/>
              </a:rPr>
              <a:t>больше предложение труда</a:t>
            </a:r>
            <a:endParaRPr lang="en-US" sz="2600">
              <a:latin typeface="Raleway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004F25-D925-3916-BA7E-FCB3E5D2B7FF}"/>
              </a:ext>
            </a:extLst>
          </p:cNvPr>
          <p:cNvSpPr txBox="1"/>
          <p:nvPr/>
        </p:nvSpPr>
        <p:spPr>
          <a:xfrm>
            <a:off x="4184102" y="3427971"/>
            <a:ext cx="3848484" cy="1292662"/>
          </a:xfrm>
          <a:prstGeom prst="rect">
            <a:avLst/>
          </a:prstGeom>
          <a:solidFill>
            <a:srgbClr val="FDE39F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600">
                <a:latin typeface="Raleway"/>
                <a:cs typeface="Calibri"/>
              </a:rPr>
              <a:t>Работодатель имеет большой выбор кандидатов</a:t>
            </a:r>
          </a:p>
        </p:txBody>
      </p:sp>
      <p:pic>
        <p:nvPicPr>
          <p:cNvPr id="119" name="Graphic 118" descr="Line arrow: Clockwise curve with solid fill">
            <a:extLst>
              <a:ext uri="{FF2B5EF4-FFF2-40B4-BE49-F238E27FC236}">
                <a16:creationId xmlns:a16="http://schemas.microsoft.com/office/drawing/2014/main" id="{A17DC073-AEE6-6674-513D-269C9A4671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9540000">
            <a:off x="4927557" y="2051375"/>
            <a:ext cx="1359529" cy="1367073"/>
          </a:xfrm>
          <a:prstGeom prst="rect">
            <a:avLst/>
          </a:prstGeom>
        </p:spPr>
      </p:pic>
      <p:pic>
        <p:nvPicPr>
          <p:cNvPr id="120" name="Graphic 119" descr="Line arrow: Counter-clockwise curve with solid fill">
            <a:extLst>
              <a:ext uri="{FF2B5EF4-FFF2-40B4-BE49-F238E27FC236}">
                <a16:creationId xmlns:a16="http://schemas.microsoft.com/office/drawing/2014/main" id="{1B33E29C-6805-1D00-6059-28EFFDFDD3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8460000">
            <a:off x="5962678" y="4731065"/>
            <a:ext cx="1374617" cy="138970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5CFEA46-B5E7-914A-C283-9622C26EDCAA}"/>
              </a:ext>
            </a:extLst>
          </p:cNvPr>
          <p:cNvGrpSpPr/>
          <p:nvPr/>
        </p:nvGrpSpPr>
        <p:grpSpPr>
          <a:xfrm rot="-540000">
            <a:off x="8468007" y="1751308"/>
            <a:ext cx="2448189" cy="2549843"/>
            <a:chOff x="1285592" y="3818516"/>
            <a:chExt cx="2448189" cy="2549843"/>
          </a:xfrm>
        </p:grpSpPr>
        <p:pic>
          <p:nvPicPr>
            <p:cNvPr id="3" name="Graphic 2" descr="Gears with solid fill">
              <a:extLst>
                <a:ext uri="{FF2B5EF4-FFF2-40B4-BE49-F238E27FC236}">
                  <a16:creationId xmlns:a16="http://schemas.microsoft.com/office/drawing/2014/main" id="{5234DEBE-45AA-D0B1-6B70-0E6727A3C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6000000">
              <a:off x="1642431" y="3826061"/>
              <a:ext cx="2098895" cy="2083805"/>
            </a:xfrm>
            <a:prstGeom prst="rect">
              <a:avLst/>
            </a:prstGeom>
          </p:spPr>
        </p:pic>
        <p:pic>
          <p:nvPicPr>
            <p:cNvPr id="5" name="Graphic 4" descr="Single gear with solid fill">
              <a:extLst>
                <a:ext uri="{FF2B5EF4-FFF2-40B4-BE49-F238E27FC236}">
                  <a16:creationId xmlns:a16="http://schemas.microsoft.com/office/drawing/2014/main" id="{00613E74-29A0-6C8A-66B5-50E87752C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285592" y="4805128"/>
              <a:ext cx="1570776" cy="1563231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95D548-83B0-432B-B98A-132236CDE47A}"/>
              </a:ext>
            </a:extLst>
          </p:cNvPr>
          <p:cNvGrpSpPr/>
          <p:nvPr/>
        </p:nvGrpSpPr>
        <p:grpSpPr>
          <a:xfrm>
            <a:off x="1202602" y="3545186"/>
            <a:ext cx="2492301" cy="2359118"/>
            <a:chOff x="508503" y="3846968"/>
            <a:chExt cx="2492301" cy="2359118"/>
          </a:xfrm>
        </p:grpSpPr>
        <p:pic>
          <p:nvPicPr>
            <p:cNvPr id="9" name="Graphic 8" descr="Gears with solid fill">
              <a:extLst>
                <a:ext uri="{FF2B5EF4-FFF2-40B4-BE49-F238E27FC236}">
                  <a16:creationId xmlns:a16="http://schemas.microsoft.com/office/drawing/2014/main" id="{6DE8F6AB-EB13-74B8-3D97-B50D07BF64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1280000">
              <a:off x="508503" y="3846968"/>
              <a:ext cx="1978182" cy="1963093"/>
            </a:xfrm>
            <a:prstGeom prst="rect">
              <a:avLst/>
            </a:prstGeom>
          </p:spPr>
        </p:pic>
        <p:pic>
          <p:nvPicPr>
            <p:cNvPr id="12" name="Graphic 11" descr="Single gear with solid fill">
              <a:extLst>
                <a:ext uri="{FF2B5EF4-FFF2-40B4-BE49-F238E27FC236}">
                  <a16:creationId xmlns:a16="http://schemas.microsoft.com/office/drawing/2014/main" id="{8E12CE90-03EA-6068-69DE-C2D715D6D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1430028" y="4642855"/>
              <a:ext cx="1570776" cy="15632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354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4406" y="6298287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11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0382273-FE83-2B9E-42BF-5A0A73CB6B05}"/>
              </a:ext>
            </a:extLst>
          </p:cNvPr>
          <p:cNvGrpSpPr/>
          <p:nvPr/>
        </p:nvGrpSpPr>
        <p:grpSpPr>
          <a:xfrm>
            <a:off x="1062993" y="1316674"/>
            <a:ext cx="10077506" cy="758510"/>
            <a:chOff x="1062993" y="1147341"/>
            <a:chExt cx="10077506" cy="758510"/>
          </a:xfrm>
        </p:grpSpPr>
        <p:sp>
          <p:nvSpPr>
            <p:cNvPr id="9" name="Прямоугольник 12">
              <a:extLst>
                <a:ext uri="{FF2B5EF4-FFF2-40B4-BE49-F238E27FC236}">
                  <a16:creationId xmlns:a16="http://schemas.microsoft.com/office/drawing/2014/main" id="{66AA7540-AA89-01E4-5E87-585294578E8F}"/>
                </a:ext>
              </a:extLst>
            </p:cNvPr>
            <p:cNvSpPr/>
            <p:nvPr/>
          </p:nvSpPr>
          <p:spPr>
            <a:xfrm>
              <a:off x="1062993" y="1147341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255486" y="1249935"/>
              <a:ext cx="9768114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Группировка по регионам и профессиям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DAB9D50-7F02-6005-F37D-ACD1BDB2CFAD}"/>
              </a:ext>
            </a:extLst>
          </p:cNvPr>
          <p:cNvSpPr txBox="1"/>
          <p:nvPr/>
        </p:nvSpPr>
        <p:spPr>
          <a:xfrm>
            <a:off x="4361522" y="637657"/>
            <a:ext cx="348435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Гипотеза и механизм</a:t>
            </a:r>
            <a:endParaRPr lang="ru-RU" sz="2600" b="1">
              <a:cs typeface="Calibri"/>
            </a:endParaRPr>
          </a:p>
        </p:txBody>
      </p:sp>
      <p:sp>
        <p:nvSpPr>
          <p:cNvPr id="19" name="Прямоугольник 17">
            <a:extLst>
              <a:ext uri="{FF2B5EF4-FFF2-40B4-BE49-F238E27FC236}">
                <a16:creationId xmlns:a16="http://schemas.microsoft.com/office/drawing/2014/main" id="{7BFF9D5E-4CD3-4606-88DB-42B7BFEFC597}"/>
              </a:ext>
            </a:extLst>
          </p:cNvPr>
          <p:cNvSpPr/>
          <p:nvPr/>
        </p:nvSpPr>
        <p:spPr>
          <a:xfrm>
            <a:off x="1062993" y="4280751"/>
            <a:ext cx="10066014" cy="11579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301D6660-A419-4EBE-A389-C3F10FB9C7C7}"/>
              </a:ext>
            </a:extLst>
          </p:cNvPr>
          <p:cNvGrpSpPr/>
          <p:nvPr/>
        </p:nvGrpSpPr>
        <p:grpSpPr>
          <a:xfrm>
            <a:off x="1062993" y="2425579"/>
            <a:ext cx="10077506" cy="1507905"/>
            <a:chOff x="1062993" y="2491694"/>
            <a:chExt cx="10077506" cy="1507905"/>
          </a:xfrm>
        </p:grpSpPr>
        <p:sp>
          <p:nvSpPr>
            <p:cNvPr id="16" name="Прямоугольник 3">
              <a:extLst>
                <a:ext uri="{FF2B5EF4-FFF2-40B4-BE49-F238E27FC236}">
                  <a16:creationId xmlns:a16="http://schemas.microsoft.com/office/drawing/2014/main" id="{CEDD54BC-1086-4461-BBC6-2B33AAE45D60}"/>
                </a:ext>
              </a:extLst>
            </p:cNvPr>
            <p:cNvSpPr/>
            <p:nvPr/>
          </p:nvSpPr>
          <p:spPr>
            <a:xfrm>
              <a:off x="1062993" y="2491694"/>
              <a:ext cx="10077506" cy="150790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C50298B-43BA-4430-A38A-39527A09B10B}"/>
                </a:ext>
              </a:extLst>
            </p:cNvPr>
            <p:cNvSpPr txBox="1"/>
            <p:nvPr/>
          </p:nvSpPr>
          <p:spPr>
            <a:xfrm>
              <a:off x="1589304" y="2617544"/>
              <a:ext cx="9013392" cy="502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>
                  <a:latin typeface="Raleway" pitchFamily="2" charset="-52"/>
                </a:rPr>
                <a:t>Группируем </a:t>
              </a:r>
              <a:r>
                <a:rPr lang="en-US" sz="2600" b="1">
                  <a:latin typeface="Raleway" pitchFamily="2" charset="-52"/>
                </a:rPr>
                <a:t>vacancy_region</a:t>
              </a:r>
              <a:r>
                <a:rPr lang="ru-RU" sz="2600" b="1">
                  <a:latin typeface="Raleway" pitchFamily="2" charset="-52"/>
                </a:rPr>
                <a:t> </a:t>
              </a:r>
              <a:r>
                <a:rPr lang="ru-RU" sz="2600">
                  <a:latin typeface="Raleway" pitchFamily="2" charset="-52"/>
                </a:rPr>
                <a:t>по федеральным округа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C41ABA8-007A-436A-8FB8-DFB850A83196}"/>
                </a:ext>
              </a:extLst>
            </p:cNvPr>
            <p:cNvSpPr txBox="1"/>
            <p:nvPr/>
          </p:nvSpPr>
          <p:spPr>
            <a:xfrm>
              <a:off x="1248963" y="3219074"/>
              <a:ext cx="969407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600">
                  <a:latin typeface="Raleway" pitchFamily="2" charset="-52"/>
                </a:rPr>
                <a:t>Отделяем </a:t>
              </a:r>
              <a:r>
                <a:rPr lang="ru-RU" sz="2600" b="1">
                  <a:latin typeface="Raleway" pitchFamily="2" charset="-52"/>
                </a:rPr>
                <a:t>Москву</a:t>
              </a:r>
              <a:r>
                <a:rPr lang="ru-RU" sz="2600">
                  <a:latin typeface="Raleway" pitchFamily="2" charset="-52"/>
                </a:rPr>
                <a:t> и </a:t>
              </a:r>
              <a:r>
                <a:rPr lang="ru-RU" sz="2600" b="1">
                  <a:latin typeface="Raleway" pitchFamily="2" charset="-52"/>
                </a:rPr>
                <a:t>Санкт-Петербург</a:t>
              </a:r>
              <a:r>
                <a:rPr lang="ru-RU" sz="2600">
                  <a:latin typeface="Raleway" pitchFamily="2" charset="-52"/>
                </a:rPr>
                <a:t> в </a:t>
              </a:r>
              <a:r>
                <a:rPr lang="ru-RU" sz="2600" b="1">
                  <a:latin typeface="Raleway" pitchFamily="2" charset="-52"/>
                </a:rPr>
                <a:t>отдельные</a:t>
              </a:r>
              <a:r>
                <a:rPr lang="ru-RU" sz="2600">
                  <a:latin typeface="Raleway" pitchFamily="2" charset="-52"/>
                </a:rPr>
                <a:t> группы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707BAF0-6966-4C95-A299-C8CB9E2B771C}"/>
              </a:ext>
            </a:extLst>
          </p:cNvPr>
          <p:cNvSpPr txBox="1"/>
          <p:nvPr/>
        </p:nvSpPr>
        <p:spPr>
          <a:xfrm>
            <a:off x="1255487" y="4371600"/>
            <a:ext cx="96875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>
                <a:latin typeface="Raleway" pitchFamily="2" charset="-52"/>
              </a:rPr>
              <a:t>Группируем </a:t>
            </a:r>
            <a:r>
              <a:rPr lang="en-US" sz="2600" b="1">
                <a:latin typeface="Raleway" pitchFamily="2" charset="-52"/>
              </a:rPr>
              <a:t>profession</a:t>
            </a:r>
            <a:r>
              <a:rPr lang="ru-RU" sz="2600" b="1">
                <a:latin typeface="Raleway" pitchFamily="2" charset="-52"/>
              </a:rPr>
              <a:t> </a:t>
            </a:r>
            <a:r>
              <a:rPr lang="ru-RU" sz="2600">
                <a:latin typeface="Raleway" pitchFamily="2" charset="-52"/>
              </a:rPr>
              <a:t>по специализациям, указанным на сайте </a:t>
            </a:r>
            <a:r>
              <a:rPr lang="en-US" sz="2600" b="1" i="1">
                <a:latin typeface="Raleway" pitchFamily="2" charset="-52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hh.ru</a:t>
            </a:r>
            <a:endParaRPr lang="ru-RU" sz="2600" i="1">
              <a:latin typeface="Raleway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46954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895F0C0-77A9-2378-5729-F0B259A6B399}"/>
              </a:ext>
            </a:extLst>
          </p:cNvPr>
          <p:cNvSpPr/>
          <p:nvPr/>
        </p:nvSpPr>
        <p:spPr>
          <a:xfrm>
            <a:off x="10868121" y="1146848"/>
            <a:ext cx="1092969" cy="569575"/>
          </a:xfrm>
          <a:prstGeom prst="rect">
            <a:avLst/>
          </a:prstGeom>
          <a:solidFill>
            <a:srgbClr val="F7F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5446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12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7B97E40-B80F-1FEF-D765-FB81C8B4D07A}"/>
              </a:ext>
            </a:extLst>
          </p:cNvPr>
          <p:cNvSpPr txBox="1"/>
          <p:nvPr/>
        </p:nvSpPr>
        <p:spPr>
          <a:xfrm>
            <a:off x="4192188" y="653051"/>
            <a:ext cx="382301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Статистическая проверка</a:t>
            </a:r>
            <a:endParaRPr lang="ru-RU" sz="2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BC82E-8124-B6A4-4D1C-820EDF5DD129}"/>
              </a:ext>
            </a:extLst>
          </p:cNvPr>
          <p:cNvGrpSpPr/>
          <p:nvPr/>
        </p:nvGrpSpPr>
        <p:grpSpPr>
          <a:xfrm>
            <a:off x="702468" y="1378368"/>
            <a:ext cx="10970657" cy="1621975"/>
            <a:chOff x="702468" y="1378368"/>
            <a:chExt cx="10970657" cy="1621975"/>
          </a:xfrm>
        </p:grpSpPr>
        <p:sp>
          <p:nvSpPr>
            <p:cNvPr id="17" name="Прямоугольник 16"/>
            <p:cNvSpPr/>
            <p:nvPr/>
          </p:nvSpPr>
          <p:spPr>
            <a:xfrm>
              <a:off x="702468" y="1378368"/>
              <a:ext cx="10793626" cy="16219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619012" y="1501519"/>
              <a:ext cx="9054113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ru-RU" sz="2800">
                  <a:latin typeface="Raleway"/>
                </a:rPr>
                <a:t>В генеральной совокупности </a:t>
              </a:r>
              <a:r>
                <a:rPr lang="ru-RU" sz="2800" b="1">
                  <a:latin typeface="Raleway"/>
                </a:rPr>
                <a:t>нет различий </a:t>
              </a:r>
              <a:r>
                <a:rPr lang="ru-RU" sz="2800">
                  <a:latin typeface="Raleway"/>
                </a:rPr>
                <a:t>в вероятности приглашения на собеседование среди людей с разным</a:t>
              </a:r>
              <a:r>
                <a:rPr lang="en-US" sz="2800">
                  <a:latin typeface="Raleway"/>
                </a:rPr>
                <a:t> </a:t>
              </a:r>
              <a:r>
                <a:rPr lang="en-US" sz="2800" b="1" err="1">
                  <a:latin typeface="Raleway"/>
                </a:rPr>
                <a:t>опытом</a:t>
              </a:r>
              <a:r>
                <a:rPr lang="en-US" sz="2800" b="1">
                  <a:latin typeface="Raleway"/>
                </a:rPr>
                <a:t> </a:t>
              </a:r>
              <a:r>
                <a:rPr lang="en-US" sz="2800" b="1" err="1">
                  <a:latin typeface="Raleway"/>
                </a:rPr>
                <a:t>рыботы</a:t>
              </a:r>
              <a:endParaRPr lang="ru-RU" sz="2800" b="1" err="1">
                <a:latin typeface="Raleway"/>
                <a:cs typeface="Calibri" panose="020F0502020204030204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5329F9-C7B4-4F77-A296-34F96D6D7164}"/>
                </a:ext>
              </a:extLst>
            </p:cNvPr>
            <p:cNvSpPr txBox="1"/>
            <p:nvPr/>
          </p:nvSpPr>
          <p:spPr>
            <a:xfrm>
              <a:off x="1216122" y="1701029"/>
              <a:ext cx="1077576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0" b="1">
                  <a:latin typeface="Consolas"/>
                  <a:ea typeface="HGPMinchoE"/>
                  <a:cs typeface="Calibri"/>
                </a:rPr>
                <a:t>H0</a:t>
              </a:r>
              <a:endParaRPr lang="en-US" sz="6000" b="1">
                <a:latin typeface="Consolas"/>
                <a:ea typeface="HGPMinchoE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4EBE6D-8306-0956-6182-732C9F916819}"/>
              </a:ext>
            </a:extLst>
          </p:cNvPr>
          <p:cNvGrpSpPr/>
          <p:nvPr/>
        </p:nvGrpSpPr>
        <p:grpSpPr>
          <a:xfrm>
            <a:off x="702468" y="3426347"/>
            <a:ext cx="10801325" cy="1614275"/>
            <a:chOff x="687074" y="3772711"/>
            <a:chExt cx="10801325" cy="1614275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687074" y="3772711"/>
              <a:ext cx="10801325" cy="16142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2E3E9E-5FBD-6D5B-F1FB-7F256D59E093}"/>
                </a:ext>
              </a:extLst>
            </p:cNvPr>
            <p:cNvSpPr txBox="1"/>
            <p:nvPr/>
          </p:nvSpPr>
          <p:spPr>
            <a:xfrm>
              <a:off x="2619010" y="3887580"/>
              <a:ext cx="8869387" cy="138499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ru-RU" sz="2800">
                  <a:latin typeface="Raleway"/>
                </a:rPr>
                <a:t>В генеральной совокупности </a:t>
              </a:r>
              <a:r>
                <a:rPr lang="ru-RU" sz="2800" b="1">
                  <a:latin typeface="Raleway"/>
                </a:rPr>
                <a:t>есть различия</a:t>
              </a:r>
              <a:r>
                <a:rPr lang="ru-RU" sz="2800">
                  <a:latin typeface="Raleway"/>
                </a:rPr>
                <a:t> в вероятности приглашения на собеседование среди людей с разным </a:t>
              </a:r>
              <a:r>
                <a:rPr lang="en-US" sz="2800" b="1" err="1">
                  <a:latin typeface="Raleway"/>
                </a:rPr>
                <a:t>опытом</a:t>
              </a:r>
              <a:r>
                <a:rPr lang="en-US" sz="2800" b="1">
                  <a:latin typeface="Raleway"/>
                </a:rPr>
                <a:t> </a:t>
              </a:r>
              <a:r>
                <a:rPr lang="en-US" sz="2800" b="1" err="1">
                  <a:latin typeface="Raleway"/>
                </a:rPr>
                <a:t>работы</a:t>
              </a:r>
              <a:endParaRPr lang="ru-RU" sz="2800" b="1" err="1">
                <a:latin typeface="Raleway"/>
                <a:cs typeface="Calibri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7D5A9B5-D1B2-A29E-97E7-5EBB141FC256}"/>
                </a:ext>
              </a:extLst>
            </p:cNvPr>
            <p:cNvSpPr txBox="1"/>
            <p:nvPr/>
          </p:nvSpPr>
          <p:spPr>
            <a:xfrm>
              <a:off x="1216122" y="4071696"/>
              <a:ext cx="1077576" cy="101566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6000" b="1">
                  <a:latin typeface="Consolas"/>
                  <a:cs typeface="Calibri"/>
                </a:rPr>
                <a:t>H1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5BAFA9A-35DF-6AE0-EBCD-8CB13462D26E}"/>
              </a:ext>
            </a:extLst>
          </p:cNvPr>
          <p:cNvSpPr txBox="1"/>
          <p:nvPr/>
        </p:nvSpPr>
        <p:spPr>
          <a:xfrm>
            <a:off x="2878667" y="5464848"/>
            <a:ext cx="7235152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Raleway"/>
                <a:cs typeface="Calibri"/>
              </a:rPr>
              <a:t>Принимаемый</a:t>
            </a:r>
            <a:r>
              <a:rPr lang="en-US" sz="2800" b="1">
                <a:latin typeface="Raleway"/>
                <a:cs typeface="Calibri"/>
              </a:rPr>
              <a:t> </a:t>
            </a:r>
            <a:r>
              <a:rPr lang="en-US" sz="2800" b="1" err="1">
                <a:latin typeface="Raleway"/>
                <a:cs typeface="Calibri"/>
              </a:rPr>
              <a:t>уровень</a:t>
            </a:r>
            <a:r>
              <a:rPr lang="en-US" sz="2800" b="1">
                <a:latin typeface="Raleway"/>
                <a:cs typeface="Calibri"/>
              </a:rPr>
              <a:t> </a:t>
            </a:r>
            <a:r>
              <a:rPr lang="en-US" sz="2800" b="1" err="1">
                <a:latin typeface="Raleway"/>
                <a:cs typeface="Calibri"/>
              </a:rPr>
              <a:t>значимости</a:t>
            </a:r>
            <a:r>
              <a:rPr lang="en-US" sz="2800" b="1">
                <a:latin typeface="Raleway"/>
                <a:cs typeface="Calibri"/>
              </a:rPr>
              <a:t> - </a:t>
            </a:r>
            <a:r>
              <a:rPr lang="en-US" sz="2800" b="1">
                <a:latin typeface="Calibri"/>
                <a:cs typeface="Calibri"/>
              </a:rPr>
              <a:t>5%</a:t>
            </a:r>
            <a:endParaRPr lang="en-US" sz="2800" b="1">
              <a:latin typeface="Calibri"/>
            </a:endParaRPr>
          </a:p>
        </p:txBody>
      </p:sp>
      <p:pic>
        <p:nvPicPr>
          <p:cNvPr id="28" name="Graphic 27" descr="Checkmark with solid fill">
            <a:extLst>
              <a:ext uri="{FF2B5EF4-FFF2-40B4-BE49-F238E27FC236}">
                <a16:creationId xmlns:a16="http://schemas.microsoft.com/office/drawing/2014/main" id="{72ECEF54-C2BA-AB9F-B032-86C3213B6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844195" y="52654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31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13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722CB-DC27-7718-A5F2-5E8F88CD7FEC}"/>
              </a:ext>
            </a:extLst>
          </p:cNvPr>
          <p:cNvSpPr txBox="1"/>
          <p:nvPr/>
        </p:nvSpPr>
        <p:spPr>
          <a:xfrm>
            <a:off x="4192188" y="575783"/>
            <a:ext cx="382301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Статистическая проверка</a:t>
            </a:r>
            <a:endParaRPr lang="ru-RU" sz="26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B59E99-9A6F-4D6F-8437-FAED507FA0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2860" y="1129995"/>
            <a:ext cx="7748039" cy="53733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30794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1567354-3F29-4B65-8241-D8234BE3C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8658" y="1339300"/>
            <a:ext cx="7554682" cy="5232426"/>
          </a:xfrm>
          <a:prstGeom prst="rect">
            <a:avLst/>
          </a:prstGeom>
          <a:solidFill>
            <a:srgbClr val="FBB81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044" y="88231"/>
            <a:ext cx="575431" cy="575431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802112" y="6283198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14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40" y="89264"/>
            <a:ext cx="574398" cy="574398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951" y="97462"/>
            <a:ext cx="552099" cy="552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B544BA-FB0C-9987-E018-6B56D8766907}"/>
              </a:ext>
            </a:extLst>
          </p:cNvPr>
          <p:cNvSpPr txBox="1"/>
          <p:nvPr/>
        </p:nvSpPr>
        <p:spPr>
          <a:xfrm>
            <a:off x="4184490" y="588661"/>
            <a:ext cx="3823019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Статистическая проверка</a:t>
            </a:r>
            <a:endParaRPr lang="ru-RU" sz="260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2272B195-8986-49F3-B85F-3125BC9415D0}"/>
              </a:ext>
            </a:extLst>
          </p:cNvPr>
          <p:cNvCxnSpPr>
            <a:cxnSpLocks/>
          </p:cNvCxnSpPr>
          <p:nvPr/>
        </p:nvCxnSpPr>
        <p:spPr>
          <a:xfrm>
            <a:off x="8655598" y="1429454"/>
            <a:ext cx="0" cy="4500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93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43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15</a:t>
            </a:fld>
            <a:endParaRPr lang="en-UA" sz="3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A8F34D-FD5C-4A81-ABC7-F0F1666FC2AF}"/>
              </a:ext>
            </a:extLst>
          </p:cNvPr>
          <p:cNvSpPr txBox="1"/>
          <p:nvPr/>
        </p:nvSpPr>
        <p:spPr>
          <a:xfrm>
            <a:off x="4938793" y="623479"/>
            <a:ext cx="2314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/>
              <a:t>Выводы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19475B28-EC0B-45EE-BF31-988C99D99EB2}"/>
              </a:ext>
            </a:extLst>
          </p:cNvPr>
          <p:cNvGrpSpPr/>
          <p:nvPr/>
        </p:nvGrpSpPr>
        <p:grpSpPr>
          <a:xfrm>
            <a:off x="6233382" y="3070332"/>
            <a:ext cx="5428445" cy="1631785"/>
            <a:chOff x="6771928" y="3084548"/>
            <a:chExt cx="6200499" cy="1779703"/>
          </a:xfrm>
        </p:grpSpPr>
        <p:sp>
          <p:nvSpPr>
            <p:cNvPr id="15" name="Прямоугольник 3">
              <a:extLst>
                <a:ext uri="{FF2B5EF4-FFF2-40B4-BE49-F238E27FC236}">
                  <a16:creationId xmlns:a16="http://schemas.microsoft.com/office/drawing/2014/main" id="{A2E4CE33-0E3C-448D-96CF-B9AD93E5885B}"/>
                </a:ext>
              </a:extLst>
            </p:cNvPr>
            <p:cNvSpPr/>
            <p:nvPr/>
          </p:nvSpPr>
          <p:spPr>
            <a:xfrm>
              <a:off x="6771928" y="3084548"/>
              <a:ext cx="6200499" cy="17797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328A42E-F2E2-46AD-9662-BE0484B73F9E}"/>
                </a:ext>
              </a:extLst>
            </p:cNvPr>
            <p:cNvSpPr txBox="1"/>
            <p:nvPr/>
          </p:nvSpPr>
          <p:spPr>
            <a:xfrm>
              <a:off x="6953825" y="3219127"/>
              <a:ext cx="5836703" cy="15105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>
                  <a:latin typeface="Raleway" pitchFamily="2" charset="-52"/>
                  <a:cs typeface="Calibri"/>
                </a:rPr>
                <a:t>В </a:t>
              </a:r>
              <a:r>
                <a:rPr lang="en-US" sz="2800" b="1" err="1">
                  <a:latin typeface="Raleway" pitchFamily="2" charset="-52"/>
                  <a:cs typeface="Calibri"/>
                </a:rPr>
                <a:t>разных</a:t>
              </a:r>
              <a:r>
                <a:rPr lang="en-US" sz="2800" b="1">
                  <a:latin typeface="Raleway" pitchFamily="2" charset="-52"/>
                  <a:cs typeface="Calibri"/>
                </a:rPr>
                <a:t> </a:t>
              </a:r>
              <a:r>
                <a:rPr lang="en-US" sz="2800" b="1" err="1">
                  <a:latin typeface="Raleway" pitchFamily="2" charset="-52"/>
                  <a:cs typeface="Calibri"/>
                </a:rPr>
                <a:t>регионах</a:t>
              </a:r>
              <a:r>
                <a:rPr lang="en-US" sz="2800" b="1">
                  <a:latin typeface="Raleway" pitchFamily="2" charset="-52"/>
                  <a:cs typeface="Calibri"/>
                </a:rPr>
                <a:t> </a:t>
              </a:r>
              <a:r>
                <a:rPr lang="en-US" sz="2800" err="1">
                  <a:latin typeface="Raleway" pitchFamily="2" charset="-52"/>
                  <a:cs typeface="Calibri"/>
                </a:rPr>
                <a:t>действительно</a:t>
              </a:r>
              <a:r>
                <a:rPr lang="en-US" sz="2800">
                  <a:latin typeface="Raleway" pitchFamily="2" charset="-52"/>
                  <a:cs typeface="Calibri"/>
                </a:rPr>
                <a:t> </a:t>
              </a:r>
              <a:r>
                <a:rPr lang="en-US" sz="2800" b="1" err="1">
                  <a:latin typeface="Raleway" pitchFamily="2" charset="-52"/>
                  <a:cs typeface="Calibri"/>
                </a:rPr>
                <a:t>по-разному</a:t>
              </a:r>
              <a:r>
                <a:rPr lang="en-US" sz="2800">
                  <a:latin typeface="Raleway" pitchFamily="2" charset="-52"/>
                  <a:cs typeface="Calibri"/>
                </a:rPr>
                <a:t> </a:t>
              </a:r>
              <a:r>
                <a:rPr lang="en-US" sz="2800" err="1">
                  <a:latin typeface="Raleway" pitchFamily="2" charset="-52"/>
                  <a:cs typeface="Calibri"/>
                </a:rPr>
                <a:t>смотрят</a:t>
              </a:r>
              <a:r>
                <a:rPr lang="en-US" sz="2800">
                  <a:latin typeface="Raleway" pitchFamily="2" charset="-52"/>
                  <a:cs typeface="Calibri"/>
                </a:rPr>
                <a:t> </a:t>
              </a:r>
              <a:r>
                <a:rPr lang="en-US" sz="2800" err="1">
                  <a:latin typeface="Raleway" pitchFamily="2" charset="-52"/>
                  <a:cs typeface="Calibri"/>
                </a:rPr>
                <a:t>на</a:t>
              </a:r>
              <a:r>
                <a:rPr lang="en-US" sz="2800">
                  <a:latin typeface="Raleway" pitchFamily="2" charset="-52"/>
                  <a:cs typeface="Calibri"/>
                </a:rPr>
                <a:t> </a:t>
              </a:r>
              <a:r>
                <a:rPr lang="en-US" sz="2800" b="1" err="1">
                  <a:latin typeface="Raleway" pitchFamily="2" charset="-52"/>
                  <a:cs typeface="Calibri"/>
                </a:rPr>
                <a:t>опыт</a:t>
              </a:r>
              <a:r>
                <a:rPr lang="en-US" sz="2800" b="1">
                  <a:latin typeface="Raleway" pitchFamily="2" charset="-52"/>
                  <a:cs typeface="Calibri"/>
                </a:rPr>
                <a:t> </a:t>
              </a:r>
              <a:r>
                <a:rPr lang="en-US" sz="2800" b="1" err="1">
                  <a:latin typeface="Raleway" pitchFamily="2" charset="-52"/>
                  <a:cs typeface="Calibri"/>
                </a:rPr>
                <a:t>работы</a:t>
              </a:r>
              <a:endParaRPr lang="en-US" sz="2800">
                <a:latin typeface="Raleway" pitchFamily="2" charset="-52"/>
                <a:cs typeface="Calibri"/>
              </a:endParaRPr>
            </a:p>
          </p:txBody>
        </p: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C9F472B6-98D8-4CFF-B012-9A839DE119C8}"/>
              </a:ext>
            </a:extLst>
          </p:cNvPr>
          <p:cNvGrpSpPr/>
          <p:nvPr/>
        </p:nvGrpSpPr>
        <p:grpSpPr>
          <a:xfrm>
            <a:off x="2024189" y="4903366"/>
            <a:ext cx="8074601" cy="1631785"/>
            <a:chOff x="832373" y="4876131"/>
            <a:chExt cx="7185861" cy="1631785"/>
          </a:xfrm>
        </p:grpSpPr>
        <p:sp>
          <p:nvSpPr>
            <p:cNvPr id="23" name="Прямоугольник 3">
              <a:extLst>
                <a:ext uri="{FF2B5EF4-FFF2-40B4-BE49-F238E27FC236}">
                  <a16:creationId xmlns:a16="http://schemas.microsoft.com/office/drawing/2014/main" id="{4F78ED38-E301-420E-AF43-1A5159FFED11}"/>
                </a:ext>
              </a:extLst>
            </p:cNvPr>
            <p:cNvSpPr/>
            <p:nvPr/>
          </p:nvSpPr>
          <p:spPr>
            <a:xfrm>
              <a:off x="832373" y="4876131"/>
              <a:ext cx="7185861" cy="1631785"/>
            </a:xfrm>
            <a:prstGeom prst="rect">
              <a:avLst/>
            </a:prstGeom>
            <a:solidFill>
              <a:srgbClr val="FEF1C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DB26BC0-6344-69B5-0BD3-C48C4F7BBD38}"/>
                </a:ext>
              </a:extLst>
            </p:cNvPr>
            <p:cNvSpPr txBox="1"/>
            <p:nvPr/>
          </p:nvSpPr>
          <p:spPr>
            <a:xfrm>
              <a:off x="937945" y="4999525"/>
              <a:ext cx="6987038" cy="13849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ru-RU" sz="2800" b="1">
                  <a:latin typeface="Raleway" pitchFamily="2" charset="-52"/>
                  <a:cs typeface="Calibri"/>
                </a:rPr>
                <a:t>Есть статистически значимые</a:t>
              </a:r>
            </a:p>
            <a:p>
              <a:pPr algn="ctr"/>
              <a:r>
                <a:rPr lang="ru-RU" sz="2800">
                  <a:latin typeface="Raleway" pitchFamily="2" charset="-52"/>
                  <a:cs typeface="Calibri"/>
                </a:rPr>
                <a:t>различия в требованиях работодателей</a:t>
              </a:r>
            </a:p>
            <a:p>
              <a:pPr algn="ctr"/>
              <a:r>
                <a:rPr lang="ru-RU" sz="2800">
                  <a:latin typeface="Raleway" pitchFamily="2" charset="-52"/>
                  <a:cs typeface="Calibri"/>
                </a:rPr>
                <a:t>в разных регионах</a:t>
              </a:r>
              <a:endParaRPr lang="en-US" sz="2800">
                <a:latin typeface="Raleway" pitchFamily="2" charset="-52"/>
              </a:endParaRPr>
            </a:p>
          </p:txBody>
        </p:sp>
      </p:grpSp>
      <p:grpSp>
        <p:nvGrpSpPr>
          <p:cNvPr id="26" name="Group 33">
            <a:extLst>
              <a:ext uri="{FF2B5EF4-FFF2-40B4-BE49-F238E27FC236}">
                <a16:creationId xmlns:a16="http://schemas.microsoft.com/office/drawing/2014/main" id="{CEDB5F14-270F-451C-B0E1-3F928844A0DA}"/>
              </a:ext>
            </a:extLst>
          </p:cNvPr>
          <p:cNvGrpSpPr/>
          <p:nvPr/>
        </p:nvGrpSpPr>
        <p:grpSpPr>
          <a:xfrm>
            <a:off x="2024189" y="1239316"/>
            <a:ext cx="8105564" cy="1607216"/>
            <a:chOff x="441393" y="4093382"/>
            <a:chExt cx="7014541" cy="1607216"/>
          </a:xfrm>
          <a:solidFill>
            <a:srgbClr val="C5E0B4"/>
          </a:solidFill>
        </p:grpSpPr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56D63E80-469D-44FE-9CAD-C8AE29EF01C5}"/>
                </a:ext>
              </a:extLst>
            </p:cNvPr>
            <p:cNvSpPr/>
            <p:nvPr/>
          </p:nvSpPr>
          <p:spPr>
            <a:xfrm>
              <a:off x="441393" y="4093382"/>
              <a:ext cx="7014541" cy="1607216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762534A-EDC9-42D6-BB07-608DF7856806}"/>
                </a:ext>
              </a:extLst>
            </p:cNvPr>
            <p:cNvSpPr txBox="1"/>
            <p:nvPr/>
          </p:nvSpPr>
          <p:spPr>
            <a:xfrm>
              <a:off x="1705620" y="4183157"/>
              <a:ext cx="5723519" cy="1384995"/>
            </a:xfrm>
            <a:prstGeom prst="rect">
              <a:avLst/>
            </a:prstGeom>
            <a:grp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800">
                  <a:latin typeface="Raleway"/>
                  <a:cs typeface="Calibri"/>
                </a:rPr>
                <a:t>В больших регионах </a:t>
              </a:r>
              <a:r>
                <a:rPr lang="ru-RU" sz="2800" b="1">
                  <a:latin typeface="Raleway"/>
                  <a:cs typeface="Calibri"/>
                </a:rPr>
                <a:t>значимость рабочего опыта </a:t>
              </a:r>
              <a:r>
                <a:rPr lang="ru-RU" sz="2800">
                  <a:latin typeface="Raleway"/>
                  <a:cs typeface="Calibri"/>
                </a:rPr>
                <a:t>для работодателя в среднем больше, чем в меньших</a:t>
              </a:r>
            </a:p>
          </p:txBody>
        </p:sp>
        <p:pic>
          <p:nvPicPr>
            <p:cNvPr id="29" name="Graphic 31" descr="Lightbulb with solid fill">
              <a:extLst>
                <a:ext uri="{FF2B5EF4-FFF2-40B4-BE49-F238E27FC236}">
                  <a16:creationId xmlns:a16="http://schemas.microsoft.com/office/drawing/2014/main" id="{BBD71A7C-3588-4C05-8A89-E7E056872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4054" y="4355123"/>
              <a:ext cx="1083734" cy="1083734"/>
            </a:xfrm>
            <a:prstGeom prst="rect">
              <a:avLst/>
            </a:prstGeom>
          </p:spPr>
        </p:pic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4F8A41A8-8743-406B-BF49-A9A8D26A4E37}"/>
              </a:ext>
            </a:extLst>
          </p:cNvPr>
          <p:cNvGrpSpPr/>
          <p:nvPr/>
        </p:nvGrpSpPr>
        <p:grpSpPr>
          <a:xfrm>
            <a:off x="558085" y="3070332"/>
            <a:ext cx="5428445" cy="1631785"/>
            <a:chOff x="6771928" y="3084548"/>
            <a:chExt cx="6200499" cy="1779703"/>
          </a:xfrm>
        </p:grpSpPr>
        <p:sp>
          <p:nvSpPr>
            <p:cNvPr id="34" name="Прямоугольник 3">
              <a:extLst>
                <a:ext uri="{FF2B5EF4-FFF2-40B4-BE49-F238E27FC236}">
                  <a16:creationId xmlns:a16="http://schemas.microsoft.com/office/drawing/2014/main" id="{488F3644-01CF-4DF3-92FD-1B33A8FE0CED}"/>
                </a:ext>
              </a:extLst>
            </p:cNvPr>
            <p:cNvSpPr/>
            <p:nvPr/>
          </p:nvSpPr>
          <p:spPr>
            <a:xfrm>
              <a:off x="6771928" y="3084548"/>
              <a:ext cx="6200499" cy="177970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0724A6-67ED-4EDA-96EA-D94457728F95}"/>
                </a:ext>
              </a:extLst>
            </p:cNvPr>
            <p:cNvSpPr txBox="1"/>
            <p:nvPr/>
          </p:nvSpPr>
          <p:spPr>
            <a:xfrm>
              <a:off x="6953825" y="3413105"/>
              <a:ext cx="5836703" cy="10405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ru-RU" sz="2800">
                  <a:latin typeface="Raleway" pitchFamily="2" charset="-52"/>
                  <a:cs typeface="Calibri"/>
                </a:rPr>
                <a:t>Гипотеза </a:t>
              </a:r>
              <a:r>
                <a:rPr lang="ru-RU" sz="2800" b="1">
                  <a:latin typeface="Raleway" pitchFamily="2" charset="-52"/>
                  <a:cs typeface="Calibri"/>
                </a:rPr>
                <a:t>подтвердилась</a:t>
              </a:r>
              <a:r>
                <a:rPr lang="ru-RU" sz="2800">
                  <a:latin typeface="Raleway" pitchFamily="2" charset="-52"/>
                  <a:cs typeface="Calibri"/>
                </a:rPr>
                <a:t>, но</a:t>
              </a:r>
              <a:r>
                <a:rPr lang="ru-RU" sz="2800" b="1">
                  <a:latin typeface="Raleway" pitchFamily="2" charset="-52"/>
                  <a:cs typeface="Calibri"/>
                </a:rPr>
                <a:t> </a:t>
              </a:r>
              <a:r>
                <a:rPr lang="ru-RU" sz="2800">
                  <a:latin typeface="Raleway" pitchFamily="2" charset="-52"/>
                  <a:cs typeface="Calibri"/>
                </a:rPr>
                <a:t>не для всех регионов</a:t>
              </a:r>
              <a:endParaRPr lang="en-US" sz="2800">
                <a:latin typeface="Raleway" pitchFamily="2" charset="-52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3743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>
            <a:extLst>
              <a:ext uri="{FF2B5EF4-FFF2-40B4-BE49-F238E27FC236}">
                <a16:creationId xmlns:a16="http://schemas.microsoft.com/office/drawing/2014/main" id="{70395ABD-06AE-4954-9AEC-1928B0426042}"/>
              </a:ext>
            </a:extLst>
          </p:cNvPr>
          <p:cNvSpPr/>
          <p:nvPr/>
        </p:nvSpPr>
        <p:spPr>
          <a:xfrm>
            <a:off x="5102307" y="2917364"/>
            <a:ext cx="1987384" cy="198738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16</a:t>
            </a:fld>
            <a:endParaRPr lang="en-UA" sz="3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0C6683-A135-4107-BD4E-46446FAB4BF1}"/>
              </a:ext>
            </a:extLst>
          </p:cNvPr>
          <p:cNvSpPr txBox="1"/>
          <p:nvPr/>
        </p:nvSpPr>
        <p:spPr>
          <a:xfrm>
            <a:off x="4938793" y="623479"/>
            <a:ext cx="2314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/>
              <a:t>Выводы</a:t>
            </a: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9222430-36DF-462F-B27F-E6C965CD52A8}"/>
              </a:ext>
            </a:extLst>
          </p:cNvPr>
          <p:cNvGrpSpPr/>
          <p:nvPr/>
        </p:nvGrpSpPr>
        <p:grpSpPr>
          <a:xfrm>
            <a:off x="1062993" y="2349500"/>
            <a:ext cx="4494453" cy="1134643"/>
            <a:chOff x="3316584" y="2571287"/>
            <a:chExt cx="4494453" cy="1134643"/>
          </a:xfrm>
        </p:grpSpPr>
        <p:sp>
          <p:nvSpPr>
            <p:cNvPr id="14" name="Прямоугольник 3">
              <a:extLst>
                <a:ext uri="{FF2B5EF4-FFF2-40B4-BE49-F238E27FC236}">
                  <a16:creationId xmlns:a16="http://schemas.microsoft.com/office/drawing/2014/main" id="{5CAED938-8C5C-4EFB-822A-3B668D667408}"/>
                </a:ext>
              </a:extLst>
            </p:cNvPr>
            <p:cNvSpPr/>
            <p:nvPr/>
          </p:nvSpPr>
          <p:spPr>
            <a:xfrm>
              <a:off x="3316584" y="2571287"/>
              <a:ext cx="4494453" cy="11346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0409E1-E6A5-46BA-BAA7-D13298E8C968}"/>
                </a:ext>
              </a:extLst>
            </p:cNvPr>
            <p:cNvSpPr txBox="1"/>
            <p:nvPr/>
          </p:nvSpPr>
          <p:spPr>
            <a:xfrm>
              <a:off x="3682996" y="2682826"/>
              <a:ext cx="3761627" cy="911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600">
                  <a:latin typeface="Raleway" pitchFamily="2" charset="-52"/>
                </a:rPr>
                <a:t>Данные за короткий промежуток времени</a:t>
              </a:r>
            </a:p>
          </p:txBody>
        </p:sp>
      </p:grpSp>
      <p:grpSp>
        <p:nvGrpSpPr>
          <p:cNvPr id="18" name="Group 9">
            <a:extLst>
              <a:ext uri="{FF2B5EF4-FFF2-40B4-BE49-F238E27FC236}">
                <a16:creationId xmlns:a16="http://schemas.microsoft.com/office/drawing/2014/main" id="{385DD2C3-A482-4D0D-9D6A-CA0BD070BB8B}"/>
              </a:ext>
            </a:extLst>
          </p:cNvPr>
          <p:cNvGrpSpPr/>
          <p:nvPr/>
        </p:nvGrpSpPr>
        <p:grpSpPr>
          <a:xfrm>
            <a:off x="1062993" y="1316674"/>
            <a:ext cx="10077506" cy="758510"/>
            <a:chOff x="1062993" y="1147341"/>
            <a:chExt cx="10077506" cy="758510"/>
          </a:xfrm>
        </p:grpSpPr>
        <p:sp>
          <p:nvSpPr>
            <p:cNvPr id="19" name="Прямоугольник 12">
              <a:extLst>
                <a:ext uri="{FF2B5EF4-FFF2-40B4-BE49-F238E27FC236}">
                  <a16:creationId xmlns:a16="http://schemas.microsoft.com/office/drawing/2014/main" id="{9D53D640-66D3-4CAC-AA28-E34BA10330FE}"/>
                </a:ext>
              </a:extLst>
            </p:cNvPr>
            <p:cNvSpPr/>
            <p:nvPr/>
          </p:nvSpPr>
          <p:spPr>
            <a:xfrm>
              <a:off x="1062993" y="1147341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B0EAD01-ECFE-49A3-A52E-ACF1BC138019}"/>
                </a:ext>
              </a:extLst>
            </p:cNvPr>
            <p:cNvSpPr txBox="1"/>
            <p:nvPr/>
          </p:nvSpPr>
          <p:spPr>
            <a:xfrm>
              <a:off x="3417454" y="1249935"/>
              <a:ext cx="5357091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Ограничения исследования</a:t>
              </a: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A10C7BC7-DC01-4F90-B441-3CF33F859981}"/>
              </a:ext>
            </a:extLst>
          </p:cNvPr>
          <p:cNvGrpSpPr/>
          <p:nvPr/>
        </p:nvGrpSpPr>
        <p:grpSpPr>
          <a:xfrm>
            <a:off x="1062991" y="4274592"/>
            <a:ext cx="4494453" cy="1134643"/>
            <a:chOff x="3402868" y="2585088"/>
            <a:chExt cx="4494453" cy="1134643"/>
          </a:xfrm>
        </p:grpSpPr>
        <p:sp>
          <p:nvSpPr>
            <p:cNvPr id="23" name="Прямоугольник 3">
              <a:extLst>
                <a:ext uri="{FF2B5EF4-FFF2-40B4-BE49-F238E27FC236}">
                  <a16:creationId xmlns:a16="http://schemas.microsoft.com/office/drawing/2014/main" id="{A039EC3B-F396-4CA5-9FEC-12F7A93FC4EB}"/>
                </a:ext>
              </a:extLst>
            </p:cNvPr>
            <p:cNvSpPr/>
            <p:nvPr/>
          </p:nvSpPr>
          <p:spPr>
            <a:xfrm>
              <a:off x="3402868" y="2585088"/>
              <a:ext cx="4494453" cy="11346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3DBAD0D-B289-49CB-AEAE-18DA1BAD33DB}"/>
                </a:ext>
              </a:extLst>
            </p:cNvPr>
            <p:cNvSpPr txBox="1"/>
            <p:nvPr/>
          </p:nvSpPr>
          <p:spPr>
            <a:xfrm>
              <a:off x="3769280" y="2677018"/>
              <a:ext cx="3761627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600">
                  <a:latin typeface="Raleway" pitchFamily="2" charset="-52"/>
                </a:rPr>
                <a:t>Результаты нельзя обобщить на весь мир</a:t>
              </a: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3F5630F-D5AD-4B4A-BD28-550B5A868BB3}"/>
              </a:ext>
            </a:extLst>
          </p:cNvPr>
          <p:cNvGrpSpPr/>
          <p:nvPr/>
        </p:nvGrpSpPr>
        <p:grpSpPr>
          <a:xfrm>
            <a:off x="6646046" y="2349500"/>
            <a:ext cx="4494453" cy="1134643"/>
            <a:chOff x="3435313" y="2551819"/>
            <a:chExt cx="4494453" cy="1134643"/>
          </a:xfrm>
        </p:grpSpPr>
        <p:sp>
          <p:nvSpPr>
            <p:cNvPr id="26" name="Прямоугольник 3">
              <a:extLst>
                <a:ext uri="{FF2B5EF4-FFF2-40B4-BE49-F238E27FC236}">
                  <a16:creationId xmlns:a16="http://schemas.microsoft.com/office/drawing/2014/main" id="{3D238FA8-5D26-4E49-9510-ABC2B18F06CC}"/>
                </a:ext>
              </a:extLst>
            </p:cNvPr>
            <p:cNvSpPr/>
            <p:nvPr/>
          </p:nvSpPr>
          <p:spPr>
            <a:xfrm>
              <a:off x="3435313" y="2551819"/>
              <a:ext cx="4494453" cy="113464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379F426-82C9-489B-B217-4BCE06D4A967}"/>
                </a:ext>
              </a:extLst>
            </p:cNvPr>
            <p:cNvSpPr txBox="1"/>
            <p:nvPr/>
          </p:nvSpPr>
          <p:spPr>
            <a:xfrm>
              <a:off x="3516637" y="2669959"/>
              <a:ext cx="433180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600">
                  <a:latin typeface="Raleway" pitchFamily="2" charset="-52"/>
                </a:rPr>
                <a:t>Нет данных о результатах собеседований</a:t>
              </a:r>
            </a:p>
          </p:txBody>
        </p:sp>
      </p:grpSp>
      <p:pic>
        <p:nvPicPr>
          <p:cNvPr id="7" name="Рисунок 6" descr="Восклицательный знак со сплошной заливкой">
            <a:extLst>
              <a:ext uri="{FF2B5EF4-FFF2-40B4-BE49-F238E27FC236}">
                <a16:creationId xmlns:a16="http://schemas.microsoft.com/office/drawing/2014/main" id="{2095CD18-8DA9-4CC4-93FB-9F84FFE456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55800" y="3218398"/>
            <a:ext cx="1242342" cy="1242342"/>
          </a:xfrm>
          <a:prstGeom prst="rect">
            <a:avLst/>
          </a:prstGeom>
        </p:spPr>
      </p:pic>
      <p:sp>
        <p:nvSpPr>
          <p:cNvPr id="31" name="Прямоугольник 3">
            <a:extLst>
              <a:ext uri="{FF2B5EF4-FFF2-40B4-BE49-F238E27FC236}">
                <a16:creationId xmlns:a16="http://schemas.microsoft.com/office/drawing/2014/main" id="{C7B747B7-6FB0-4E58-BA23-FF4DBC9B3E54}"/>
              </a:ext>
            </a:extLst>
          </p:cNvPr>
          <p:cNvSpPr/>
          <p:nvPr/>
        </p:nvSpPr>
        <p:spPr>
          <a:xfrm>
            <a:off x="6646046" y="4274591"/>
            <a:ext cx="4494453" cy="1134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030D4A-97DC-441A-9D07-224A51FD1E3F}"/>
              </a:ext>
            </a:extLst>
          </p:cNvPr>
          <p:cNvSpPr txBox="1"/>
          <p:nvPr/>
        </p:nvSpPr>
        <p:spPr>
          <a:xfrm>
            <a:off x="6727370" y="4366522"/>
            <a:ext cx="433180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>
                <a:latin typeface="Raleway" pitchFamily="2" charset="-52"/>
              </a:rPr>
              <a:t>Не во всех регионах есть все профессии</a:t>
            </a:r>
          </a:p>
        </p:txBody>
      </p:sp>
    </p:spTree>
    <p:extLst>
      <p:ext uri="{BB962C8B-B14F-4D97-AF65-F5344CB8AC3E}">
        <p14:creationId xmlns:p14="http://schemas.microsoft.com/office/powerpoint/2010/main" val="241109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17">
            <a:extLst>
              <a:ext uri="{FF2B5EF4-FFF2-40B4-BE49-F238E27FC236}">
                <a16:creationId xmlns:a16="http://schemas.microsoft.com/office/drawing/2014/main" id="{674B548A-3E13-484A-B6F0-8BDF8051AD96}"/>
              </a:ext>
            </a:extLst>
          </p:cNvPr>
          <p:cNvSpPr/>
          <p:nvPr/>
        </p:nvSpPr>
        <p:spPr>
          <a:xfrm>
            <a:off x="1038218" y="2308594"/>
            <a:ext cx="10077506" cy="3647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17</a:t>
            </a:fld>
            <a:endParaRPr lang="en-UA" sz="3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6FA36-977A-49BF-87AC-34A02A003A30}"/>
              </a:ext>
            </a:extLst>
          </p:cNvPr>
          <p:cNvSpPr txBox="1"/>
          <p:nvPr/>
        </p:nvSpPr>
        <p:spPr>
          <a:xfrm>
            <a:off x="4938793" y="623479"/>
            <a:ext cx="2314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/>
              <a:t>Выводы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FFFCB07C-C948-41C9-A395-C83DA0F5B9D9}"/>
              </a:ext>
            </a:extLst>
          </p:cNvPr>
          <p:cNvGrpSpPr/>
          <p:nvPr/>
        </p:nvGrpSpPr>
        <p:grpSpPr>
          <a:xfrm>
            <a:off x="1062993" y="1316674"/>
            <a:ext cx="10077506" cy="758510"/>
            <a:chOff x="1062993" y="1147341"/>
            <a:chExt cx="10077506" cy="758510"/>
          </a:xfrm>
        </p:grpSpPr>
        <p:sp>
          <p:nvSpPr>
            <p:cNvPr id="12" name="Прямоугольник 12">
              <a:extLst>
                <a:ext uri="{FF2B5EF4-FFF2-40B4-BE49-F238E27FC236}">
                  <a16:creationId xmlns:a16="http://schemas.microsoft.com/office/drawing/2014/main" id="{CBB6F8B9-A5E8-46A4-B3BE-2F4A5187DA8E}"/>
                </a:ext>
              </a:extLst>
            </p:cNvPr>
            <p:cNvSpPr/>
            <p:nvPr/>
          </p:nvSpPr>
          <p:spPr>
            <a:xfrm>
              <a:off x="1062993" y="1147341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3903C-1E9D-4D54-9B41-8D27D152E0FE}"/>
                </a:ext>
              </a:extLst>
            </p:cNvPr>
            <p:cNvSpPr txBox="1"/>
            <p:nvPr/>
          </p:nvSpPr>
          <p:spPr>
            <a:xfrm>
              <a:off x="3417454" y="1249935"/>
              <a:ext cx="5357091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Перспективы исследования</a:t>
              </a:r>
            </a:p>
          </p:txBody>
        </p:sp>
      </p:grpSp>
      <p:pic>
        <p:nvPicPr>
          <p:cNvPr id="5" name="Рисунок 4" descr="Сборник схем со сплошной заливкой">
            <a:extLst>
              <a:ext uri="{FF2B5EF4-FFF2-40B4-BE49-F238E27FC236}">
                <a16:creationId xmlns:a16="http://schemas.microsoft.com/office/drawing/2014/main" id="{C24B784E-EE2A-42A3-8112-E96CC6381F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4611" y="2477137"/>
            <a:ext cx="914400" cy="914400"/>
          </a:xfrm>
          <a:prstGeom prst="rect">
            <a:avLst/>
          </a:prstGeom>
        </p:spPr>
      </p:pic>
      <p:pic>
        <p:nvPicPr>
          <p:cNvPr id="7" name="Рисунок 6" descr="Целевая аудитория со сплошной заливкой">
            <a:extLst>
              <a:ext uri="{FF2B5EF4-FFF2-40B4-BE49-F238E27FC236}">
                <a16:creationId xmlns:a16="http://schemas.microsoft.com/office/drawing/2014/main" id="{C32FC6B8-B036-4E44-9105-2203A8DCB9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68979" y="3645348"/>
            <a:ext cx="914400" cy="914400"/>
          </a:xfrm>
          <a:prstGeom prst="rect">
            <a:avLst/>
          </a:prstGeom>
        </p:spPr>
      </p:pic>
      <p:pic>
        <p:nvPicPr>
          <p:cNvPr id="14" name="Рисунок 13" descr="Тенденция к повышению со сплошной заливкой">
            <a:extLst>
              <a:ext uri="{FF2B5EF4-FFF2-40B4-BE49-F238E27FC236}">
                <a16:creationId xmlns:a16="http://schemas.microsoft.com/office/drawing/2014/main" id="{92D3257D-5C16-4A2B-821C-2C804E6221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68979" y="4813559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A6FE83-1349-41F0-9D6A-327F3B544B6A}"/>
              </a:ext>
            </a:extLst>
          </p:cNvPr>
          <p:cNvSpPr txBox="1"/>
          <p:nvPr/>
        </p:nvSpPr>
        <p:spPr>
          <a:xfrm>
            <a:off x="2183379" y="2657338"/>
            <a:ext cx="88539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000">
                <a:latin typeface="Raleway" pitchFamily="2" charset="-52"/>
                <a:ea typeface="PMingLiU-ExtB" panose="02020500000000000000" pitchFamily="18" charset="-120"/>
              </a:rPr>
              <a:t>Собрать данные о результатах собеседований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1C7A5C-0CDE-4300-9A1B-4F40E798516B}"/>
              </a:ext>
            </a:extLst>
          </p:cNvPr>
          <p:cNvSpPr txBox="1"/>
          <p:nvPr/>
        </p:nvSpPr>
        <p:spPr>
          <a:xfrm>
            <a:off x="2183379" y="5009835"/>
            <a:ext cx="6003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>
                <a:latin typeface="Raleway" pitchFamily="2" charset="-52"/>
              </a:rPr>
              <a:t>Собрать динамические данные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CCA6FD-631B-4F37-8CD3-5DB467737EFC}"/>
              </a:ext>
            </a:extLst>
          </p:cNvPr>
          <p:cNvSpPr txBox="1"/>
          <p:nvPr/>
        </p:nvSpPr>
        <p:spPr>
          <a:xfrm>
            <a:off x="2183379" y="3771765"/>
            <a:ext cx="8853951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3000">
                <a:latin typeface="Raleway" pitchFamily="2" charset="-52"/>
                <a:ea typeface="PMingLiU-ExtB" panose="02020500000000000000" pitchFamily="18" charset="-120"/>
              </a:rPr>
              <a:t>Собрать данные о</a:t>
            </a:r>
            <a:r>
              <a:rPr lang="en-US" sz="3000">
                <a:latin typeface="Raleway" pitchFamily="2" charset="-52"/>
                <a:ea typeface="PMingLiU-ExtB" panose="02020500000000000000" pitchFamily="18" charset="-120"/>
              </a:rPr>
              <a:t> </a:t>
            </a:r>
            <a:r>
              <a:rPr lang="ru-RU" sz="3000">
                <a:latin typeface="Raleway" pitchFamily="2" charset="-52"/>
                <a:ea typeface="PMingLiU-ExtB" panose="02020500000000000000" pitchFamily="18" charset="-120"/>
              </a:rPr>
              <a:t>прошлых трудоустройствах</a:t>
            </a:r>
          </a:p>
        </p:txBody>
      </p:sp>
    </p:spTree>
    <p:extLst>
      <p:ext uri="{BB962C8B-B14F-4D97-AF65-F5344CB8AC3E}">
        <p14:creationId xmlns:p14="http://schemas.microsoft.com/office/powerpoint/2010/main" val="1614765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FB6E-C5B7-01E9-C66F-B63BEBFD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A3540DF-FCB8-4E7C-BEF1-23D84C52A8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4205077" y="325166"/>
            <a:ext cx="3572641" cy="1018568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E905B3-96BD-9559-01DB-6816D72BB2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3325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A7447E-ED8F-BBB2-4008-FB97D99CD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91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03F40C-B68C-2CCA-E189-D25633375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654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636ED6E-4307-10A0-B351-3B091C80CF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555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5DDA238-97FF-18CA-A404-D3FAC97B7C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347" y="110630"/>
            <a:ext cx="542991" cy="54299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200" y="2643031"/>
            <a:ext cx="1558808" cy="155880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8642" y="2653177"/>
            <a:ext cx="1558808" cy="155880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758" y="2643031"/>
            <a:ext cx="1558808" cy="155880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7372" y="4211985"/>
            <a:ext cx="3019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aleway" pitchFamily="2" charset="-52"/>
              </a:rPr>
              <a:t>Посещение сайта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9709" y="4211985"/>
            <a:ext cx="31482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aleway" pitchFamily="2" charset="-52"/>
              </a:rPr>
              <a:t>Отклик на вакансию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665431" y="4211985"/>
            <a:ext cx="32770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Raleway" pitchFamily="2" charset="-52"/>
              </a:rPr>
              <a:t>Приглашение на собеседование</a:t>
            </a:r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236004" y="-725474"/>
            <a:ext cx="3947757" cy="57733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49709" y="5832770"/>
            <a:ext cx="302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Raleway" pitchFamily="2" charset="-52"/>
              </a:rPr>
              <a:t>Стек </a:t>
            </a:r>
            <a:r>
              <a:rPr lang="en-US" sz="2400" b="1" dirty="0">
                <a:latin typeface="Raleway" pitchFamily="2" charset="-52"/>
              </a:rPr>
              <a:t>ML</a:t>
            </a:r>
            <a:r>
              <a:rPr lang="ru-RU" sz="2400" b="1" dirty="0">
                <a:latin typeface="Raleway" pitchFamily="2" charset="-52"/>
              </a:rPr>
              <a:t> разработки </a:t>
            </a:r>
            <a:r>
              <a:rPr lang="en-US" sz="2400" b="1" dirty="0">
                <a:latin typeface="Raleway" pitchFamily="2" charset="-52"/>
              </a:rPr>
              <a:t>hh.ru</a:t>
            </a:r>
            <a:r>
              <a:rPr lang="ru-RU" sz="2400" b="1" dirty="0">
                <a:latin typeface="Raleway" pitchFamily="2" charset="-52"/>
              </a:rPr>
              <a:t>*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221576" y="1183376"/>
            <a:ext cx="1976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Наша работа</a:t>
            </a:r>
          </a:p>
        </p:txBody>
      </p: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2C0BCF19-5785-3025-C2FC-0A13708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8235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18</a:t>
            </a:fld>
            <a:endParaRPr lang="en-UA" sz="3000">
              <a:solidFill>
                <a:schemeClr val="tx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74477" y="6351788"/>
            <a:ext cx="3225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/>
              <a:t>*Взято </a:t>
            </a:r>
            <a:r>
              <a:rPr lang="ru-RU" dirty="0"/>
              <a:t>с </a:t>
            </a:r>
            <a:r>
              <a:rPr lang="ru-RU" b="1" i="1" dirty="0">
                <a:solidFill>
                  <a:srgbClr val="FFC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ai-russia.ru/</a:t>
            </a:r>
            <a:r>
              <a:rPr lang="ru-RU" b="1" i="1" dirty="0" err="1">
                <a:solidFill>
                  <a:srgbClr val="FFC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library</a:t>
            </a:r>
            <a:r>
              <a:rPr lang="ru-RU" b="1" i="1" dirty="0">
                <a:solidFill>
                  <a:srgbClr val="FFC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ru-RU" b="1" i="1" dirty="0" err="1">
                <a:solidFill>
                  <a:srgbClr val="FFC000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hh</a:t>
            </a:r>
            <a:endParaRPr lang="ru-RU" b="1" i="1" dirty="0">
              <a:solidFill>
                <a:srgbClr val="FFC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2270C5-9062-463E-907A-8995506950B3}"/>
              </a:ext>
            </a:extLst>
          </p:cNvPr>
          <p:cNvSpPr txBox="1"/>
          <p:nvPr/>
        </p:nvSpPr>
        <p:spPr>
          <a:xfrm>
            <a:off x="4938793" y="623479"/>
            <a:ext cx="2314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3521552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7">
            <a:extLst>
              <a:ext uri="{FF2B5EF4-FFF2-40B4-BE49-F238E27FC236}">
                <a16:creationId xmlns:a16="http://schemas.microsoft.com/office/drawing/2014/main" id="{9D4C3A29-18CF-48CC-9EA0-2DE7E37BF6A4}"/>
              </a:ext>
            </a:extLst>
          </p:cNvPr>
          <p:cNvSpPr/>
          <p:nvPr/>
        </p:nvSpPr>
        <p:spPr>
          <a:xfrm>
            <a:off x="1062993" y="2376326"/>
            <a:ext cx="10077506" cy="36478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pic>
        <p:nvPicPr>
          <p:cNvPr id="35" name="Рисунок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218" y="77417"/>
            <a:ext cx="546062" cy="546062"/>
          </a:xfrm>
          <a:prstGeom prst="rect">
            <a:avLst/>
          </a:prstGeom>
        </p:spPr>
      </p:pic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pic>
        <p:nvPicPr>
          <p:cNvPr id="39" name="Рисунок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pic>
        <p:nvPicPr>
          <p:cNvPr id="40" name="Рисунок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94363"/>
            <a:ext cx="529116" cy="529116"/>
          </a:xfrm>
          <a:prstGeom prst="rect">
            <a:avLst/>
          </a:prstGeom>
        </p:spPr>
      </p:pic>
      <p:pic>
        <p:nvPicPr>
          <p:cNvPr id="41" name="Рисунок 4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280" y="62631"/>
            <a:ext cx="575634" cy="575634"/>
          </a:xfrm>
          <a:prstGeom prst="rect">
            <a:avLst/>
          </a:prstGeom>
        </p:spPr>
      </p:pic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97152" y="6325354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19</a:t>
            </a:fld>
            <a:endParaRPr lang="en-UA" sz="30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6FA36-977A-49BF-87AC-34A02A003A30}"/>
              </a:ext>
            </a:extLst>
          </p:cNvPr>
          <p:cNvSpPr txBox="1"/>
          <p:nvPr/>
        </p:nvSpPr>
        <p:spPr>
          <a:xfrm>
            <a:off x="4938793" y="590821"/>
            <a:ext cx="23144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600" b="1"/>
              <a:t>Выводы</a:t>
            </a:r>
          </a:p>
        </p:txBody>
      </p:sp>
      <p:grpSp>
        <p:nvGrpSpPr>
          <p:cNvPr id="11" name="Group 9">
            <a:extLst>
              <a:ext uri="{FF2B5EF4-FFF2-40B4-BE49-F238E27FC236}">
                <a16:creationId xmlns:a16="http://schemas.microsoft.com/office/drawing/2014/main" id="{FFFCB07C-C948-41C9-A395-C83DA0F5B9D9}"/>
              </a:ext>
            </a:extLst>
          </p:cNvPr>
          <p:cNvGrpSpPr/>
          <p:nvPr/>
        </p:nvGrpSpPr>
        <p:grpSpPr>
          <a:xfrm>
            <a:off x="1062993" y="1316674"/>
            <a:ext cx="10077506" cy="758510"/>
            <a:chOff x="1062993" y="1147341"/>
            <a:chExt cx="10077506" cy="758510"/>
          </a:xfrm>
        </p:grpSpPr>
        <p:sp>
          <p:nvSpPr>
            <p:cNvPr id="12" name="Прямоугольник 12">
              <a:extLst>
                <a:ext uri="{FF2B5EF4-FFF2-40B4-BE49-F238E27FC236}">
                  <a16:creationId xmlns:a16="http://schemas.microsoft.com/office/drawing/2014/main" id="{CBB6F8B9-A5E8-46A4-B3BE-2F4A5187DA8E}"/>
                </a:ext>
              </a:extLst>
            </p:cNvPr>
            <p:cNvSpPr/>
            <p:nvPr/>
          </p:nvSpPr>
          <p:spPr>
            <a:xfrm>
              <a:off x="1062993" y="1147341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13903C-1E9D-4D54-9B41-8D27D152E0FE}"/>
                </a:ext>
              </a:extLst>
            </p:cNvPr>
            <p:cNvSpPr txBox="1"/>
            <p:nvPr/>
          </p:nvSpPr>
          <p:spPr>
            <a:xfrm>
              <a:off x="3417454" y="1249935"/>
              <a:ext cx="5357091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Применение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2279560" y="2826914"/>
            <a:ext cx="73216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000">
                <a:latin typeface="Raleway" pitchFamily="2" charset="-52"/>
              </a:rPr>
              <a:t>Соискатели на </a:t>
            </a:r>
            <a:r>
              <a:rPr lang="en-US" sz="3000">
                <a:latin typeface="Raleway" pitchFamily="2" charset="-52"/>
              </a:rPr>
              <a:t>hh.ru</a:t>
            </a:r>
            <a:r>
              <a:rPr lang="ru-RU" sz="3000">
                <a:latin typeface="Raleway" pitchFamily="2" charset="-52"/>
              </a:rPr>
              <a:t> </a:t>
            </a:r>
            <a:r>
              <a:rPr lang="ru-RU" sz="3000" b="1">
                <a:latin typeface="Raleway" pitchFamily="2" charset="-52"/>
              </a:rPr>
              <a:t>смогут найти </a:t>
            </a:r>
            <a:r>
              <a:rPr lang="ru-RU" sz="3000">
                <a:latin typeface="Raleway" pitchFamily="2" charset="-52"/>
              </a:rPr>
              <a:t>подходящую себе работу не только во вкладке «Нет опыта», но и </a:t>
            </a:r>
            <a:r>
              <a:rPr lang="ru-RU" sz="3000" b="1">
                <a:latin typeface="Raleway" pitchFamily="2" charset="-52"/>
              </a:rPr>
              <a:t>среди найденных нами групп </a:t>
            </a:r>
            <a:r>
              <a:rPr lang="ru-RU" sz="3000">
                <a:latin typeface="Raleway" pitchFamily="2" charset="-52"/>
              </a:rPr>
              <a:t>профессий и регионов</a:t>
            </a:r>
          </a:p>
        </p:txBody>
      </p:sp>
    </p:spTree>
    <p:extLst>
      <p:ext uri="{BB962C8B-B14F-4D97-AF65-F5344CB8AC3E}">
        <p14:creationId xmlns:p14="http://schemas.microsoft.com/office/powerpoint/2010/main" val="364742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fld>
            <a:endParaRPr lang="en-UA" sz="3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978" y="99260"/>
            <a:ext cx="552099" cy="552099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EE4F6AF-41EE-A541-A304-8EF576B0E626}"/>
              </a:ext>
            </a:extLst>
          </p:cNvPr>
          <p:cNvGrpSpPr/>
          <p:nvPr/>
        </p:nvGrpSpPr>
        <p:grpSpPr>
          <a:xfrm>
            <a:off x="6422597" y="2186431"/>
            <a:ext cx="4736493" cy="3452450"/>
            <a:chOff x="6414900" y="1786189"/>
            <a:chExt cx="4736493" cy="3452450"/>
          </a:xfrm>
        </p:grpSpPr>
        <p:sp>
          <p:nvSpPr>
            <p:cNvPr id="7" name="Прямоугольник 3">
              <a:extLst>
                <a:ext uri="{FF2B5EF4-FFF2-40B4-BE49-F238E27FC236}">
                  <a16:creationId xmlns:a16="http://schemas.microsoft.com/office/drawing/2014/main" id="{82359E04-C506-FFBB-EDAD-59E0FE13A329}"/>
                </a:ext>
              </a:extLst>
            </p:cNvPr>
            <p:cNvSpPr/>
            <p:nvPr/>
          </p:nvSpPr>
          <p:spPr>
            <a:xfrm>
              <a:off x="6414900" y="1786189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7B0F99-A96C-6567-1509-CADC0A88A4FF}"/>
                </a:ext>
              </a:extLst>
            </p:cNvPr>
            <p:cNvSpPr txBox="1"/>
            <p:nvPr/>
          </p:nvSpPr>
          <p:spPr>
            <a:xfrm>
              <a:off x="6687531" y="2462895"/>
              <a:ext cx="4335813" cy="209288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600">
                  <a:latin typeface="Raleway"/>
                  <a:ea typeface="+mn-lt"/>
                  <a:cs typeface="+mn-lt"/>
                </a:rPr>
                <a:t>Всего – </a:t>
              </a:r>
              <a:r>
                <a:rPr lang="ru-RU" sz="2600" b="1">
                  <a:latin typeface="Calibri"/>
                  <a:ea typeface="+mn-lt"/>
                  <a:cs typeface="+mn-lt"/>
                </a:rPr>
                <a:t>500 000</a:t>
              </a:r>
              <a:r>
                <a:rPr lang="ru-RU" sz="2600">
                  <a:latin typeface="Raleway"/>
                  <a:ea typeface="+mn-lt"/>
                  <a:cs typeface="+mn-lt"/>
                </a:rPr>
                <a:t> значений</a:t>
              </a:r>
              <a:br>
                <a:rPr lang="ru-RU" sz="2600">
                  <a:latin typeface="Raleway"/>
                  <a:ea typeface="+mn-lt"/>
                  <a:cs typeface="+mn-lt"/>
                </a:rPr>
              </a:br>
              <a:br>
                <a:rPr lang="ru-RU" sz="2600">
                  <a:latin typeface="Raleway"/>
                  <a:ea typeface="+mn-lt"/>
                  <a:cs typeface="+mn-lt"/>
                </a:rPr>
              </a:br>
              <a:r>
                <a:rPr lang="ru-RU" sz="2600">
                  <a:latin typeface="Raleway"/>
                  <a:ea typeface="Calibri"/>
                  <a:cs typeface="Calibri"/>
                </a:rPr>
                <a:t>Даты всех взаимодействий – </a:t>
              </a:r>
              <a:r>
                <a:rPr lang="ru-RU" sz="2600" b="1">
                  <a:latin typeface="Raleway"/>
                  <a:ea typeface="Calibri"/>
                  <a:cs typeface="Calibri"/>
                </a:rPr>
                <a:t>лето </a:t>
              </a:r>
              <a:r>
                <a:rPr lang="ru-RU" sz="2600" b="1">
                  <a:latin typeface="Calibri"/>
                  <a:ea typeface="Calibri"/>
                  <a:cs typeface="Calibri"/>
                </a:rPr>
                <a:t>2023</a:t>
              </a:r>
              <a:r>
                <a:rPr lang="ru-RU" sz="2600" b="1">
                  <a:latin typeface="Raleway"/>
                  <a:ea typeface="Calibri"/>
                  <a:cs typeface="Calibri"/>
                </a:rPr>
                <a:t> года</a:t>
              </a:r>
              <a:endParaRPr lang="en-US" b="1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A3CCC1-3D22-17B2-E78D-1B3ED09F1E30}"/>
              </a:ext>
            </a:extLst>
          </p:cNvPr>
          <p:cNvGrpSpPr/>
          <p:nvPr/>
        </p:nvGrpSpPr>
        <p:grpSpPr>
          <a:xfrm>
            <a:off x="1131893" y="2185205"/>
            <a:ext cx="4779378" cy="3456454"/>
            <a:chOff x="1131893" y="1784963"/>
            <a:chExt cx="4779378" cy="3456454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131893" y="1784963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E7634E-0E05-02A4-7542-2A549AC3C26B}"/>
                </a:ext>
              </a:extLst>
            </p:cNvPr>
            <p:cNvSpPr txBox="1"/>
            <p:nvPr/>
          </p:nvSpPr>
          <p:spPr>
            <a:xfrm>
              <a:off x="1162243" y="2062786"/>
              <a:ext cx="4749028" cy="28931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2600" b="1">
                  <a:latin typeface="Raleway"/>
                  <a:ea typeface="+mn-lt"/>
                  <a:cs typeface="+mn-lt"/>
                </a:rPr>
                <a:t>hh.ru:</a:t>
              </a:r>
              <a:endParaRPr lang="ru-RU" sz="2600" b="1">
                <a:latin typeface="Raleway"/>
                <a:ea typeface="+mn-lt"/>
                <a:cs typeface="+mn-lt"/>
              </a:endParaRPr>
            </a:p>
            <a:p>
              <a:r>
                <a:rPr lang="ru-RU" sz="2600" b="1">
                  <a:latin typeface="Raleway"/>
                  <a:ea typeface="+mn-lt"/>
                  <a:cs typeface="+mn-lt"/>
                </a:rPr>
                <a:t>характеристики вакансий и резюме</a:t>
              </a:r>
              <a:endParaRPr lang="en-US" b="1">
                <a:latin typeface="Raleway"/>
                <a:ea typeface="+mn-lt"/>
                <a:cs typeface="+mn-lt"/>
              </a:endParaRPr>
            </a:p>
            <a:p>
              <a:br>
                <a:rPr lang="en-US" sz="2600">
                  <a:latin typeface="Raleway"/>
                  <a:ea typeface="+mn-lt"/>
                  <a:cs typeface="+mn-lt"/>
                </a:rPr>
              </a:br>
              <a:r>
                <a:rPr lang="en-US" sz="2600" err="1">
                  <a:latin typeface="Raleway"/>
                  <a:ea typeface="+mn-lt"/>
                  <a:cs typeface="+mn-lt"/>
                </a:rPr>
                <a:t>Каждая</a:t>
              </a:r>
              <a:r>
                <a:rPr lang="en-US" sz="2600">
                  <a:latin typeface="Raleway"/>
                  <a:ea typeface="+mn-lt"/>
                  <a:cs typeface="+mn-lt"/>
                </a:rPr>
                <a:t> </a:t>
              </a:r>
              <a:r>
                <a:rPr lang="en-US" sz="2600" err="1">
                  <a:latin typeface="Raleway"/>
                  <a:ea typeface="+mn-lt"/>
                  <a:cs typeface="+mn-lt"/>
                </a:rPr>
                <a:t>строка</a:t>
              </a:r>
              <a:r>
                <a:rPr lang="en-US" sz="2600">
                  <a:latin typeface="Raleway"/>
                  <a:ea typeface="+mn-lt"/>
                  <a:cs typeface="+mn-lt"/>
                </a:rPr>
                <a:t> –</a:t>
              </a:r>
              <a:r>
                <a:rPr lang="ru-RU" sz="2600">
                  <a:latin typeface="Raleway"/>
                  <a:ea typeface="+mn-lt"/>
                  <a:cs typeface="+mn-lt"/>
                </a:rPr>
                <a:t>взаимодействие соискателя и работодателя.</a:t>
              </a:r>
              <a:endParaRPr lang="en-US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2B94892-E2AD-46B8-B846-CD558CB49149}"/>
              </a:ext>
            </a:extLst>
          </p:cNvPr>
          <p:cNvGrpSpPr/>
          <p:nvPr/>
        </p:nvGrpSpPr>
        <p:grpSpPr>
          <a:xfrm>
            <a:off x="4288023" y="1178130"/>
            <a:ext cx="3724519" cy="758510"/>
            <a:chOff x="1139962" y="1101160"/>
            <a:chExt cx="3724519" cy="758510"/>
          </a:xfrm>
        </p:grpSpPr>
        <p:sp>
          <p:nvSpPr>
            <p:cNvPr id="20" name="Прямоугольник 12">
              <a:extLst>
                <a:ext uri="{FF2B5EF4-FFF2-40B4-BE49-F238E27FC236}">
                  <a16:creationId xmlns:a16="http://schemas.microsoft.com/office/drawing/2014/main" id="{46A1FA99-9816-8D7A-E95A-702654E3B029}"/>
                </a:ext>
              </a:extLst>
            </p:cNvPr>
            <p:cNvSpPr/>
            <p:nvPr/>
          </p:nvSpPr>
          <p:spPr>
            <a:xfrm>
              <a:off x="1139962" y="1101160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0AA27B-9A5E-C90A-9D9A-CB38CD5583CA}"/>
                </a:ext>
              </a:extLst>
            </p:cNvPr>
            <p:cNvSpPr txBox="1"/>
            <p:nvPr/>
          </p:nvSpPr>
          <p:spPr>
            <a:xfrm>
              <a:off x="1146847" y="1208424"/>
              <a:ext cx="3717634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Наша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база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данных</a:t>
              </a:r>
              <a:endParaRPr lang="en-US" sz="3000">
                <a:latin typeface="Raleway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0580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E6B89-E55D-C760-E13E-9C4DB6C4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54B2-20E8-ECDC-FECC-8AF48CB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20</a:t>
            </a:fld>
            <a:endParaRPr lang="en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9658C5-F6BE-DFD1-F163-78C9706D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 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294EF-77BF-8A70-570A-8385159D8290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education_level</a:t>
            </a:r>
          </a:p>
        </p:txBody>
      </p:sp>
      <p:pic>
        <p:nvPicPr>
          <p:cNvPr id="3" name="Picture 2" descr="A graph with numbers and a bar&#10;&#10;Description automatically generated">
            <a:extLst>
              <a:ext uri="{FF2B5EF4-FFF2-40B4-BE49-F238E27FC236}">
                <a16:creationId xmlns:a16="http://schemas.microsoft.com/office/drawing/2014/main" id="{666EF1F8-3695-D3B3-B140-4DA533233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436" y="1630520"/>
            <a:ext cx="7787583" cy="478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0753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E6B89-E55D-C760-E13E-9C4DB6C4F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354B2-20E8-ECDC-FECC-8AF48CB8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21</a:t>
            </a:fld>
            <a:endParaRPr lang="en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99658C5-F6BE-DFD1-F163-78C9706D1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 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294EF-77BF-8A70-570A-8385159D8290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education_level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DE3C7-F619-4390-8717-C0D2BD2774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40" r="14309"/>
          <a:stretch/>
        </p:blipFill>
        <p:spPr bwMode="auto">
          <a:xfrm>
            <a:off x="3407228" y="1545772"/>
            <a:ext cx="5203372" cy="47531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87576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110B4-66CF-62B5-23A1-3A5F0E54B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8A288-2686-CABE-462A-F4A432289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22</a:t>
            </a:fld>
            <a:endParaRPr lang="en-UA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309FFA7-D6A3-E85C-13D5-B4ADC32DE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 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365F5-4911-FF75-06CB-2AB2ECF60CD7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successful_topic</a:t>
            </a:r>
            <a:endParaRPr lang="en-US" err="1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69D597-48B9-C9BC-FFCF-85A0B51D1BCA}"/>
              </a:ext>
            </a:extLst>
          </p:cNvPr>
          <p:cNvGraphicFramePr>
            <a:graphicFrameLocks noGrp="1"/>
          </p:cNvGraphicFramePr>
          <p:nvPr/>
        </p:nvGraphicFramePr>
        <p:xfrm>
          <a:off x="1547091" y="1716424"/>
          <a:ext cx="9100512" cy="4492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692">
                  <a:extLst>
                    <a:ext uri="{9D8B030D-6E8A-4147-A177-3AD203B41FA5}">
                      <a16:colId xmlns:a16="http://schemas.microsoft.com/office/drawing/2014/main" val="783583209"/>
                    </a:ext>
                  </a:extLst>
                </a:gridCol>
                <a:gridCol w="2321556">
                  <a:extLst>
                    <a:ext uri="{9D8B030D-6E8A-4147-A177-3AD203B41FA5}">
                      <a16:colId xmlns:a16="http://schemas.microsoft.com/office/drawing/2014/main" val="3862574147"/>
                    </a:ext>
                  </a:extLst>
                </a:gridCol>
                <a:gridCol w="2286919">
                  <a:extLst>
                    <a:ext uri="{9D8B030D-6E8A-4147-A177-3AD203B41FA5}">
                      <a16:colId xmlns:a16="http://schemas.microsoft.com/office/drawing/2014/main" val="4139294471"/>
                    </a:ext>
                  </a:extLst>
                </a:gridCol>
                <a:gridCol w="2138345">
                  <a:extLst>
                    <a:ext uri="{9D8B030D-6E8A-4147-A177-3AD203B41FA5}">
                      <a16:colId xmlns:a16="http://schemas.microsoft.com/office/drawing/2014/main" val="1256260787"/>
                    </a:ext>
                  </a:extLst>
                </a:gridCol>
              </a:tblGrid>
              <a:tr h="464547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описание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initial_state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final_state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successful_topic</a:t>
                      </a:r>
                      <a:endParaRPr lang="en-US" sz="220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683902"/>
                  </a:ext>
                </a:extLst>
              </a:tr>
              <a:tr h="523393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отказ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25955"/>
                  </a:ext>
                </a:extLst>
              </a:tr>
              <a:tr h="785090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приглашение на собеседование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477174"/>
                  </a:ext>
                </a:extLst>
              </a:tr>
              <a:tr h="92363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ru-RU" sz="22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приглашение на собеседование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006283"/>
                  </a:ext>
                </a:extLst>
              </a:tr>
              <a:tr h="51100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отклик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discard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453807"/>
                  </a:ext>
                </a:extLst>
              </a:tr>
              <a:tr h="774245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приглашение на собеседование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invitation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231389"/>
                  </a:ext>
                </a:extLst>
              </a:tr>
              <a:tr h="511001"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отклик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200">
                          <a:effectLst/>
                          <a:latin typeface="Calibri"/>
                        </a:rPr>
                        <a:t>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200"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1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65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043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008F-0E50-8132-6325-8C8C2D1E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908-F3A5-F574-A929-D4FF05D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 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B41F8-417F-4B9D-8C39-8AAA170F48BC}"/>
              </a:ext>
            </a:extLst>
          </p:cNvPr>
          <p:cNvSpPr txBox="1"/>
          <p:nvPr/>
        </p:nvSpPr>
        <p:spPr>
          <a:xfrm>
            <a:off x="3756121" y="885151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work_experience_months</a:t>
            </a:r>
            <a:endParaRPr lang="en-US" sz="2600" b="1" err="1">
              <a:latin typeface="Raleway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DD258-8613-2A9D-4385-7A95FDB534F6}"/>
              </a:ext>
            </a:extLst>
          </p:cNvPr>
          <p:cNvSpPr txBox="1"/>
          <p:nvPr/>
        </p:nvSpPr>
        <p:spPr>
          <a:xfrm>
            <a:off x="7312121" y="1377756"/>
            <a:ext cx="472593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Raleway"/>
                <a:ea typeface="Calibri"/>
                <a:cs typeface="Calibri"/>
              </a:rPr>
              <a:t>Вводим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вспомогательные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переменные</a:t>
            </a:r>
            <a:r>
              <a:rPr lang="en-US" sz="2400">
                <a:latin typeface="Raleway"/>
                <a:ea typeface="Calibri"/>
                <a:cs typeface="Calibri"/>
              </a:rPr>
              <a:t>: </a:t>
            </a:r>
          </a:p>
          <a:p>
            <a:pPr marL="457200" indent="-4572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max_possible_exp</a:t>
            </a:r>
            <a:r>
              <a:rPr lang="en-US" sz="2400" b="1" i="1">
                <a:latin typeface="Raleway"/>
                <a:ea typeface="Calibri"/>
                <a:cs typeface="Calibri"/>
              </a:rPr>
              <a:t> </a:t>
            </a:r>
            <a:r>
              <a:rPr lang="en-US" sz="2400">
                <a:latin typeface="Raleway"/>
                <a:ea typeface="Calibri"/>
                <a:cs typeface="Calibri"/>
              </a:rPr>
              <a:t>- </a:t>
            </a:r>
            <a:r>
              <a:rPr lang="en-US" sz="2400" err="1">
                <a:latin typeface="Raleway"/>
                <a:ea typeface="Calibri"/>
                <a:cs typeface="Calibri"/>
              </a:rPr>
              <a:t>максимальный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опыт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работы</a:t>
            </a:r>
            <a:r>
              <a:rPr lang="en-US" sz="2400">
                <a:latin typeface="Raleway"/>
                <a:ea typeface="Calibri"/>
                <a:cs typeface="Calibri"/>
              </a:rPr>
              <a:t>, </a:t>
            </a:r>
            <a:r>
              <a:rPr lang="en-US" sz="2400" err="1">
                <a:latin typeface="Raleway"/>
                <a:ea typeface="Calibri"/>
                <a:cs typeface="Calibri"/>
              </a:rPr>
              <a:t>который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соискатель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может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иметь</a:t>
            </a:r>
            <a:r>
              <a:rPr lang="en-US" sz="2400">
                <a:latin typeface="Raleway"/>
                <a:ea typeface="Calibri"/>
                <a:cs typeface="Calibri"/>
              </a:rPr>
              <a:t> (</a:t>
            </a:r>
            <a:r>
              <a:rPr lang="en-US" sz="2400" err="1">
                <a:latin typeface="Raleway"/>
                <a:ea typeface="Calibri"/>
                <a:cs typeface="Calibri"/>
              </a:rPr>
              <a:t>зависит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от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>
                <a:latin typeface="Raleway"/>
                <a:ea typeface="Calibri"/>
                <a:cs typeface="Calibri"/>
              </a:rPr>
              <a:t>)</a:t>
            </a:r>
          </a:p>
          <a:p>
            <a:pPr marL="457200" indent="-457200">
              <a:buFont typeface="Calibri"/>
              <a:buChar char="-"/>
            </a:pPr>
            <a:r>
              <a:rPr lang="en-US" sz="2400" b="1" i="1" err="1">
                <a:latin typeface="Raleway"/>
                <a:ea typeface="Calibri"/>
                <a:cs typeface="Calibri"/>
              </a:rPr>
              <a:t>diff_in_exp</a:t>
            </a:r>
            <a:r>
              <a:rPr lang="en-US" sz="2400" b="1" i="1">
                <a:latin typeface="Raleway"/>
                <a:ea typeface="Calibri"/>
                <a:cs typeface="Calibri"/>
              </a:rPr>
              <a:t> </a:t>
            </a:r>
            <a:r>
              <a:rPr lang="en-US" sz="2400">
                <a:latin typeface="Raleway"/>
                <a:ea typeface="Calibri"/>
                <a:cs typeface="Calibri"/>
              </a:rPr>
              <a:t>- </a:t>
            </a:r>
            <a:r>
              <a:rPr lang="en-US" sz="2400" err="1">
                <a:latin typeface="Raleway"/>
                <a:ea typeface="Calibri"/>
                <a:cs typeface="Calibri"/>
              </a:rPr>
              <a:t>разница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между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b="1" i="1">
                <a:latin typeface="Raleway"/>
                <a:ea typeface="Calibri"/>
                <a:cs typeface="Calibri"/>
              </a:rPr>
              <a:t>max_possible_exp</a:t>
            </a:r>
            <a:r>
              <a:rPr lang="en-US" sz="2400">
                <a:latin typeface="Raleway"/>
                <a:ea typeface="Calibri"/>
                <a:cs typeface="Calibri"/>
              </a:rPr>
              <a:t> и </a:t>
            </a:r>
            <a:r>
              <a:rPr lang="en-US" sz="2400" b="1" i="1" err="1">
                <a:latin typeface="Raleway"/>
                <a:ea typeface="Calibri"/>
                <a:cs typeface="Calibri"/>
              </a:rPr>
              <a:t>work_experience_months</a:t>
            </a:r>
            <a:endParaRPr lang="en-US" sz="2400" b="1" i="1">
              <a:latin typeface="Raleway"/>
              <a:ea typeface="Calibri"/>
              <a:cs typeface="Calibri"/>
            </a:endParaRPr>
          </a:p>
          <a:p>
            <a:r>
              <a:rPr lang="en-US" sz="2400" err="1">
                <a:latin typeface="Raleway"/>
                <a:ea typeface="Calibri"/>
                <a:cs typeface="Calibri"/>
              </a:rPr>
              <a:t>Удаляем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всех</a:t>
            </a:r>
            <a:r>
              <a:rPr lang="en-US" sz="2400">
                <a:latin typeface="Raleway"/>
                <a:ea typeface="Calibri"/>
                <a:cs typeface="Calibri"/>
              </a:rPr>
              <a:t>, у </a:t>
            </a:r>
            <a:r>
              <a:rPr lang="en-US" sz="2400" err="1">
                <a:latin typeface="Raleway"/>
                <a:ea typeface="Calibri"/>
                <a:cs typeface="Calibri"/>
              </a:rPr>
              <a:t>кого</a:t>
            </a:r>
            <a:endParaRPr lang="en-US" sz="2400">
              <a:latin typeface="Raleway"/>
              <a:ea typeface="Calibri"/>
              <a:cs typeface="Calibri"/>
            </a:endParaRPr>
          </a:p>
          <a:p>
            <a:r>
              <a:rPr lang="en-US" sz="2400" b="1" i="1" err="1">
                <a:latin typeface="Raleway"/>
                <a:ea typeface="Calibri"/>
                <a:cs typeface="Calibri"/>
              </a:rPr>
              <a:t>diff_in_exp</a:t>
            </a:r>
            <a:r>
              <a:rPr lang="en-US" sz="2400">
                <a:latin typeface="Raleway"/>
                <a:ea typeface="Calibri"/>
                <a:cs typeface="Calibri"/>
              </a:rPr>
              <a:t> &lt; </a:t>
            </a:r>
            <a:r>
              <a:rPr lang="en-US" sz="2400" b="1">
                <a:latin typeface="Calibri"/>
                <a:ea typeface="Calibri"/>
                <a:cs typeface="Calibri"/>
              </a:rPr>
              <a:t>-12</a:t>
            </a:r>
            <a:r>
              <a:rPr lang="en-US" sz="2400" b="1">
                <a:latin typeface="Raleway"/>
                <a:ea typeface="Calibri"/>
                <a:cs typeface="Calibri"/>
              </a:rPr>
              <a:t> </a:t>
            </a:r>
            <a:r>
              <a:rPr lang="en-US" sz="2400">
                <a:latin typeface="Raleway"/>
                <a:ea typeface="Calibri"/>
                <a:cs typeface="Calibri"/>
              </a:rPr>
              <a:t>(</a:t>
            </a:r>
            <a:r>
              <a:rPr lang="en-US" sz="2400" err="1">
                <a:latin typeface="Raleway"/>
                <a:ea typeface="Calibri"/>
                <a:cs typeface="Calibri"/>
              </a:rPr>
              <a:t>погрешность</a:t>
            </a:r>
            <a:r>
              <a:rPr lang="en-US" sz="2400">
                <a:latin typeface="Raleway"/>
                <a:ea typeface="Calibri"/>
                <a:cs typeface="Calibri"/>
              </a:rPr>
              <a:t> </a:t>
            </a:r>
            <a:r>
              <a:rPr lang="en-US" sz="2400" err="1">
                <a:latin typeface="Raleway"/>
                <a:ea typeface="Calibri"/>
                <a:cs typeface="Calibri"/>
              </a:rPr>
              <a:t>измерения</a:t>
            </a:r>
            <a:r>
              <a:rPr lang="en-US" sz="2400">
                <a:latin typeface="Raleway"/>
                <a:ea typeface="Calibri"/>
                <a:cs typeface="Calibri"/>
              </a:rPr>
              <a:t> </a:t>
            </a:r>
            <a:r>
              <a:rPr lang="en-US" sz="2400" err="1">
                <a:latin typeface="Raleway"/>
                <a:ea typeface="Calibri"/>
                <a:cs typeface="Calibri"/>
              </a:rPr>
              <a:t>возраста</a:t>
            </a:r>
            <a:r>
              <a:rPr lang="en-US" sz="2400">
                <a:latin typeface="Raleway"/>
                <a:ea typeface="Calibri"/>
                <a:cs typeface="Calibri"/>
              </a:rPr>
              <a:t>)</a:t>
            </a:r>
          </a:p>
        </p:txBody>
      </p:sp>
      <p:pic>
        <p:nvPicPr>
          <p:cNvPr id="3" name="Picture 2" descr="A graph with orange dots and green triangle&#10;&#10;Description automatically generated">
            <a:extLst>
              <a:ext uri="{FF2B5EF4-FFF2-40B4-BE49-F238E27FC236}">
                <a16:creationId xmlns:a16="http://schemas.microsoft.com/office/drawing/2014/main" id="{06A80C5C-AC2E-B3CC-F931-7629A6CC3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59" y="1446982"/>
            <a:ext cx="6791325" cy="51339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5016-1AEA-7093-EE26-144FDF5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7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008F-0E50-8132-6325-8C8C2D1E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908-F3A5-F574-A929-D4FF05D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 </a:t>
            </a:r>
            <a:r>
              <a:rPr lang="ru-RU" b="1">
                <a:latin typeface="Raleway"/>
                <a:cs typeface="Calibri Light"/>
              </a:rPr>
              <a:t>11</a:t>
            </a:r>
            <a:endParaRPr lang="en-US" b="1">
              <a:latin typeface="Raleway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B41F8-417F-4B9D-8C39-8AAA170F48BC}"/>
              </a:ext>
            </a:extLst>
          </p:cNvPr>
          <p:cNvSpPr txBox="1"/>
          <p:nvPr/>
        </p:nvSpPr>
        <p:spPr>
          <a:xfrm>
            <a:off x="3756120" y="733743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Raleway"/>
                <a:cs typeface="Calibri"/>
              </a:rPr>
              <a:t>profession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5016-1AEA-7093-EE26-144FDF5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845E421-DDBE-48D4-A2A6-92DCD5388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0421" y="1793195"/>
            <a:ext cx="6971156" cy="467926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407891-5AE5-45F2-BD12-1DF9583B2890}"/>
              </a:ext>
            </a:extLst>
          </p:cNvPr>
          <p:cNvSpPr txBox="1"/>
          <p:nvPr/>
        </p:nvSpPr>
        <p:spPr>
          <a:xfrm>
            <a:off x="1640115" y="1249845"/>
            <a:ext cx="868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latin typeface="Raleway" pitchFamily="2" charset="-52"/>
              </a:rPr>
              <a:t>График количества взаимодействий по каждой группе профессий</a:t>
            </a:r>
          </a:p>
        </p:txBody>
      </p:sp>
    </p:spTree>
    <p:extLst>
      <p:ext uri="{BB962C8B-B14F-4D97-AF65-F5344CB8AC3E}">
        <p14:creationId xmlns:p14="http://schemas.microsoft.com/office/powerpoint/2010/main" val="12186904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008F-0E50-8132-6325-8C8C2D1E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B8908-F3A5-F574-A929-D4FF05D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 </a:t>
            </a:r>
            <a:r>
              <a:rPr lang="ru-RU" b="1">
                <a:latin typeface="Raleway"/>
                <a:cs typeface="Calibri Light"/>
              </a:rPr>
              <a:t>11</a:t>
            </a:r>
            <a:endParaRPr lang="en-US" b="1">
              <a:latin typeface="Raleway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B41F8-417F-4B9D-8C39-8AAA170F48BC}"/>
              </a:ext>
            </a:extLst>
          </p:cNvPr>
          <p:cNvSpPr txBox="1"/>
          <p:nvPr/>
        </p:nvSpPr>
        <p:spPr>
          <a:xfrm>
            <a:off x="3756120" y="733743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Raleway"/>
                <a:cs typeface="Calibri"/>
              </a:rPr>
              <a:t>vacancy_region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5016-1AEA-7093-EE26-144FDF5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07891-5AE5-45F2-BD12-1DF9583B2890}"/>
              </a:ext>
            </a:extLst>
          </p:cNvPr>
          <p:cNvSpPr txBox="1"/>
          <p:nvPr/>
        </p:nvSpPr>
        <p:spPr>
          <a:xfrm>
            <a:off x="2560592" y="1222478"/>
            <a:ext cx="68657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>
                <a:latin typeface="Raleway" pitchFamily="2" charset="-52"/>
              </a:rPr>
              <a:t>График количества резюме по каждом регионе(ФО)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50F01F7-B108-455C-97A0-4DBD5B42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657" y="1644418"/>
            <a:ext cx="7095659" cy="50552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68264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4008F-0E50-8132-6325-8C8C2D1E5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E1107B-94D9-4783-A063-2007225F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228" y="1451073"/>
            <a:ext cx="7424056" cy="520268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5B8908-F3A5-F574-A929-D4FF05DA4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28"/>
            <a:ext cx="10515600" cy="779463"/>
          </a:xfrm>
        </p:spPr>
        <p:txBody>
          <a:bodyPr/>
          <a:lstStyle/>
          <a:p>
            <a:pPr algn="ctr"/>
            <a:r>
              <a:rPr lang="en-US" b="1" err="1">
                <a:latin typeface="Raleway"/>
                <a:cs typeface="Calibri Light"/>
              </a:rPr>
              <a:t>Приложение</a:t>
            </a:r>
            <a:r>
              <a:rPr lang="en-US" b="1">
                <a:latin typeface="Raleway"/>
                <a:cs typeface="Calibri Light"/>
              </a:rPr>
              <a:t> к </a:t>
            </a:r>
            <a:r>
              <a:rPr lang="en-US" b="1" err="1">
                <a:latin typeface="Raleway"/>
                <a:cs typeface="Calibri Light"/>
              </a:rPr>
              <a:t>слайду</a:t>
            </a:r>
            <a:r>
              <a:rPr lang="en-US" b="1">
                <a:latin typeface="Raleway"/>
                <a:cs typeface="Calibri Light"/>
              </a:rPr>
              <a:t> </a:t>
            </a:r>
            <a:r>
              <a:rPr lang="ru-RU" b="1">
                <a:latin typeface="Raleway"/>
                <a:cs typeface="Calibri Light"/>
              </a:rPr>
              <a:t>13</a:t>
            </a:r>
            <a:endParaRPr lang="en-US" b="1">
              <a:latin typeface="Raleway"/>
              <a:cs typeface="Calibri 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B41F8-417F-4B9D-8C39-8AAA170F48BC}"/>
              </a:ext>
            </a:extLst>
          </p:cNvPr>
          <p:cNvSpPr txBox="1"/>
          <p:nvPr/>
        </p:nvSpPr>
        <p:spPr>
          <a:xfrm>
            <a:off x="3756121" y="732738"/>
            <a:ext cx="4679757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>
                <a:latin typeface="Raleway"/>
              </a:rPr>
              <a:t>heatmap</a:t>
            </a:r>
            <a:endParaRPr lang="en-US" sz="2600" b="1" err="1">
              <a:latin typeface="Raleway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5016-1AEA-7093-EE26-144FDF56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AC70D-ECCF-4241-A93A-8AFA3630B14E}" type="slidenum">
              <a:rPr lang="en-UA" smtClean="0"/>
              <a:t>26</a:t>
            </a:fld>
            <a:endParaRPr lang="en-US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0A2546C-029C-404A-AB30-6646A864008E}"/>
              </a:ext>
            </a:extLst>
          </p:cNvPr>
          <p:cNvCxnSpPr>
            <a:cxnSpLocks/>
          </p:cNvCxnSpPr>
          <p:nvPr/>
        </p:nvCxnSpPr>
        <p:spPr>
          <a:xfrm>
            <a:off x="6799405" y="1544508"/>
            <a:ext cx="0" cy="45807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1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253D4-3BA0-8DB4-7475-6E2872120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5A44CE1-84BD-1E6F-208F-5D7CD851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0271" y="6313481"/>
            <a:ext cx="324431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fld>
            <a:endParaRPr lang="en-UA" sz="3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D66E941-CC87-9197-2D43-9808B547A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58C007-98E8-DBA5-83EC-2EDD01FF7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25395F5-1D10-6DC4-7FD7-E7EE15FD2D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C7B22CD-F4EF-5800-4F5F-97DE995284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A614F06-7C64-BED7-5318-DA5B7B4030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BFF196D9-6804-B1EE-BA02-292CC796120B}"/>
              </a:ext>
            </a:extLst>
          </p:cNvPr>
          <p:cNvGrpSpPr/>
          <p:nvPr/>
        </p:nvGrpSpPr>
        <p:grpSpPr>
          <a:xfrm>
            <a:off x="4288023" y="1193524"/>
            <a:ext cx="3719810" cy="758510"/>
            <a:chOff x="670447" y="885645"/>
            <a:chExt cx="3719810" cy="758510"/>
          </a:xfrm>
        </p:grpSpPr>
        <p:sp>
          <p:nvSpPr>
            <p:cNvPr id="6" name="Прямоугольник 12">
              <a:extLst>
                <a:ext uri="{FF2B5EF4-FFF2-40B4-BE49-F238E27FC236}">
                  <a16:creationId xmlns:a16="http://schemas.microsoft.com/office/drawing/2014/main" id="{299DC2FC-8B97-642D-6A31-7698D606FE91}"/>
                </a:ext>
              </a:extLst>
            </p:cNvPr>
            <p:cNvSpPr/>
            <p:nvPr/>
          </p:nvSpPr>
          <p:spPr>
            <a:xfrm>
              <a:off x="670447" y="885645"/>
              <a:ext cx="3719810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41E3436-F617-757A-2616-17207BBEEEE3}"/>
                </a:ext>
              </a:extLst>
            </p:cNvPr>
            <p:cNvSpPr txBox="1"/>
            <p:nvPr/>
          </p:nvSpPr>
          <p:spPr>
            <a:xfrm>
              <a:off x="818747" y="992178"/>
              <a:ext cx="3411797" cy="553998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ru-RU" sz="3000">
                  <a:latin typeface="Raleway"/>
                </a:rPr>
                <a:t>Переменные</a:t>
              </a:r>
              <a:endParaRPr lang="en-US" sz="300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C97ACC6-69BE-E9C2-9A7D-04D40755DF21}"/>
              </a:ext>
            </a:extLst>
          </p:cNvPr>
          <p:cNvGrpSpPr/>
          <p:nvPr/>
        </p:nvGrpSpPr>
        <p:grpSpPr>
          <a:xfrm>
            <a:off x="1150173" y="2194128"/>
            <a:ext cx="4736493" cy="3452450"/>
            <a:chOff x="1150173" y="2271098"/>
            <a:chExt cx="4736493" cy="3452450"/>
          </a:xfrm>
        </p:grpSpPr>
        <p:sp>
          <p:nvSpPr>
            <p:cNvPr id="18" name="Прямоугольник 3">
              <a:extLst>
                <a:ext uri="{FF2B5EF4-FFF2-40B4-BE49-F238E27FC236}">
                  <a16:creationId xmlns:a16="http://schemas.microsoft.com/office/drawing/2014/main" id="{DC1B0619-A191-D278-049F-50C84222DB8A}"/>
                </a:ext>
              </a:extLst>
            </p:cNvPr>
            <p:cNvSpPr/>
            <p:nvPr/>
          </p:nvSpPr>
          <p:spPr>
            <a:xfrm>
              <a:off x="1150173" y="2271098"/>
              <a:ext cx="4736493" cy="34524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803E3B-DFF0-D84C-EEE0-3D4AD8C398C2}"/>
                </a:ext>
              </a:extLst>
            </p:cNvPr>
            <p:cNvSpPr txBox="1"/>
            <p:nvPr/>
          </p:nvSpPr>
          <p:spPr>
            <a:xfrm>
              <a:off x="1293090" y="2532302"/>
              <a:ext cx="4317999" cy="225292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ru-RU" sz="2600" b="1">
                  <a:latin typeface="Raleway"/>
                  <a:cs typeface="Segoe UI"/>
                </a:rPr>
                <a:t>Количественные:</a:t>
              </a: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Год рождения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Опыт работы в месяцах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Ожидаемая зарплата</a:t>
              </a:r>
              <a:endParaRPr lang="en-US" sz="2600">
                <a:latin typeface="Raleway"/>
                <a:cs typeface="Arial"/>
              </a:endParaRPr>
            </a:p>
            <a:p>
              <a:pPr marL="457200" indent="-457200">
                <a:lnSpc>
                  <a:spcPct val="90000"/>
                </a:lnSpc>
                <a:spcBef>
                  <a:spcPct val="0"/>
                </a:spcBef>
                <a:buFont typeface="Calibri"/>
                <a:buChar char="-"/>
              </a:pPr>
              <a:r>
                <a:rPr lang="ru-RU" sz="2600">
                  <a:latin typeface="Raleway"/>
                  <a:cs typeface="Arial"/>
                </a:rPr>
                <a:t>Зарплата от и до</a:t>
              </a:r>
              <a:endParaRPr lang="en-US" sz="2600">
                <a:latin typeface="Raleway"/>
                <a:ea typeface="Calibri" panose="020F0502020204030204"/>
                <a:cs typeface="Calibri" panose="020F0502020204030204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EA493F-F42B-F37B-AF14-9F1B78756ED5}"/>
              </a:ext>
            </a:extLst>
          </p:cNvPr>
          <p:cNvGrpSpPr/>
          <p:nvPr/>
        </p:nvGrpSpPr>
        <p:grpSpPr>
          <a:xfrm>
            <a:off x="6419711" y="2192902"/>
            <a:ext cx="4752575" cy="3456454"/>
            <a:chOff x="6419711" y="2269872"/>
            <a:chExt cx="4752575" cy="3456454"/>
          </a:xfrm>
        </p:grpSpPr>
        <p:sp>
          <p:nvSpPr>
            <p:cNvPr id="23" name="Прямоугольник 17">
              <a:extLst>
                <a:ext uri="{FF2B5EF4-FFF2-40B4-BE49-F238E27FC236}">
                  <a16:creationId xmlns:a16="http://schemas.microsoft.com/office/drawing/2014/main" id="{21172EA7-B2AE-BD0F-B426-DC8195F11DD4}"/>
                </a:ext>
              </a:extLst>
            </p:cNvPr>
            <p:cNvSpPr/>
            <p:nvPr/>
          </p:nvSpPr>
          <p:spPr>
            <a:xfrm>
              <a:off x="6419711" y="2269872"/>
              <a:ext cx="4752575" cy="34564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5" name="Заголовок 1">
              <a:extLst>
                <a:ext uri="{FF2B5EF4-FFF2-40B4-BE49-F238E27FC236}">
                  <a16:creationId xmlns:a16="http://schemas.microsoft.com/office/drawing/2014/main" id="{708E1FB1-A630-5B24-7C3D-33858EAAB860}"/>
                </a:ext>
              </a:extLst>
            </p:cNvPr>
            <p:cNvSpPr txBox="1">
              <a:spLocks/>
            </p:cNvSpPr>
            <p:nvPr/>
          </p:nvSpPr>
          <p:spPr>
            <a:xfrm>
              <a:off x="6693909" y="2533648"/>
              <a:ext cx="4353551" cy="2610058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ru-RU" sz="2600" b="1">
                  <a:latin typeface="Raleway"/>
                </a:rPr>
                <a:t>Качественные</a:t>
              </a:r>
              <a:r>
                <a:rPr lang="en-US" sz="2600" b="1">
                  <a:latin typeface="Raleway"/>
                </a:rPr>
                <a:t>:</a:t>
              </a:r>
              <a:endParaRPr lang="ru-RU" sz="2600" b="1">
                <a:latin typeface="Raleway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>
                  <a:latin typeface="Raleway"/>
                  <a:ea typeface="+mj-lt"/>
                  <a:cs typeface="+mj-lt"/>
                </a:rPr>
                <a:t>Параметры взаимодействия</a:t>
              </a:r>
              <a:endParaRPr lang="en-US" sz="2600" b="1">
                <a:latin typeface="Raleway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>
                  <a:latin typeface="Raleway"/>
                  <a:ea typeface="+mj-lt"/>
                  <a:cs typeface="+mj-lt"/>
                </a:rPr>
                <a:t>Пол</a:t>
              </a:r>
            </a:p>
            <a:p>
              <a:pPr marL="457200" indent="-457200">
                <a:buFont typeface="Calibri"/>
                <a:buChar char="-"/>
              </a:pPr>
              <a:r>
                <a:rPr lang="ru-RU" sz="2600">
                  <a:latin typeface="Raleway"/>
                </a:rPr>
                <a:t>Степень образования</a:t>
              </a:r>
              <a:endParaRPr lang="en-US" sz="2600">
                <a:latin typeface="Raleway"/>
                <a:ea typeface="Calibri Light"/>
                <a:cs typeface="Calibri Light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>
                  <a:latin typeface="Raleway"/>
                </a:rPr>
                <a:t>Профессия</a:t>
              </a:r>
              <a:endParaRPr lang="en-US" sz="2600">
                <a:latin typeface="Raleway"/>
                <a:ea typeface="Calibri Light"/>
                <a:cs typeface="Calibri Light"/>
              </a:endParaRPr>
            </a:p>
            <a:p>
              <a:pPr marL="457200" indent="-457200">
                <a:buFont typeface="Calibri"/>
                <a:buChar char="-"/>
              </a:pPr>
              <a:r>
                <a:rPr lang="ru-RU" sz="2600">
                  <a:latin typeface="Raleway"/>
                </a:rPr>
                <a:t>Регион вакансии</a:t>
              </a:r>
              <a:endParaRPr lang="en-US">
                <a:cs typeface="Calibri Light" panose="020F0302020204030204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DF55961-46C0-03C8-F474-A6F6AC261830}"/>
              </a:ext>
            </a:extLst>
          </p:cNvPr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60899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4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8" name="Прямоугольник 17">
            <a:extLst>
              <a:ext uri="{FF2B5EF4-FFF2-40B4-BE49-F238E27FC236}">
                <a16:creationId xmlns:a16="http://schemas.microsoft.com/office/drawing/2014/main" id="{D091AEA5-89B6-DB84-3CA0-AAD043DF5058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B2E41-7512-9164-2243-22422E2809E3}"/>
              </a:ext>
            </a:extLst>
          </p:cNvPr>
          <p:cNvSpPr txBox="1"/>
          <p:nvPr/>
        </p:nvSpPr>
        <p:spPr>
          <a:xfrm>
            <a:off x="1254882" y="1153923"/>
            <a:ext cx="9676511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ea typeface="Calibri"/>
                <a:cs typeface="Calibri"/>
              </a:rPr>
              <a:t>Распределение</a:t>
            </a:r>
            <a:r>
              <a:rPr lang="en-US" sz="2600" b="1">
                <a:latin typeface="Raleway"/>
                <a:ea typeface="Calibri"/>
                <a:cs typeface="Calibri"/>
              </a:rPr>
              <a:t> </a:t>
            </a:r>
            <a:r>
              <a:rPr lang="en-US" sz="2600" b="1" err="1">
                <a:latin typeface="Raleway"/>
                <a:ea typeface="Calibri"/>
                <a:cs typeface="Calibri"/>
              </a:rPr>
              <a:t>количества</a:t>
            </a:r>
            <a:r>
              <a:rPr lang="en-US" sz="2600" b="1">
                <a:latin typeface="Raleway"/>
                <a:ea typeface="Calibri"/>
                <a:cs typeface="Calibri"/>
              </a:rPr>
              <a:t> </a:t>
            </a:r>
            <a:r>
              <a:rPr lang="en-US" sz="2600" b="1" err="1">
                <a:latin typeface="Raleway"/>
                <a:ea typeface="Calibri"/>
                <a:cs typeface="Calibri"/>
              </a:rPr>
              <a:t>резюме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по</a:t>
            </a:r>
            <a:r>
              <a:rPr lang="en-US" sz="2600" b="1">
                <a:latin typeface="Raleway"/>
                <a:ea typeface="Calibri"/>
                <a:cs typeface="Calibri"/>
              </a:rPr>
              <a:t> </a:t>
            </a:r>
            <a:r>
              <a:rPr lang="en-US" sz="2600" b="1" err="1">
                <a:latin typeface="Raleway"/>
                <a:ea typeface="Calibri"/>
                <a:cs typeface="Calibri"/>
              </a:rPr>
              <a:t>году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рождения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соискателя</a:t>
            </a:r>
            <a:endParaRPr lang="en-US" sz="2600" b="1">
              <a:latin typeface="Raleway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508A84-A6DF-E7A7-08DA-25B18186676D}"/>
              </a:ext>
            </a:extLst>
          </p:cNvPr>
          <p:cNvSpPr txBox="1"/>
          <p:nvPr/>
        </p:nvSpPr>
        <p:spPr>
          <a:xfrm>
            <a:off x="1893453" y="5949757"/>
            <a:ext cx="420254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cs typeface="Calibri"/>
              </a:rPr>
              <a:t>Медиана</a:t>
            </a:r>
            <a:r>
              <a:rPr lang="en-US" sz="2600" b="1">
                <a:latin typeface="Raleway"/>
                <a:cs typeface="Calibri"/>
              </a:rPr>
              <a:t> </a:t>
            </a:r>
            <a:r>
              <a:rPr lang="ru-RU" sz="2600">
                <a:latin typeface="Raleway"/>
                <a:ea typeface="+mn-lt"/>
                <a:cs typeface="+mn-lt"/>
              </a:rPr>
              <a:t>– </a:t>
            </a:r>
            <a:r>
              <a:rPr lang="en-US" sz="2600" b="1">
                <a:latin typeface="Calibri"/>
                <a:cs typeface="Calibri"/>
              </a:rPr>
              <a:t>1990</a:t>
            </a:r>
            <a:r>
              <a:rPr lang="en-US" sz="2600" b="1">
                <a:latin typeface="Raleway"/>
                <a:ea typeface="+mn-lt"/>
                <a:cs typeface="+mn-lt"/>
              </a:rPr>
              <a:t> </a:t>
            </a:r>
            <a:r>
              <a:rPr lang="ru-RU" sz="2600">
                <a:latin typeface="Raleway"/>
                <a:ea typeface="+mn-lt"/>
                <a:cs typeface="+mn-lt"/>
              </a:rPr>
              <a:t>– </a:t>
            </a:r>
            <a:r>
              <a:rPr lang="en-US" sz="2600" b="1">
                <a:latin typeface="Calibri"/>
                <a:cs typeface="Calibri"/>
              </a:rPr>
              <a:t>33 </a:t>
            </a:r>
            <a:r>
              <a:rPr lang="en-US" sz="2600" b="1" err="1">
                <a:latin typeface="Raleway"/>
                <a:cs typeface="Calibri"/>
              </a:rPr>
              <a:t>года</a:t>
            </a:r>
            <a:endParaRPr lang="en-US" sz="2600" b="1">
              <a:latin typeface="Raleway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23698-8F2A-B68E-03B6-BED0B6FAA3A1}"/>
              </a:ext>
            </a:extLst>
          </p:cNvPr>
          <p:cNvSpPr txBox="1"/>
          <p:nvPr/>
        </p:nvSpPr>
        <p:spPr>
          <a:xfrm>
            <a:off x="7004243" y="5949756"/>
            <a:ext cx="3340485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cs typeface="Calibri"/>
              </a:rPr>
              <a:t>Мода</a:t>
            </a:r>
            <a:r>
              <a:rPr lang="en-US" sz="2600" b="1">
                <a:latin typeface="Raleway"/>
                <a:cs typeface="Calibri"/>
              </a:rPr>
              <a:t> </a:t>
            </a:r>
            <a:r>
              <a:rPr lang="ru-RU" sz="2600">
                <a:ea typeface="+mn-lt"/>
                <a:cs typeface="+mn-lt"/>
              </a:rPr>
              <a:t>– </a:t>
            </a:r>
            <a:r>
              <a:rPr lang="en-US" sz="2600" b="1">
                <a:cs typeface="Calibri"/>
              </a:rPr>
              <a:t>1998 </a:t>
            </a:r>
            <a:r>
              <a:rPr lang="ru-RU" sz="2600">
                <a:ea typeface="+mn-lt"/>
                <a:cs typeface="+mn-lt"/>
              </a:rPr>
              <a:t>–</a:t>
            </a:r>
            <a:r>
              <a:rPr lang="ru-RU" sz="2600" b="1">
                <a:ea typeface="+mn-lt"/>
                <a:cs typeface="+mn-lt"/>
              </a:rPr>
              <a:t> </a:t>
            </a:r>
            <a:r>
              <a:rPr lang="en-US" sz="2600" b="1">
                <a:cs typeface="Calibri"/>
              </a:rPr>
              <a:t>25 </a:t>
            </a:r>
            <a:r>
              <a:rPr lang="en-US" sz="2600" b="1" err="1">
                <a:latin typeface="Raleway"/>
                <a:cs typeface="Calibri"/>
              </a:rPr>
              <a:t>лет</a:t>
            </a:r>
            <a:endParaRPr lang="en-US" sz="2600" b="1">
              <a:latin typeface="Raleway"/>
              <a:cs typeface="Calibri"/>
            </a:endParaRPr>
          </a:p>
        </p:txBody>
      </p:sp>
      <p:pic>
        <p:nvPicPr>
          <p:cNvPr id="9" name="Picture 8" descr="A graph of a number of years&#10;&#10;Description automatically generated">
            <a:extLst>
              <a:ext uri="{FF2B5EF4-FFF2-40B4-BE49-F238E27FC236}">
                <a16:creationId xmlns:a16="http://schemas.microsoft.com/office/drawing/2014/main" id="{3D90134D-5AC0-452A-8372-F150D70CF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8476" y="2092806"/>
            <a:ext cx="84582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61EAF7-65E1-7AF5-3D3D-64B4A5C24D3E}"/>
              </a:ext>
            </a:extLst>
          </p:cNvPr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92456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5FB6E-C5B7-01E9-C66F-B63BEBFD5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0BCF19-5785-3025-C2FC-0A13708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32333" y="6305550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5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3E905B3-96BD-9559-01DB-6816D72BB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868" y="107559"/>
            <a:ext cx="550617" cy="550617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A7447E-ED8F-BBB2-4008-FB97D99CD9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112039"/>
            <a:ext cx="546137" cy="54613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1A03F40C-B68C-2CCA-E189-D25633375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107559"/>
            <a:ext cx="546062" cy="546062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2636ED6E-4307-10A0-B351-3B091C80CF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106077"/>
            <a:ext cx="552099" cy="55209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85DDA238-97FF-18CA-A404-D3FAC97B7C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0" y="110630"/>
            <a:ext cx="542991" cy="542991"/>
          </a:xfrm>
          <a:prstGeom prst="rect">
            <a:avLst/>
          </a:prstGeom>
        </p:spPr>
      </p:pic>
      <p:sp>
        <p:nvSpPr>
          <p:cNvPr id="6" name="Прямоугольник 17">
            <a:extLst>
              <a:ext uri="{FF2B5EF4-FFF2-40B4-BE49-F238E27FC236}">
                <a16:creationId xmlns:a16="http://schemas.microsoft.com/office/drawing/2014/main" id="{9FE01DFD-EFD5-A407-6F91-23C47839FB05}"/>
              </a:ext>
            </a:extLst>
          </p:cNvPr>
          <p:cNvSpPr/>
          <p:nvPr/>
        </p:nvSpPr>
        <p:spPr>
          <a:xfrm>
            <a:off x="1216560" y="1099935"/>
            <a:ext cx="9863363" cy="56423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079E8E-4177-EA8A-CBDC-06DD5F219F64}"/>
              </a:ext>
            </a:extLst>
          </p:cNvPr>
          <p:cNvSpPr txBox="1"/>
          <p:nvPr/>
        </p:nvSpPr>
        <p:spPr>
          <a:xfrm>
            <a:off x="4179454" y="1177636"/>
            <a:ext cx="3940848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err="1">
                <a:latin typeface="Raleway"/>
                <a:ea typeface="Calibri"/>
                <a:cs typeface="Calibri"/>
              </a:rPr>
              <a:t>Матрица</a:t>
            </a:r>
            <a:r>
              <a:rPr lang="en-US" sz="2600" b="1">
                <a:latin typeface="Raleway"/>
                <a:ea typeface="Calibri"/>
                <a:cs typeface="Calibri"/>
              </a:rPr>
              <a:t> </a:t>
            </a:r>
            <a:r>
              <a:rPr lang="en-US" sz="2600" b="1" err="1">
                <a:latin typeface="Raleway"/>
                <a:ea typeface="Calibri"/>
                <a:cs typeface="Calibri"/>
              </a:rPr>
              <a:t>корелляции</a:t>
            </a:r>
            <a:endParaRPr lang="en-US" sz="2600" b="1" err="1">
              <a:latin typeface="Raleway"/>
            </a:endParaRPr>
          </a:p>
        </p:txBody>
      </p:sp>
      <p:pic>
        <p:nvPicPr>
          <p:cNvPr id="2" name="Picture 1" descr="A yellow and brown squares with black numbers&#10;&#10;Description automatically generated">
            <a:extLst>
              <a:ext uri="{FF2B5EF4-FFF2-40B4-BE49-F238E27FC236}">
                <a16:creationId xmlns:a16="http://schemas.microsoft.com/office/drawing/2014/main" id="{DAE0DF31-F2C2-35A5-EDCC-74ABB70AF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97916" y="1744037"/>
            <a:ext cx="8596168" cy="45706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D1FB1C-DF56-22D5-D016-021E681E20BC}"/>
              </a:ext>
            </a:extLst>
          </p:cNvPr>
          <p:cNvSpPr txBox="1"/>
          <p:nvPr/>
        </p:nvSpPr>
        <p:spPr>
          <a:xfrm>
            <a:off x="5109982" y="609731"/>
            <a:ext cx="2072331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Вступление</a:t>
            </a:r>
          </a:p>
        </p:txBody>
      </p:sp>
    </p:spTree>
    <p:extLst>
      <p:ext uri="{BB962C8B-B14F-4D97-AF65-F5344CB8AC3E}">
        <p14:creationId xmlns:p14="http://schemas.microsoft.com/office/powerpoint/2010/main" val="1401608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Предобработка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6</a:t>
            </a:fld>
            <a:endParaRPr lang="en-UA" sz="30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B1BDE3-4C27-5900-6EC0-882D78BEF7E5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1C1AFF6F-CF75-5EFE-524D-5CC749B0CCB6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4343775-5212-6803-89F8-E717F57151DB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3000" noProof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пропущенными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значениями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и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дубликатами</a:t>
              </a:r>
              <a:endParaRPr lang="en-US" sz="3000">
                <a:latin typeface="Raleway"/>
                <a:ea typeface="Calibri"/>
                <a:cs typeface="Calibri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2028F4-75C8-B367-F5D1-04A7BE52357F}"/>
              </a:ext>
            </a:extLst>
          </p:cNvPr>
          <p:cNvGrpSpPr/>
          <p:nvPr/>
        </p:nvGrpSpPr>
        <p:grpSpPr>
          <a:xfrm>
            <a:off x="1054923" y="2454601"/>
            <a:ext cx="10071180" cy="1685846"/>
            <a:chOff x="1054923" y="2008177"/>
            <a:chExt cx="10071180" cy="1685846"/>
          </a:xfrm>
        </p:grpSpPr>
        <p:sp>
          <p:nvSpPr>
            <p:cNvPr id="27" name="Прямоугольник 17">
              <a:extLst>
                <a:ext uri="{FF2B5EF4-FFF2-40B4-BE49-F238E27FC236}">
                  <a16:creationId xmlns:a16="http://schemas.microsoft.com/office/drawing/2014/main" id="{421CA55F-6E4C-EEEC-5FDB-AC4AAD04A6B3}"/>
                </a:ext>
              </a:extLst>
            </p:cNvPr>
            <p:cNvSpPr/>
            <p:nvPr/>
          </p:nvSpPr>
          <p:spPr>
            <a:xfrm>
              <a:off x="1054923" y="2008177"/>
              <a:ext cx="10071180" cy="158608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E8C2DD-EB54-642C-ABE6-42F5BDFD4D77}"/>
                </a:ext>
              </a:extLst>
            </p:cNvPr>
            <p:cNvSpPr txBox="1"/>
            <p:nvPr/>
          </p:nvSpPr>
          <p:spPr>
            <a:xfrm>
              <a:off x="1116061" y="2124363"/>
              <a:ext cx="9959876" cy="156966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85750" indent="-285750">
                <a:buFont typeface="Calibri"/>
                <a:buChar char="-"/>
              </a:pPr>
              <a:r>
                <a:rPr lang="en-US" sz="2600" err="1">
                  <a:latin typeface="Raleway"/>
                </a:rPr>
                <a:t>Существуют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дубликаты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b="1" err="1">
                  <a:latin typeface="Raleway"/>
                </a:rPr>
                <a:t>topic_id</a:t>
              </a:r>
              <a:r>
                <a:rPr lang="en-US" sz="2600">
                  <a:latin typeface="Raleway"/>
                </a:rPr>
                <a:t>, </a:t>
              </a:r>
              <a:r>
                <a:rPr lang="en-US" sz="2600" err="1">
                  <a:latin typeface="Raleway"/>
                </a:rPr>
                <a:t>но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все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данные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разные</a:t>
              </a:r>
              <a:endParaRPr lang="en-US" sz="2600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r>
                <a:rPr lang="en-US" sz="2600" err="1">
                  <a:latin typeface="Raleway"/>
                </a:rPr>
                <a:t>Удаляем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пропущенные</a:t>
              </a:r>
              <a:r>
                <a:rPr lang="en-US" sz="2600">
                  <a:latin typeface="Raleway"/>
                </a:rPr>
                <a:t> </a:t>
              </a:r>
              <a:r>
                <a:rPr lang="en-US" sz="2600" err="1">
                  <a:latin typeface="Raleway"/>
                </a:rPr>
                <a:t>значения</a:t>
              </a:r>
              <a:r>
                <a:rPr lang="en-US" sz="2600">
                  <a:latin typeface="Raleway"/>
                </a:rPr>
                <a:t> в </a:t>
              </a:r>
              <a:r>
                <a:rPr lang="en-US" sz="2600" b="1" err="1">
                  <a:latin typeface="Raleway"/>
                </a:rPr>
                <a:t>education_level</a:t>
              </a:r>
              <a:r>
                <a:rPr lang="en-US" sz="2600">
                  <a:latin typeface="Raleway"/>
                </a:rPr>
                <a:t>, </a:t>
              </a:r>
              <a:r>
                <a:rPr lang="en-US" sz="2600" b="1" err="1">
                  <a:latin typeface="Raleway"/>
                </a:rPr>
                <a:t>initial_state</a:t>
              </a:r>
              <a:r>
                <a:rPr lang="en-US" sz="2600">
                  <a:latin typeface="Raleway"/>
                </a:rPr>
                <a:t> и </a:t>
              </a:r>
              <a:r>
                <a:rPr lang="en-US" sz="2600" b="1" err="1">
                  <a:latin typeface="Raleway"/>
                </a:rPr>
                <a:t>final_state</a:t>
              </a:r>
              <a:endParaRPr lang="en-US" sz="2600" b="1">
                <a:latin typeface="Raleway"/>
              </a:endParaRPr>
            </a:p>
            <a:p>
              <a:pPr marL="285750" indent="-285750">
                <a:buFont typeface="Calibri"/>
                <a:buChar char="-"/>
              </a:pPr>
              <a:endParaRPr lang="en-US">
                <a:latin typeface="Raleway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DD7727-D5A7-3BF3-B3C0-411BEED6ED21}"/>
              </a:ext>
            </a:extLst>
          </p:cNvPr>
          <p:cNvGrpSpPr/>
          <p:nvPr/>
        </p:nvGrpSpPr>
        <p:grpSpPr>
          <a:xfrm>
            <a:off x="3497751" y="4503218"/>
            <a:ext cx="5190612" cy="1530210"/>
            <a:chOff x="3990356" y="4641763"/>
            <a:chExt cx="4877713" cy="1389664"/>
          </a:xfrm>
        </p:grpSpPr>
        <p:sp>
          <p:nvSpPr>
            <p:cNvPr id="24" name="Прямоугольник 3">
              <a:extLst>
                <a:ext uri="{FF2B5EF4-FFF2-40B4-BE49-F238E27FC236}">
                  <a16:creationId xmlns:a16="http://schemas.microsoft.com/office/drawing/2014/main" id="{86974423-62CA-68D1-0574-AF1B54B9DE36}"/>
                </a:ext>
              </a:extLst>
            </p:cNvPr>
            <p:cNvSpPr/>
            <p:nvPr/>
          </p:nvSpPr>
          <p:spPr>
            <a:xfrm>
              <a:off x="3990356" y="4641763"/>
              <a:ext cx="4877713" cy="1389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en-US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ru-R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1EC960F-3EA2-855A-5198-2F6E83F0D767}"/>
                </a:ext>
              </a:extLst>
            </p:cNvPr>
            <p:cNvSpPr txBox="1"/>
            <p:nvPr/>
          </p:nvSpPr>
          <p:spPr>
            <a:xfrm>
              <a:off x="4111109" y="4840687"/>
              <a:ext cx="4721656" cy="92237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cs typeface="Calibri"/>
                </a:rPr>
                <a:t>Удалено</a:t>
              </a:r>
              <a:r>
                <a:rPr lang="en-US" sz="3000">
                  <a:latin typeface="Raleway"/>
                  <a:cs typeface="Calibri"/>
                </a:rPr>
                <a:t> </a:t>
              </a:r>
              <a:r>
                <a:rPr lang="en-US" sz="3000" b="1">
                  <a:latin typeface="Calibri"/>
                  <a:cs typeface="Calibri"/>
                </a:rPr>
                <a:t>936 </a:t>
              </a:r>
              <a:r>
                <a:rPr lang="en-US" sz="3000" err="1">
                  <a:latin typeface="Raleway"/>
                  <a:cs typeface="Calibri"/>
                </a:rPr>
                <a:t>значений</a:t>
              </a:r>
              <a:endParaRPr lang="ru-RU" sz="3000" err="1">
                <a:latin typeface="Raleway"/>
                <a:cs typeface="Calibri"/>
              </a:endParaRPr>
            </a:p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Осталось</a:t>
              </a:r>
              <a:r>
                <a:rPr lang="ru-RU" sz="3000">
                  <a:latin typeface="Raleway"/>
                  <a:ea typeface="+mn-lt"/>
                  <a:cs typeface="+mn-lt"/>
                </a:rPr>
                <a:t> </a:t>
              </a:r>
              <a:r>
                <a:rPr lang="ru-RU" sz="3000" b="1">
                  <a:latin typeface="Calibri"/>
                  <a:ea typeface="+mn-lt"/>
                  <a:cs typeface="+mn-lt"/>
                </a:rPr>
                <a:t>99,8</a:t>
              </a:r>
              <a:r>
                <a:rPr lang="ru-RU" sz="3000" b="1">
                  <a:latin typeface="Raleway"/>
                  <a:ea typeface="+mn-lt"/>
                  <a:cs typeface="+mn-lt"/>
                </a:rPr>
                <a:t>%</a:t>
              </a:r>
              <a:r>
                <a:rPr lang="ru-RU" sz="3000">
                  <a:latin typeface="Raleway"/>
                  <a:ea typeface="+mn-lt"/>
                  <a:cs typeface="+mn-lt"/>
                </a:rPr>
                <a:t> </a:t>
              </a:r>
              <a:r>
                <a:rPr lang="ru-RU" sz="3000" err="1">
                  <a:latin typeface="Raleway"/>
                  <a:ea typeface="+mn-lt"/>
                  <a:cs typeface="+mn-lt"/>
                </a:rPr>
                <a:t>датасета</a:t>
              </a:r>
              <a:endParaRPr lang="ru-RU" sz="3000">
                <a:latin typeface="Raleway"/>
                <a:ea typeface="+mn-lt"/>
                <a:cs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958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9225E-804E-5FFB-BD67-9BAA676F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7">
            <a:extLst>
              <a:ext uri="{FF2B5EF4-FFF2-40B4-BE49-F238E27FC236}">
                <a16:creationId xmlns:a16="http://schemas.microsoft.com/office/drawing/2014/main" id="{D79FD2B7-65E7-0F13-1B36-A3E0F62030A0}"/>
              </a:ext>
            </a:extLst>
          </p:cNvPr>
          <p:cNvSpPr/>
          <p:nvPr/>
        </p:nvSpPr>
        <p:spPr>
          <a:xfrm>
            <a:off x="5873226" y="2701589"/>
            <a:ext cx="5245180" cy="9494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B1C195-86C8-2730-498B-9366841CF5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52095C-D288-2297-9AC5-0F8F3E9804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25C035-3980-C5E0-9C5A-705D85F80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331882-FD91-04F5-222D-9B15E7A76A32}"/>
              </a:ext>
            </a:extLst>
          </p:cNvPr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Предобработка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3A7B25-7997-D9DA-3D2F-995E00CAE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E284368-1A8F-C13D-09A8-AA105F950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11E39CE-8723-A03A-3288-0111F677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7</a:t>
            </a:fld>
            <a:endParaRPr lang="en-UA" sz="300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5248BB-1DC5-6BA2-0C55-6E1C44461B88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7" name="Прямоугольник 12">
              <a:extLst>
                <a:ext uri="{FF2B5EF4-FFF2-40B4-BE49-F238E27FC236}">
                  <a16:creationId xmlns:a16="http://schemas.microsoft.com/office/drawing/2014/main" id="{5E9C23C3-70A6-F6A2-E32D-1997570C6AED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A1E5D4F-3D11-5482-42AC-FA08A83D051D}"/>
                </a:ext>
              </a:extLst>
            </p:cNvPr>
            <p:cNvSpPr txBox="1"/>
            <p:nvPr/>
          </p:nvSpPr>
          <p:spPr>
            <a:xfrm>
              <a:off x="1200727" y="1308483"/>
              <a:ext cx="9882906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Введение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новых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переменных</a:t>
              </a:r>
              <a:endParaRPr lang="en-US" sz="3000">
                <a:latin typeface="Raleway"/>
                <a:cs typeface="Calibri"/>
              </a:endParaRPr>
            </a:p>
          </p:txBody>
        </p:sp>
      </p:grpSp>
      <p:sp>
        <p:nvSpPr>
          <p:cNvPr id="22" name="Прямоугольник 17">
            <a:extLst>
              <a:ext uri="{FF2B5EF4-FFF2-40B4-BE49-F238E27FC236}">
                <a16:creationId xmlns:a16="http://schemas.microsoft.com/office/drawing/2014/main" id="{7AE4CEFE-2903-78FB-5306-73579BC447E2}"/>
              </a:ext>
            </a:extLst>
          </p:cNvPr>
          <p:cNvSpPr/>
          <p:nvPr/>
        </p:nvSpPr>
        <p:spPr>
          <a:xfrm>
            <a:off x="5865528" y="4325496"/>
            <a:ext cx="5260573" cy="1749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A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endParaRPr lang="ru-RU">
              <a:solidFill>
                <a:schemeClr val="tx1"/>
              </a:solidFill>
              <a:cs typeface="Calibri" panose="020F0502020204030204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E615D9-C9DE-879E-EC18-C0753D22317E}"/>
              </a:ext>
            </a:extLst>
          </p:cNvPr>
          <p:cNvSpPr txBox="1"/>
          <p:nvPr/>
        </p:nvSpPr>
        <p:spPr>
          <a:xfrm>
            <a:off x="5988241" y="4541746"/>
            <a:ext cx="5026123" cy="13081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successful_topic</a:t>
            </a:r>
            <a:r>
              <a:rPr lang="en-US" sz="260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готовность</a:t>
            </a:r>
            <a:r>
              <a:rPr lang="en-US" sz="260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работодателя</a:t>
            </a:r>
            <a:r>
              <a:rPr lang="en-US" sz="260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пригласить</a:t>
            </a:r>
            <a:r>
              <a:rPr lang="en-US" sz="260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соискателя</a:t>
            </a:r>
            <a:r>
              <a:rPr lang="en-US" sz="260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на</a:t>
            </a:r>
            <a:r>
              <a:rPr lang="en-US" sz="2600">
                <a:latin typeface="Raleway"/>
                <a:cs typeface="Calibri"/>
              </a:rPr>
              <a:t> </a:t>
            </a:r>
            <a:r>
              <a:rPr lang="en-US" sz="2600" err="1">
                <a:latin typeface="Raleway"/>
                <a:cs typeface="Calibri"/>
              </a:rPr>
              <a:t>собеседование</a:t>
            </a:r>
            <a:endParaRPr lang="en-US" sz="2600">
              <a:latin typeface="Raleway"/>
              <a:cs typeface="Calibri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89CBF36-5143-F02F-CFD6-EC67FF375659}"/>
              </a:ext>
            </a:extLst>
          </p:cNvPr>
          <p:cNvSpPr txBox="1"/>
          <p:nvPr/>
        </p:nvSpPr>
        <p:spPr>
          <a:xfrm>
            <a:off x="6373090" y="2933231"/>
            <a:ext cx="4102485" cy="5001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applicant_age</a:t>
            </a:r>
            <a:r>
              <a:rPr lang="en-US" sz="2600">
                <a:latin typeface="Raleway"/>
                <a:cs typeface="Calibri"/>
              </a:rPr>
              <a:t> - </a:t>
            </a:r>
            <a:r>
              <a:rPr lang="en-US" sz="2600" err="1">
                <a:latin typeface="Raleway"/>
                <a:cs typeface="Calibri"/>
              </a:rPr>
              <a:t>возраст</a:t>
            </a:r>
            <a:r>
              <a:rPr lang="en-US" sz="2600">
                <a:latin typeface="Raleway"/>
                <a:cs typeface="Calibri"/>
              </a:rPr>
              <a:t> </a:t>
            </a:r>
            <a:endParaRPr lang="en-US"/>
          </a:p>
        </p:txBody>
      </p:sp>
      <p:sp>
        <p:nvSpPr>
          <p:cNvPr id="46" name="Прямоугольник 3">
            <a:extLst>
              <a:ext uri="{FF2B5EF4-FFF2-40B4-BE49-F238E27FC236}">
                <a16:creationId xmlns:a16="http://schemas.microsoft.com/office/drawing/2014/main" id="{86FC3A94-5118-655B-4DD6-C9C7A483ECBF}"/>
              </a:ext>
            </a:extLst>
          </p:cNvPr>
          <p:cNvSpPr/>
          <p:nvPr/>
        </p:nvSpPr>
        <p:spPr>
          <a:xfrm>
            <a:off x="1057810" y="2702815"/>
            <a:ext cx="3658918" cy="9509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52" name="Прямоугольник 3">
            <a:extLst>
              <a:ext uri="{FF2B5EF4-FFF2-40B4-BE49-F238E27FC236}">
                <a16:creationId xmlns:a16="http://schemas.microsoft.com/office/drawing/2014/main" id="{B9316FA6-F098-8CE0-804A-99AC2C569835}"/>
              </a:ext>
            </a:extLst>
          </p:cNvPr>
          <p:cNvSpPr/>
          <p:nvPr/>
        </p:nvSpPr>
        <p:spPr>
          <a:xfrm>
            <a:off x="1057809" y="4326722"/>
            <a:ext cx="3658918" cy="17437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6C9CD4-0F2E-56A7-863A-BEC9B56ABB5C}"/>
              </a:ext>
            </a:extLst>
          </p:cNvPr>
          <p:cNvSpPr txBox="1"/>
          <p:nvPr/>
        </p:nvSpPr>
        <p:spPr>
          <a:xfrm>
            <a:off x="1516302" y="2925535"/>
            <a:ext cx="274012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year_of_birth</a:t>
            </a:r>
            <a:endParaRPr lang="en-US" sz="2600" b="1">
              <a:latin typeface="Raleway"/>
              <a:cs typeface="Calibri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21BDF2-FCA1-918A-C41E-6FAC5F32FFBE}"/>
              </a:ext>
            </a:extLst>
          </p:cNvPr>
          <p:cNvSpPr txBox="1"/>
          <p:nvPr/>
        </p:nvSpPr>
        <p:spPr>
          <a:xfrm>
            <a:off x="1778001" y="4541747"/>
            <a:ext cx="2224424" cy="13003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600" b="1" err="1">
                <a:latin typeface="Raleway"/>
                <a:cs typeface="Calibri"/>
              </a:rPr>
              <a:t>initial_state</a:t>
            </a:r>
            <a:endParaRPr lang="en-US"/>
          </a:p>
          <a:p>
            <a:endParaRPr lang="en-US" sz="2600" b="1">
              <a:latin typeface="Raleway"/>
              <a:cs typeface="Calibri"/>
            </a:endParaRPr>
          </a:p>
          <a:p>
            <a:pPr algn="ctr"/>
            <a:r>
              <a:rPr lang="en-US" sz="2600" b="1" err="1">
                <a:latin typeface="Raleway"/>
                <a:cs typeface="Calibri"/>
              </a:rPr>
              <a:t>final_state</a:t>
            </a:r>
            <a:endParaRPr lang="en-US" sz="2600" b="1">
              <a:latin typeface="Raleway"/>
              <a:cs typeface="Calibri"/>
            </a:endParaRP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65958B76-9C30-4C17-1D0C-81C55D27C69A}"/>
              </a:ext>
            </a:extLst>
          </p:cNvPr>
          <p:cNvSpPr/>
          <p:nvPr/>
        </p:nvSpPr>
        <p:spPr>
          <a:xfrm>
            <a:off x="4856788" y="2994807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CAD50C22-3372-B79D-C2D5-1213DD0E3E08}"/>
              </a:ext>
            </a:extLst>
          </p:cNvPr>
          <p:cNvSpPr/>
          <p:nvPr/>
        </p:nvSpPr>
        <p:spPr>
          <a:xfrm>
            <a:off x="4856787" y="4980471"/>
            <a:ext cx="923635" cy="42333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78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9E7FDB-33AB-8E16-BE8A-7860B2A5E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F1CFE3-EE26-53D2-2174-15A4AD553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834" y="99934"/>
            <a:ext cx="528847" cy="52884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FAEFB2F-B6CA-BE72-F335-8C58B49BCB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97" y="95454"/>
            <a:ext cx="546062" cy="54606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14B85B-E7A0-4111-3A8D-2E7E8D4594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098" y="93972"/>
            <a:ext cx="552099" cy="55209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E6850EC-F331-5384-529B-4D2A009587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7999" y="93972"/>
            <a:ext cx="552099" cy="5520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541A6C-B9F2-9965-89B4-0F25286B0A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775" y="109847"/>
            <a:ext cx="536224" cy="536224"/>
          </a:xfrm>
          <a:prstGeom prst="rect">
            <a:avLst/>
          </a:prstGeom>
        </p:spPr>
      </p:pic>
      <p:sp>
        <p:nvSpPr>
          <p:cNvPr id="30" name="Номер слайда 4">
            <a:extLst>
              <a:ext uri="{FF2B5EF4-FFF2-40B4-BE49-F238E27FC236}">
                <a16:creationId xmlns:a16="http://schemas.microsoft.com/office/drawing/2014/main" id="{876DA2D6-54AE-F32A-E6A2-FF6F662E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8072" y="6301486"/>
            <a:ext cx="27432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8</a:t>
            </a:fld>
            <a:endParaRPr lang="en-UA" sz="300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B5AD46-D094-B11C-9D4E-D10136AF3BAB}"/>
              </a:ext>
            </a:extLst>
          </p:cNvPr>
          <p:cNvGrpSpPr/>
          <p:nvPr/>
        </p:nvGrpSpPr>
        <p:grpSpPr>
          <a:xfrm>
            <a:off x="1055296" y="1332069"/>
            <a:ext cx="10077506" cy="758510"/>
            <a:chOff x="1055296" y="1201220"/>
            <a:chExt cx="10077506" cy="758510"/>
          </a:xfrm>
        </p:grpSpPr>
        <p:sp>
          <p:nvSpPr>
            <p:cNvPr id="10" name="Прямоугольник 12">
              <a:extLst>
                <a:ext uri="{FF2B5EF4-FFF2-40B4-BE49-F238E27FC236}">
                  <a16:creationId xmlns:a16="http://schemas.microsoft.com/office/drawing/2014/main" id="{DF3AC9EE-7270-216E-3187-38DB556090E7}"/>
                </a:ext>
              </a:extLst>
            </p:cNvPr>
            <p:cNvSpPr/>
            <p:nvPr/>
          </p:nvSpPr>
          <p:spPr>
            <a:xfrm>
              <a:off x="1055296" y="1201220"/>
              <a:ext cx="10077506" cy="758510"/>
            </a:xfrm>
            <a:prstGeom prst="rect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457200" indent="-457200" algn="ctr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C4FB5-AB8E-6F05-2835-449CDE712033}"/>
                </a:ext>
              </a:extLst>
            </p:cNvPr>
            <p:cNvSpPr txBox="1"/>
            <p:nvPr/>
          </p:nvSpPr>
          <p:spPr>
            <a:xfrm>
              <a:off x="1123758" y="1308483"/>
              <a:ext cx="9998359" cy="553998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3000" err="1">
                  <a:latin typeface="Raleway"/>
                  <a:ea typeface="Calibri"/>
                  <a:cs typeface="Calibri"/>
                </a:rPr>
                <a:t>Работа</a:t>
              </a:r>
              <a:r>
                <a:rPr lang="en-US" sz="3000">
                  <a:latin typeface="Raleway"/>
                  <a:ea typeface="Calibri"/>
                  <a:cs typeface="Calibri"/>
                </a:rPr>
                <a:t> с 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выбросами</a:t>
              </a:r>
              <a:r>
                <a:rPr lang="en-US" sz="3000">
                  <a:latin typeface="Raleway"/>
                  <a:ea typeface="Calibri"/>
                  <a:cs typeface="Calibri"/>
                </a:rPr>
                <a:t>. </a:t>
              </a:r>
              <a:r>
                <a:rPr lang="en-US" sz="3000" err="1">
                  <a:latin typeface="Raleway"/>
                  <a:ea typeface="Calibri"/>
                  <a:cs typeface="Calibri"/>
                </a:rPr>
                <a:t>Очистка</a:t>
              </a:r>
            </a:p>
          </p:txBody>
        </p:sp>
      </p:grpSp>
      <p:sp>
        <p:nvSpPr>
          <p:cNvPr id="24" name="Прямоугольник 17">
            <a:extLst>
              <a:ext uri="{FF2B5EF4-FFF2-40B4-BE49-F238E27FC236}">
                <a16:creationId xmlns:a16="http://schemas.microsoft.com/office/drawing/2014/main" id="{EDE8DF98-F652-CB7B-276D-31D7BC997285}"/>
              </a:ext>
            </a:extLst>
          </p:cNvPr>
          <p:cNvSpPr/>
          <p:nvPr/>
        </p:nvSpPr>
        <p:spPr>
          <a:xfrm>
            <a:off x="1054923" y="2454601"/>
            <a:ext cx="10063656" cy="1695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E38547-000F-8A78-DD91-C6E10D025D47}"/>
              </a:ext>
            </a:extLst>
          </p:cNvPr>
          <p:cNvSpPr txBox="1"/>
          <p:nvPr/>
        </p:nvSpPr>
        <p:spPr>
          <a:xfrm>
            <a:off x="1489964" y="2647424"/>
            <a:ext cx="7656069" cy="12926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,Sans-Serif"/>
              <a:buChar char="-"/>
            </a:pPr>
            <a:r>
              <a:rPr lang="en-US" sz="2600" err="1">
                <a:latin typeface="Raleway"/>
                <a:cs typeface="Arial"/>
              </a:rPr>
              <a:t>Удаляем</a:t>
            </a:r>
            <a:r>
              <a:rPr lang="en-US" sz="2600">
                <a:latin typeface="Raleway"/>
                <a:cs typeface="Arial"/>
              </a:rPr>
              <a:t> </a:t>
            </a:r>
            <a:r>
              <a:rPr lang="en-US" sz="2600" b="1" err="1">
                <a:latin typeface="Raleway"/>
                <a:cs typeface="Arial"/>
              </a:rPr>
              <a:t>applicant_age</a:t>
            </a:r>
            <a:r>
              <a:rPr lang="en-US" sz="2600" b="1">
                <a:latin typeface="Raleway"/>
                <a:cs typeface="Arial"/>
              </a:rPr>
              <a:t> &gt; </a:t>
            </a:r>
            <a:r>
              <a:rPr lang="en-US" sz="2600" b="1">
                <a:latin typeface="Calibri"/>
                <a:cs typeface="Calibri"/>
              </a:rPr>
              <a:t>74</a:t>
            </a:r>
            <a:endParaRPr lang="en-US" sz="2600">
              <a:latin typeface="Calibri"/>
              <a:cs typeface="Calibri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2600" err="1">
                <a:latin typeface="Raleway"/>
                <a:cs typeface="Arial"/>
              </a:rPr>
              <a:t>Удаляем</a:t>
            </a:r>
            <a:r>
              <a:rPr lang="en-US" sz="2600">
                <a:latin typeface="Raleway"/>
                <a:cs typeface="Arial"/>
              </a:rPr>
              <a:t> </a:t>
            </a:r>
            <a:r>
              <a:rPr lang="en-US" sz="2600" err="1">
                <a:latin typeface="Raleway"/>
                <a:cs typeface="Arial"/>
              </a:rPr>
              <a:t>выбросы</a:t>
            </a:r>
            <a:r>
              <a:rPr lang="en-US" sz="2600">
                <a:latin typeface="Raleway"/>
                <a:cs typeface="Arial"/>
              </a:rPr>
              <a:t> </a:t>
            </a:r>
            <a:r>
              <a:rPr lang="en-US" sz="2600" b="1" err="1">
                <a:latin typeface="Raleway"/>
                <a:cs typeface="Arial"/>
              </a:rPr>
              <a:t>work_experience_months</a:t>
            </a:r>
            <a:endParaRPr lang="en-US" err="1">
              <a:latin typeface="Raleway"/>
              <a:cs typeface="Arial"/>
            </a:endParaRPr>
          </a:p>
          <a:p>
            <a:pPr marL="285750" indent="-285750">
              <a:buFont typeface="Calibri,Sans-Serif"/>
              <a:buChar char="-"/>
            </a:pPr>
            <a:r>
              <a:rPr lang="en-US" sz="2600" err="1">
                <a:latin typeface="Raleway"/>
                <a:cs typeface="Arial"/>
              </a:rPr>
              <a:t>Удаляем</a:t>
            </a:r>
            <a:r>
              <a:rPr lang="en-US" sz="2600">
                <a:latin typeface="Raleway"/>
                <a:cs typeface="Arial"/>
              </a:rPr>
              <a:t> </a:t>
            </a:r>
            <a:r>
              <a:rPr lang="en-US" sz="2600" err="1">
                <a:latin typeface="Raleway"/>
                <a:cs typeface="Arial"/>
              </a:rPr>
              <a:t>волонтёров</a:t>
            </a:r>
            <a:endParaRPr lang="en-US" err="1">
              <a:latin typeface="Raleway"/>
            </a:endParaRPr>
          </a:p>
        </p:txBody>
      </p:sp>
      <p:sp>
        <p:nvSpPr>
          <p:cNvPr id="6" name="Прямоугольник 3">
            <a:extLst>
              <a:ext uri="{FF2B5EF4-FFF2-40B4-BE49-F238E27FC236}">
                <a16:creationId xmlns:a16="http://schemas.microsoft.com/office/drawing/2014/main" id="{BEB7D9D8-99A4-F4A2-8E2B-A17E34EE677F}"/>
              </a:ext>
            </a:extLst>
          </p:cNvPr>
          <p:cNvSpPr/>
          <p:nvPr/>
        </p:nvSpPr>
        <p:spPr>
          <a:xfrm>
            <a:off x="3497751" y="4503218"/>
            <a:ext cx="5190612" cy="15302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268DA-AC53-FBFA-70B7-3ADDB2648054}"/>
              </a:ext>
            </a:extLst>
          </p:cNvPr>
          <p:cNvSpPr txBox="1"/>
          <p:nvPr/>
        </p:nvSpPr>
        <p:spPr>
          <a:xfrm>
            <a:off x="3626250" y="4722261"/>
            <a:ext cx="502454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 err="1">
                <a:latin typeface="Raleway"/>
                <a:ea typeface="Calibri"/>
                <a:cs typeface="Calibri"/>
              </a:rPr>
              <a:t>Удалено</a:t>
            </a:r>
            <a:r>
              <a:rPr lang="en-US" sz="3000">
                <a:latin typeface="Raleway"/>
                <a:ea typeface="Calibri"/>
                <a:cs typeface="Calibri"/>
              </a:rPr>
              <a:t> </a:t>
            </a:r>
            <a:r>
              <a:rPr lang="en-US" sz="3000" b="1">
                <a:latin typeface="Calibri"/>
                <a:ea typeface="Calibri"/>
                <a:cs typeface="Calibri"/>
              </a:rPr>
              <a:t>469</a:t>
            </a:r>
            <a:r>
              <a:rPr lang="en-US" sz="3000">
                <a:latin typeface="Raleway"/>
                <a:ea typeface="Calibri"/>
                <a:cs typeface="Calibri"/>
              </a:rPr>
              <a:t> </a:t>
            </a:r>
            <a:r>
              <a:rPr lang="en-US" sz="3000" err="1">
                <a:latin typeface="Raleway"/>
                <a:ea typeface="Calibri"/>
                <a:cs typeface="Calibri"/>
              </a:rPr>
              <a:t>значений</a:t>
            </a:r>
            <a:endParaRPr lang="ru-RU" sz="3000" err="1">
              <a:latin typeface="Raleway"/>
              <a:ea typeface="Calibri"/>
              <a:cs typeface="Calibri"/>
            </a:endParaRPr>
          </a:p>
          <a:p>
            <a:pPr algn="ctr"/>
            <a:r>
              <a:rPr lang="en-US" sz="3000" err="1">
                <a:latin typeface="Raleway"/>
                <a:ea typeface="Calibri"/>
                <a:cs typeface="Calibri"/>
              </a:rPr>
              <a:t>Осталось</a:t>
            </a:r>
            <a:r>
              <a:rPr lang="ru-RU" sz="3000">
                <a:latin typeface="Raleway"/>
                <a:ea typeface="+mn-lt"/>
                <a:cs typeface="+mn-lt"/>
              </a:rPr>
              <a:t> </a:t>
            </a:r>
            <a:r>
              <a:rPr lang="ru-RU" sz="3000" b="1">
                <a:latin typeface="Calibri"/>
                <a:ea typeface="+mn-lt"/>
                <a:cs typeface="+mn-lt"/>
              </a:rPr>
              <a:t>9</a:t>
            </a:r>
            <a:r>
              <a:rPr lang="en-US" sz="3000" b="1">
                <a:latin typeface="Calibri"/>
                <a:ea typeface="+mn-lt"/>
                <a:cs typeface="+mn-lt"/>
              </a:rPr>
              <a:t>9,7</a:t>
            </a:r>
            <a:r>
              <a:rPr lang="ru-RU" sz="3000" b="1">
                <a:latin typeface="Raleway"/>
                <a:ea typeface="+mn-lt"/>
                <a:cs typeface="+mn-lt"/>
              </a:rPr>
              <a:t>%</a:t>
            </a:r>
            <a:r>
              <a:rPr lang="ru-RU" sz="3000">
                <a:latin typeface="Raleway"/>
                <a:ea typeface="+mn-lt"/>
                <a:cs typeface="+mn-lt"/>
              </a:rPr>
              <a:t> </a:t>
            </a:r>
            <a:r>
              <a:rPr lang="ru-RU" sz="3000" err="1">
                <a:latin typeface="Raleway"/>
                <a:ea typeface="+mn-lt"/>
                <a:cs typeface="+mn-lt"/>
              </a:rPr>
              <a:t>датасета</a:t>
            </a:r>
            <a:endParaRPr lang="ru-RU" sz="3000">
              <a:latin typeface="Raleway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7B6BB3-8242-04E8-88CE-BA3E4C710C60}"/>
              </a:ext>
            </a:extLst>
          </p:cNvPr>
          <p:cNvSpPr txBox="1"/>
          <p:nvPr/>
        </p:nvSpPr>
        <p:spPr>
          <a:xfrm>
            <a:off x="4625266" y="649695"/>
            <a:ext cx="303406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Предобработка</a:t>
            </a:r>
          </a:p>
        </p:txBody>
      </p:sp>
    </p:spTree>
    <p:extLst>
      <p:ext uri="{BB962C8B-B14F-4D97-AF65-F5344CB8AC3E}">
        <p14:creationId xmlns:p14="http://schemas.microsoft.com/office/powerpoint/2010/main" val="1815282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BA8CF32-8224-9C38-47C0-1A09FF48FDA4}"/>
              </a:ext>
            </a:extLst>
          </p:cNvPr>
          <p:cNvSpPr/>
          <p:nvPr/>
        </p:nvSpPr>
        <p:spPr>
          <a:xfrm>
            <a:off x="11037454" y="1185333"/>
            <a:ext cx="892848" cy="492606"/>
          </a:xfrm>
          <a:prstGeom prst="rect">
            <a:avLst/>
          </a:prstGeom>
          <a:solidFill>
            <a:srgbClr val="F7F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5650" y="99935"/>
            <a:ext cx="536492" cy="53649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88" y="95454"/>
            <a:ext cx="546062" cy="54606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361522" y="637657"/>
            <a:ext cx="3484353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ru-RU" sz="2600" b="1"/>
              <a:t>Гипотеза и механизм</a:t>
            </a:r>
            <a:endParaRPr lang="ru-RU" sz="2600" b="1">
              <a:cs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438" y="115450"/>
            <a:ext cx="536224" cy="536224"/>
          </a:xfrm>
          <a:prstGeom prst="rect">
            <a:avLst/>
          </a:prstGeom>
        </p:spPr>
      </p:pic>
      <p:sp>
        <p:nvSpPr>
          <p:cNvPr id="30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742867" y="6301486"/>
            <a:ext cx="990600" cy="365125"/>
          </a:xfrm>
        </p:spPr>
        <p:txBody>
          <a:bodyPr/>
          <a:lstStyle/>
          <a:p>
            <a:fld id="{8B2AC70D-ECCF-4241-A93A-8AFA3630B14E}" type="slidenum">
              <a:rPr lang="en-UA" sz="3000" smtClean="0">
                <a:solidFill>
                  <a:schemeClr val="tx1"/>
                </a:solidFill>
              </a:rPr>
              <a:t>9</a:t>
            </a:fld>
            <a:endParaRPr lang="en-UA" sz="3000">
              <a:solidFill>
                <a:schemeClr val="tx1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13" y="84593"/>
            <a:ext cx="567175" cy="5671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869" y="99935"/>
            <a:ext cx="547544" cy="54754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7BB1FD3-93A2-5DFE-4ABD-6AF37979EB83}"/>
              </a:ext>
            </a:extLst>
          </p:cNvPr>
          <p:cNvSpPr txBox="1"/>
          <p:nvPr/>
        </p:nvSpPr>
        <p:spPr>
          <a:xfrm>
            <a:off x="2367159" y="3391742"/>
            <a:ext cx="7457682" cy="76944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200">
                <a:highlight>
                  <a:srgbClr val="FFFFFF"/>
                </a:highlight>
                <a:ea typeface="+mn-lt"/>
                <a:cs typeface="+mn-lt"/>
              </a:rPr>
              <a:t>Требование работодателя - </a:t>
            </a:r>
            <a:r>
              <a:rPr lang="ru-RU" sz="2200" b="1">
                <a:highlight>
                  <a:srgbClr val="FFFFFF"/>
                </a:highlight>
                <a:ea typeface="+mn-lt"/>
                <a:cs typeface="+mn-lt"/>
              </a:rPr>
              <a:t>статистически значимые </a:t>
            </a:r>
            <a:r>
              <a:rPr lang="ru-RU" sz="2200">
                <a:highlight>
                  <a:srgbClr val="FFFFFF"/>
                </a:highlight>
                <a:ea typeface="+mn-lt"/>
                <a:cs typeface="+mn-lt"/>
              </a:rPr>
              <a:t>переменные для</a:t>
            </a:r>
            <a:r>
              <a:rPr lang="en-US" sz="2200">
                <a:highlight>
                  <a:srgbClr val="FFFFFF"/>
                </a:highlight>
                <a:ea typeface="+mn-lt"/>
                <a:cs typeface="+mn-lt"/>
              </a:rPr>
              <a:t> </a:t>
            </a:r>
            <a:r>
              <a:rPr lang="en-US" sz="2200" b="1" err="1">
                <a:highlight>
                  <a:srgbClr val="FFFFFF"/>
                </a:highlight>
                <a:ea typeface="+mn-lt"/>
                <a:cs typeface="+mn-lt"/>
              </a:rPr>
              <a:t>successful_topic</a:t>
            </a:r>
            <a:endParaRPr lang="en-US" sz="2200">
              <a:highlight>
                <a:srgbClr val="FFFFFF"/>
              </a:highlight>
              <a:cs typeface="Calibri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6046B0A-7CB9-72F3-C80A-09488055C5C8}"/>
              </a:ext>
            </a:extLst>
          </p:cNvPr>
          <p:cNvGrpSpPr/>
          <p:nvPr/>
        </p:nvGrpSpPr>
        <p:grpSpPr>
          <a:xfrm>
            <a:off x="3686629" y="4481431"/>
            <a:ext cx="8016889" cy="1607216"/>
            <a:chOff x="441393" y="4093382"/>
            <a:chExt cx="7014541" cy="1607216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441393" y="4093382"/>
              <a:ext cx="7014541" cy="16072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E121A0-6D30-EAB1-487F-1465529AFA32}"/>
                </a:ext>
              </a:extLst>
            </p:cNvPr>
            <p:cNvSpPr txBox="1"/>
            <p:nvPr/>
          </p:nvSpPr>
          <p:spPr>
            <a:xfrm>
              <a:off x="1730449" y="4222326"/>
              <a:ext cx="5723519" cy="1384995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ru-RU" sz="2800">
                  <a:latin typeface="Raleway"/>
                  <a:cs typeface="Calibri"/>
                </a:rPr>
                <a:t>В больших</a:t>
              </a:r>
              <a:r>
                <a:rPr lang="en-US" sz="2800">
                  <a:latin typeface="Raleway"/>
                  <a:cs typeface="Calibri"/>
                </a:rPr>
                <a:t>*</a:t>
              </a:r>
              <a:r>
                <a:rPr lang="ru-RU" sz="2800">
                  <a:latin typeface="Raleway"/>
                  <a:cs typeface="Calibri"/>
                </a:rPr>
                <a:t> регионах </a:t>
              </a:r>
              <a:r>
                <a:rPr lang="ru-RU" sz="2800" b="1">
                  <a:latin typeface="Raleway"/>
                  <a:cs typeface="Calibri"/>
                </a:rPr>
                <a:t>значимость рабочего опыта </a:t>
              </a:r>
              <a:r>
                <a:rPr lang="ru-RU" sz="2800">
                  <a:latin typeface="Raleway"/>
                  <a:cs typeface="Calibri"/>
                </a:rPr>
                <a:t>для работодателя в среднем больше, чем в меньших</a:t>
              </a:r>
            </a:p>
          </p:txBody>
        </p:sp>
        <p:pic>
          <p:nvPicPr>
            <p:cNvPr id="32" name="Graphic 31" descr="Lightbulb with solid fill">
              <a:extLst>
                <a:ext uri="{FF2B5EF4-FFF2-40B4-BE49-F238E27FC236}">
                  <a16:creationId xmlns:a16="http://schemas.microsoft.com/office/drawing/2014/main" id="{3308A79D-DB90-28CD-6AD9-7996BD231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4054" y="4355123"/>
              <a:ext cx="1083734" cy="1083734"/>
            </a:xfrm>
            <a:prstGeom prst="rect">
              <a:avLst/>
            </a:prstGeom>
          </p:spPr>
        </p:pic>
      </p:grpSp>
      <p:sp>
        <p:nvSpPr>
          <p:cNvPr id="3" name="Прямоугольник 2"/>
          <p:cNvSpPr/>
          <p:nvPr/>
        </p:nvSpPr>
        <p:spPr>
          <a:xfrm>
            <a:off x="2694303" y="6259397"/>
            <a:ext cx="681879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latin typeface="Raleway"/>
                <a:cs typeface="Calibri"/>
              </a:rPr>
              <a:t>*</a:t>
            </a:r>
            <a:r>
              <a:rPr lang="ru-RU" sz="2200">
                <a:latin typeface="Raleway"/>
                <a:cs typeface="Calibri"/>
              </a:rPr>
              <a:t>Регионах с большим кол-вом уникальных резюме</a:t>
            </a:r>
            <a:endParaRPr lang="ru-RU" sz="2200"/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5C454C-F717-4F14-AB89-F5F0093EFDDC}"/>
              </a:ext>
            </a:extLst>
          </p:cNvPr>
          <p:cNvGrpSpPr/>
          <p:nvPr/>
        </p:nvGrpSpPr>
        <p:grpSpPr>
          <a:xfrm>
            <a:off x="549394" y="1469153"/>
            <a:ext cx="7022563" cy="1598113"/>
            <a:chOff x="4678708" y="1546043"/>
            <a:chExt cx="7022563" cy="159811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ED02CF0-6039-9FDD-1352-76F16A8D1F31}"/>
                </a:ext>
              </a:extLst>
            </p:cNvPr>
            <p:cNvGrpSpPr/>
            <p:nvPr/>
          </p:nvGrpSpPr>
          <p:grpSpPr>
            <a:xfrm>
              <a:off x="4678708" y="1546043"/>
              <a:ext cx="7022563" cy="1598113"/>
              <a:chOff x="426658" y="1670735"/>
              <a:chExt cx="7022563" cy="1598113"/>
            </a:xfrm>
          </p:grpSpPr>
          <p:sp>
            <p:nvSpPr>
              <p:cNvPr id="19" name="Прямоугольник 3">
                <a:extLst>
                  <a:ext uri="{FF2B5EF4-FFF2-40B4-BE49-F238E27FC236}">
                    <a16:creationId xmlns:a16="http://schemas.microsoft.com/office/drawing/2014/main" id="{C450BE84-C331-1AC2-9334-6C8F6EC2ED4D}"/>
                  </a:ext>
                </a:extLst>
              </p:cNvPr>
              <p:cNvSpPr/>
              <p:nvPr/>
            </p:nvSpPr>
            <p:spPr>
              <a:xfrm>
                <a:off x="426658" y="1670735"/>
                <a:ext cx="7022563" cy="159811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ru-RU">
                  <a:solidFill>
                    <a:schemeClr val="tx1"/>
                  </a:solidFill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</a:pPr>
                <a:endParaRPr lang="ru-RU"/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2015741" y="1785274"/>
                <a:ext cx="5297276" cy="113280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r>
                  <a:rPr lang="ru-RU" sz="2800">
                    <a:latin typeface="Raleway"/>
                  </a:rPr>
                  <a:t>Как </a:t>
                </a:r>
                <a:r>
                  <a:rPr lang="ru-RU" sz="2800" b="1">
                    <a:latin typeface="Raleway"/>
                  </a:rPr>
                  <a:t>регион </a:t>
                </a:r>
                <a:r>
                  <a:rPr lang="ru-RU" sz="2800">
                    <a:latin typeface="Raleway"/>
                  </a:rPr>
                  <a:t>влияет</a:t>
                </a:r>
                <a:endParaRPr lang="ru-RU" sz="2800">
                  <a:latin typeface="Raleway"/>
                  <a:cs typeface="Calibri"/>
                </a:endParaRPr>
              </a:p>
              <a:p>
                <a:r>
                  <a:rPr lang="ru-RU" sz="2800">
                    <a:latin typeface="Raleway"/>
                  </a:rPr>
                  <a:t>на </a:t>
                </a:r>
                <a:r>
                  <a:rPr lang="ru-RU" sz="2800" b="1">
                    <a:latin typeface="Raleway"/>
                  </a:rPr>
                  <a:t>требование</a:t>
                </a:r>
                <a:r>
                  <a:rPr lang="ru-RU" sz="2800">
                    <a:latin typeface="Raleway"/>
                  </a:rPr>
                  <a:t> работодателя в разных </a:t>
                </a:r>
                <a:r>
                  <a:rPr lang="ru-RU" sz="2800" b="1">
                    <a:latin typeface="Raleway"/>
                  </a:rPr>
                  <a:t>профессиях</a:t>
                </a:r>
                <a:r>
                  <a:rPr lang="ru-RU" sz="2800">
                    <a:latin typeface="Raleway"/>
                  </a:rPr>
                  <a:t>?</a:t>
                </a:r>
                <a:endParaRPr lang="ru-RU" sz="2800">
                  <a:latin typeface="Raleway"/>
                  <a:cs typeface="Calibri"/>
                </a:endParaRPr>
              </a:p>
            </p:txBody>
          </p:sp>
        </p:grpSp>
        <p:pic>
          <p:nvPicPr>
            <p:cNvPr id="10" name="Рисунок 9" descr="Вопросительный знак со сплошной заливкой">
              <a:extLst>
                <a:ext uri="{FF2B5EF4-FFF2-40B4-BE49-F238E27FC236}">
                  <a16:creationId xmlns:a16="http://schemas.microsoft.com/office/drawing/2014/main" id="{3F05E3CD-6A85-43F1-A0AE-249768D97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997550" y="1784397"/>
              <a:ext cx="1098450" cy="1098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96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9B810"/>
      </a:accent1>
      <a:accent2>
        <a:srgbClr val="6C7074"/>
      </a:accent2>
      <a:accent3>
        <a:srgbClr val="BBA894"/>
      </a:accent3>
      <a:accent4>
        <a:srgbClr val="FFC000"/>
      </a:accent4>
      <a:accent5>
        <a:srgbClr val="8B6539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693</Words>
  <Application>Microsoft Office PowerPoint</Application>
  <PresentationFormat>Широкоэкранный</PresentationFormat>
  <Paragraphs>319</Paragraphs>
  <Slides>26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Calibri,Sans-Serif</vt:lpstr>
      <vt:lpstr>Consolas</vt:lpstr>
      <vt:lpstr>Raleway</vt:lpstr>
      <vt:lpstr>Office Theme</vt:lpstr>
      <vt:lpstr>Как попасть на собес в Тиньк?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Приложение к слайду 3</vt:lpstr>
      <vt:lpstr>Приложение к слайду 6</vt:lpstr>
      <vt:lpstr>Приложение к слайду 7</vt:lpstr>
      <vt:lpstr>Приложение к слайду 8</vt:lpstr>
      <vt:lpstr>Приложение к слайду 11</vt:lpstr>
      <vt:lpstr>Приложение к слайду 11</vt:lpstr>
      <vt:lpstr>Приложение к слайду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Yaroslav Kruglov</cp:lastModifiedBy>
  <cp:revision>653</cp:revision>
  <dcterms:created xsi:type="dcterms:W3CDTF">2023-02-11T11:38:42Z</dcterms:created>
  <dcterms:modified xsi:type="dcterms:W3CDTF">2023-12-19T21:58:36Z</dcterms:modified>
</cp:coreProperties>
</file>