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E022A-C7B5-480F-A4AF-C7EF5D1EB9A5}" v="20" dt="2024-11-25T04:56:36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63" autoAdjust="0"/>
  </p:normalViewPr>
  <p:slideViewPr>
    <p:cSldViewPr snapToGrid="0">
      <p:cViewPr>
        <p:scale>
          <a:sx n="100" d="100"/>
          <a:sy n="100" d="100"/>
        </p:scale>
        <p:origin x="21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春成张" userId="5b57f3d0-ee31-4b33-89c8-d369ebe198e0" providerId="ADAL" clId="{C85E022A-C7B5-480F-A4AF-C7EF5D1EB9A5}"/>
    <pc:docChg chg="undo custSel addSld delSld modSld modMainMaster">
      <pc:chgData name="春成张" userId="5b57f3d0-ee31-4b33-89c8-d369ebe198e0" providerId="ADAL" clId="{C85E022A-C7B5-480F-A4AF-C7EF5D1EB9A5}" dt="2024-11-25T04:57:34.368" v="1945" actId="20577"/>
      <pc:docMkLst>
        <pc:docMk/>
      </pc:docMkLst>
      <pc:sldChg chg="modSp new mod">
        <pc:chgData name="春成张" userId="5b57f3d0-ee31-4b33-89c8-d369ebe198e0" providerId="ADAL" clId="{C85E022A-C7B5-480F-A4AF-C7EF5D1EB9A5}" dt="2024-11-25T04:45:50.588" v="1251"/>
        <pc:sldMkLst>
          <pc:docMk/>
          <pc:sldMk cId="3551043356" sldId="256"/>
        </pc:sldMkLst>
        <pc:spChg chg="mod">
          <ac:chgData name="春成张" userId="5b57f3d0-ee31-4b33-89c8-d369ebe198e0" providerId="ADAL" clId="{C85E022A-C7B5-480F-A4AF-C7EF5D1EB9A5}" dt="2024-11-25T04:45:50.588" v="1251"/>
          <ac:spMkLst>
            <pc:docMk/>
            <pc:sldMk cId="3551043356" sldId="256"/>
            <ac:spMk id="2" creationId="{7BCEA064-E376-602C-D902-D95470FF77D6}"/>
          </ac:spMkLst>
        </pc:spChg>
        <pc:spChg chg="mod">
          <ac:chgData name="春成张" userId="5b57f3d0-ee31-4b33-89c8-d369ebe198e0" providerId="ADAL" clId="{C85E022A-C7B5-480F-A4AF-C7EF5D1EB9A5}" dt="2024-11-25T04:45:50.588" v="1251"/>
          <ac:spMkLst>
            <pc:docMk/>
            <pc:sldMk cId="3551043356" sldId="256"/>
            <ac:spMk id="3" creationId="{3044B9A6-E520-6AD5-F934-185C1398D333}"/>
          </ac:spMkLst>
        </pc:spChg>
      </pc:sldChg>
      <pc:sldChg chg="addSp delSp modSp new del mod">
        <pc:chgData name="春成张" userId="5b57f3d0-ee31-4b33-89c8-d369ebe198e0" providerId="ADAL" clId="{C85E022A-C7B5-480F-A4AF-C7EF5D1EB9A5}" dt="2024-11-25T03:47:13.025" v="111" actId="47"/>
        <pc:sldMkLst>
          <pc:docMk/>
          <pc:sldMk cId="863329552" sldId="257"/>
        </pc:sldMkLst>
        <pc:spChg chg="del">
          <ac:chgData name="春成张" userId="5b57f3d0-ee31-4b33-89c8-d369ebe198e0" providerId="ADAL" clId="{C85E022A-C7B5-480F-A4AF-C7EF5D1EB9A5}" dt="2024-11-25T02:24:16.856" v="12" actId="478"/>
          <ac:spMkLst>
            <pc:docMk/>
            <pc:sldMk cId="863329552" sldId="257"/>
            <ac:spMk id="3" creationId="{B3B2F9BA-60A7-EF05-8F9C-4BF90C8FEB69}"/>
          </ac:spMkLst>
        </pc:spChg>
        <pc:spChg chg="add mod">
          <ac:chgData name="春成张" userId="5b57f3d0-ee31-4b33-89c8-d369ebe198e0" providerId="ADAL" clId="{C85E022A-C7B5-480F-A4AF-C7EF5D1EB9A5}" dt="2024-11-25T02:28:25.670" v="87" actId="1076"/>
          <ac:spMkLst>
            <pc:docMk/>
            <pc:sldMk cId="863329552" sldId="257"/>
            <ac:spMk id="4" creationId="{4B9F58CD-E8B2-42DC-7EB5-0D859375357D}"/>
          </ac:spMkLst>
        </pc:spChg>
        <pc:spChg chg="add mod">
          <ac:chgData name="春成张" userId="5b57f3d0-ee31-4b33-89c8-d369ebe198e0" providerId="ADAL" clId="{C85E022A-C7B5-480F-A4AF-C7EF5D1EB9A5}" dt="2024-11-25T02:28:33.293" v="91" actId="1076"/>
          <ac:spMkLst>
            <pc:docMk/>
            <pc:sldMk cId="863329552" sldId="257"/>
            <ac:spMk id="5" creationId="{096E9D8C-5B14-6A1B-F39C-533FD203F1F9}"/>
          </ac:spMkLst>
        </pc:spChg>
        <pc:spChg chg="add mod">
          <ac:chgData name="春成张" userId="5b57f3d0-ee31-4b33-89c8-d369ebe198e0" providerId="ADAL" clId="{C85E022A-C7B5-480F-A4AF-C7EF5D1EB9A5}" dt="2024-11-25T02:28:30.689" v="90" actId="1076"/>
          <ac:spMkLst>
            <pc:docMk/>
            <pc:sldMk cId="863329552" sldId="257"/>
            <ac:spMk id="6" creationId="{504B2573-0B21-8DB7-6F25-DF686B5A2214}"/>
          </ac:spMkLst>
        </pc:spChg>
        <pc:spChg chg="add mod">
          <ac:chgData name="春成张" userId="5b57f3d0-ee31-4b33-89c8-d369ebe198e0" providerId="ADAL" clId="{C85E022A-C7B5-480F-A4AF-C7EF5D1EB9A5}" dt="2024-11-25T02:28:54.796" v="101" actId="1076"/>
          <ac:spMkLst>
            <pc:docMk/>
            <pc:sldMk cId="863329552" sldId="257"/>
            <ac:spMk id="7" creationId="{9E91695F-8C9C-27CA-FA95-46CD97178707}"/>
          </ac:spMkLst>
        </pc:spChg>
        <pc:spChg chg="add mod">
          <ac:chgData name="春成张" userId="5b57f3d0-ee31-4b33-89c8-d369ebe198e0" providerId="ADAL" clId="{C85E022A-C7B5-480F-A4AF-C7EF5D1EB9A5}" dt="2024-11-25T02:29:37.232" v="109" actId="1076"/>
          <ac:spMkLst>
            <pc:docMk/>
            <pc:sldMk cId="863329552" sldId="257"/>
            <ac:spMk id="8" creationId="{A35F87C7-FF68-BD6D-F699-289E404DC274}"/>
          </ac:spMkLst>
        </pc:spChg>
        <pc:cxnChg chg="add mod">
          <ac:chgData name="春成张" userId="5b57f3d0-ee31-4b33-89c8-d369ebe198e0" providerId="ADAL" clId="{C85E022A-C7B5-480F-A4AF-C7EF5D1EB9A5}" dt="2024-11-25T02:28:39.616" v="94" actId="14100"/>
          <ac:cxnSpMkLst>
            <pc:docMk/>
            <pc:sldMk cId="863329552" sldId="257"/>
            <ac:cxnSpMk id="10" creationId="{6B1836F6-7189-A4CB-E87A-39335AB94146}"/>
          </ac:cxnSpMkLst>
        </pc:cxnChg>
        <pc:cxnChg chg="add mod">
          <ac:chgData name="春成张" userId="5b57f3d0-ee31-4b33-89c8-d369ebe198e0" providerId="ADAL" clId="{C85E022A-C7B5-480F-A4AF-C7EF5D1EB9A5}" dt="2024-11-25T02:28:47.675" v="97" actId="14100"/>
          <ac:cxnSpMkLst>
            <pc:docMk/>
            <pc:sldMk cId="863329552" sldId="257"/>
            <ac:cxnSpMk id="16" creationId="{04488947-5573-EC1F-6F8B-D6225AEEA24E}"/>
          </ac:cxnSpMkLst>
        </pc:cxnChg>
        <pc:cxnChg chg="add mod">
          <ac:chgData name="春成张" userId="5b57f3d0-ee31-4b33-89c8-d369ebe198e0" providerId="ADAL" clId="{C85E022A-C7B5-480F-A4AF-C7EF5D1EB9A5}" dt="2024-11-25T02:28:54.796" v="101" actId="1076"/>
          <ac:cxnSpMkLst>
            <pc:docMk/>
            <pc:sldMk cId="863329552" sldId="257"/>
            <ac:cxnSpMk id="19" creationId="{0EB144A2-1D28-8FFE-C927-2EFDC3F37D1F}"/>
          </ac:cxnSpMkLst>
        </pc:cxnChg>
        <pc:cxnChg chg="add mod">
          <ac:chgData name="春成张" userId="5b57f3d0-ee31-4b33-89c8-d369ebe198e0" providerId="ADAL" clId="{C85E022A-C7B5-480F-A4AF-C7EF5D1EB9A5}" dt="2024-11-25T02:29:37.232" v="109" actId="1076"/>
          <ac:cxnSpMkLst>
            <pc:docMk/>
            <pc:sldMk cId="863329552" sldId="257"/>
            <ac:cxnSpMk id="23" creationId="{4CC0A552-E47D-D15C-F910-D78DBB96E896}"/>
          </ac:cxnSpMkLst>
        </pc:cxnChg>
        <pc:cxnChg chg="add del mod">
          <ac:chgData name="春成张" userId="5b57f3d0-ee31-4b33-89c8-d369ebe198e0" providerId="ADAL" clId="{C85E022A-C7B5-480F-A4AF-C7EF5D1EB9A5}" dt="2024-11-25T02:29:22.951" v="107" actId="478"/>
          <ac:cxnSpMkLst>
            <pc:docMk/>
            <pc:sldMk cId="863329552" sldId="257"/>
            <ac:cxnSpMk id="26" creationId="{4FB078A2-64F1-9CEA-226A-06129EB06512}"/>
          </ac:cxnSpMkLst>
        </pc:cxnChg>
      </pc:sldChg>
      <pc:sldChg chg="addSp delSp modSp new mod modNotesTx">
        <pc:chgData name="春成张" userId="5b57f3d0-ee31-4b33-89c8-d369ebe198e0" providerId="ADAL" clId="{C85E022A-C7B5-480F-A4AF-C7EF5D1EB9A5}" dt="2024-11-25T04:46:06.167" v="1257" actId="1076"/>
        <pc:sldMkLst>
          <pc:docMk/>
          <pc:sldMk cId="2430840754" sldId="258"/>
        </pc:sldMkLst>
        <pc:spChg chg="mod">
          <ac:chgData name="春成张" userId="5b57f3d0-ee31-4b33-89c8-d369ebe198e0" providerId="ADAL" clId="{C85E022A-C7B5-480F-A4AF-C7EF5D1EB9A5}" dt="2024-11-25T04:45:50.588" v="1251"/>
          <ac:spMkLst>
            <pc:docMk/>
            <pc:sldMk cId="2430840754" sldId="258"/>
            <ac:spMk id="2" creationId="{0249052F-219A-9960-2A73-12BE42839650}"/>
          </ac:spMkLst>
        </pc:spChg>
        <pc:spChg chg="del">
          <ac:chgData name="春成张" userId="5b57f3d0-ee31-4b33-89c8-d369ebe198e0" providerId="ADAL" clId="{C85E022A-C7B5-480F-A4AF-C7EF5D1EB9A5}" dt="2024-11-25T03:48:57.252" v="127"/>
          <ac:spMkLst>
            <pc:docMk/>
            <pc:sldMk cId="2430840754" sldId="258"/>
            <ac:spMk id="3" creationId="{615D15F5-CD19-898F-22CE-8BA3D5A4BB63}"/>
          </ac:spMkLst>
        </pc:spChg>
        <pc:picChg chg="add mod">
          <ac:chgData name="春成张" userId="5b57f3d0-ee31-4b33-89c8-d369ebe198e0" providerId="ADAL" clId="{C85E022A-C7B5-480F-A4AF-C7EF5D1EB9A5}" dt="2024-11-25T04:46:06.167" v="1257" actId="1076"/>
          <ac:picMkLst>
            <pc:docMk/>
            <pc:sldMk cId="2430840754" sldId="258"/>
            <ac:picMk id="4" creationId="{AF83EA81-AF6F-F3E8-B58D-FCFAE94C9C0F}"/>
          </ac:picMkLst>
        </pc:picChg>
      </pc:sldChg>
      <pc:sldChg chg="modSp new mod">
        <pc:chgData name="春成张" userId="5b57f3d0-ee31-4b33-89c8-d369ebe198e0" providerId="ADAL" clId="{C85E022A-C7B5-480F-A4AF-C7EF5D1EB9A5}" dt="2024-11-25T04:49:30.354" v="1542" actId="20577"/>
        <pc:sldMkLst>
          <pc:docMk/>
          <pc:sldMk cId="322895762" sldId="259"/>
        </pc:sldMkLst>
        <pc:spChg chg="mod">
          <ac:chgData name="春成张" userId="5b57f3d0-ee31-4b33-89c8-d369ebe198e0" providerId="ADAL" clId="{C85E022A-C7B5-480F-A4AF-C7EF5D1EB9A5}" dt="2024-11-25T04:45:50.588" v="1251"/>
          <ac:spMkLst>
            <pc:docMk/>
            <pc:sldMk cId="322895762" sldId="259"/>
            <ac:spMk id="2" creationId="{7D383943-571E-7CD5-15CA-E08E168462CE}"/>
          </ac:spMkLst>
        </pc:spChg>
        <pc:spChg chg="mod">
          <ac:chgData name="春成张" userId="5b57f3d0-ee31-4b33-89c8-d369ebe198e0" providerId="ADAL" clId="{C85E022A-C7B5-480F-A4AF-C7EF5D1EB9A5}" dt="2024-11-25T04:49:30.354" v="1542" actId="20577"/>
          <ac:spMkLst>
            <pc:docMk/>
            <pc:sldMk cId="322895762" sldId="259"/>
            <ac:spMk id="3" creationId="{7CA810F6-8667-AEAC-8578-7445F1BC86C3}"/>
          </ac:spMkLst>
        </pc:spChg>
      </pc:sldChg>
      <pc:sldChg chg="addSp delSp modSp new del mod">
        <pc:chgData name="春成张" userId="5b57f3d0-ee31-4b33-89c8-d369ebe198e0" providerId="ADAL" clId="{C85E022A-C7B5-480F-A4AF-C7EF5D1EB9A5}" dt="2024-11-25T03:48:59.540" v="128" actId="47"/>
        <pc:sldMkLst>
          <pc:docMk/>
          <pc:sldMk cId="1376584558" sldId="259"/>
        </pc:sldMkLst>
        <pc:spChg chg="add del">
          <ac:chgData name="春成张" userId="5b57f3d0-ee31-4b33-89c8-d369ebe198e0" providerId="ADAL" clId="{C85E022A-C7B5-480F-A4AF-C7EF5D1EB9A5}" dt="2024-11-25T03:48:15.313" v="124" actId="478"/>
          <ac:spMkLst>
            <pc:docMk/>
            <pc:sldMk cId="1376584558" sldId="259"/>
            <ac:spMk id="2" creationId="{6EB452E0-F694-4C55-2251-B8BABEA4FDCB}"/>
          </ac:spMkLst>
        </pc:spChg>
        <pc:spChg chg="del">
          <ac:chgData name="春成张" userId="5b57f3d0-ee31-4b33-89c8-d369ebe198e0" providerId="ADAL" clId="{C85E022A-C7B5-480F-A4AF-C7EF5D1EB9A5}" dt="2024-11-25T03:47:22.228" v="113"/>
          <ac:spMkLst>
            <pc:docMk/>
            <pc:sldMk cId="1376584558" sldId="259"/>
            <ac:spMk id="3" creationId="{DF3DBE39-F280-2DC2-DB62-5E897745B1C7}"/>
          </ac:spMkLst>
        </pc:spChg>
        <pc:spChg chg="add del mod">
          <ac:chgData name="春成张" userId="5b57f3d0-ee31-4b33-89c8-d369ebe198e0" providerId="ADAL" clId="{C85E022A-C7B5-480F-A4AF-C7EF5D1EB9A5}" dt="2024-11-25T03:47:51.442" v="115"/>
          <ac:spMkLst>
            <pc:docMk/>
            <pc:sldMk cId="1376584558" sldId="259"/>
            <ac:spMk id="7" creationId="{FB485773-B7EE-5E80-9D70-56F6B7A5CD0E}"/>
          </ac:spMkLst>
        </pc:spChg>
        <pc:picChg chg="add del mod">
          <ac:chgData name="春成张" userId="5b57f3d0-ee31-4b33-89c8-d369ebe198e0" providerId="ADAL" clId="{C85E022A-C7B5-480F-A4AF-C7EF5D1EB9A5}" dt="2024-11-25T03:47:33.069" v="114" actId="478"/>
          <ac:picMkLst>
            <pc:docMk/>
            <pc:sldMk cId="1376584558" sldId="259"/>
            <ac:picMk id="5" creationId="{F77341FE-8AB5-1358-2C60-11E01E44BFC2}"/>
          </ac:picMkLst>
        </pc:picChg>
        <pc:picChg chg="add mod">
          <ac:chgData name="春成张" userId="5b57f3d0-ee31-4b33-89c8-d369ebe198e0" providerId="ADAL" clId="{C85E022A-C7B5-480F-A4AF-C7EF5D1EB9A5}" dt="2024-11-25T03:48:23.048" v="126" actId="14100"/>
          <ac:picMkLst>
            <pc:docMk/>
            <pc:sldMk cId="1376584558" sldId="259"/>
            <ac:picMk id="9" creationId="{386AAE92-F9E0-898E-1966-A951645C07C2}"/>
          </ac:picMkLst>
        </pc:picChg>
      </pc:sldChg>
      <pc:sldChg chg="addSp modSp new mod modClrScheme chgLayout">
        <pc:chgData name="春成张" userId="5b57f3d0-ee31-4b33-89c8-d369ebe198e0" providerId="ADAL" clId="{C85E022A-C7B5-480F-A4AF-C7EF5D1EB9A5}" dt="2024-11-25T04:57:34.368" v="1945" actId="20577"/>
        <pc:sldMkLst>
          <pc:docMk/>
          <pc:sldMk cId="4292472047" sldId="260"/>
        </pc:sldMkLst>
        <pc:spChg chg="mod ord">
          <ac:chgData name="春成张" userId="5b57f3d0-ee31-4b33-89c8-d369ebe198e0" providerId="ADAL" clId="{C85E022A-C7B5-480F-A4AF-C7EF5D1EB9A5}" dt="2024-11-25T04:54:24.268" v="1848" actId="20577"/>
          <ac:spMkLst>
            <pc:docMk/>
            <pc:sldMk cId="4292472047" sldId="260"/>
            <ac:spMk id="2" creationId="{A89BF69A-472F-9A59-0B78-09F170D3BAD4}"/>
          </ac:spMkLst>
        </pc:spChg>
        <pc:spChg chg="mod ord">
          <ac:chgData name="春成张" userId="5b57f3d0-ee31-4b33-89c8-d369ebe198e0" providerId="ADAL" clId="{C85E022A-C7B5-480F-A4AF-C7EF5D1EB9A5}" dt="2024-11-25T04:57:31.302" v="1944" actId="20577"/>
          <ac:spMkLst>
            <pc:docMk/>
            <pc:sldMk cId="4292472047" sldId="260"/>
            <ac:spMk id="3" creationId="{1A0687A9-77DC-E6CA-F7E3-E5DBB9FA3165}"/>
          </ac:spMkLst>
        </pc:spChg>
        <pc:spChg chg="add mod ord">
          <ac:chgData name="春成张" userId="5b57f3d0-ee31-4b33-89c8-d369ebe198e0" providerId="ADAL" clId="{C85E022A-C7B5-480F-A4AF-C7EF5D1EB9A5}" dt="2024-11-25T04:57:34.368" v="1945" actId="20577"/>
          <ac:spMkLst>
            <pc:docMk/>
            <pc:sldMk cId="4292472047" sldId="260"/>
            <ac:spMk id="4" creationId="{014E164B-A0B2-549B-F21B-7F0D4AF1EA64}"/>
          </ac:spMkLst>
        </pc:spChg>
      </pc:sldChg>
      <pc:sldChg chg="new del">
        <pc:chgData name="春成张" userId="5b57f3d0-ee31-4b33-89c8-d369ebe198e0" providerId="ADAL" clId="{C85E022A-C7B5-480F-A4AF-C7EF5D1EB9A5}" dt="2024-11-25T04:53:20.080" v="1813" actId="47"/>
        <pc:sldMkLst>
          <pc:docMk/>
          <pc:sldMk cId="456298145" sldId="261"/>
        </pc:sldMkLst>
      </pc:sldChg>
      <pc:sldMasterChg chg="modSldLayout">
        <pc:chgData name="春成张" userId="5b57f3d0-ee31-4b33-89c8-d369ebe198e0" providerId="ADAL" clId="{C85E022A-C7B5-480F-A4AF-C7EF5D1EB9A5}" dt="2024-11-25T04:56:42.185" v="1943" actId="167"/>
        <pc:sldMasterMkLst>
          <pc:docMk/>
          <pc:sldMasterMk cId="2816236689" sldId="2147483672"/>
        </pc:sldMasterMkLst>
        <pc:sldLayoutChg chg="addSp delSp modSp mod">
          <pc:chgData name="春成张" userId="5b57f3d0-ee31-4b33-89c8-d369ebe198e0" providerId="ADAL" clId="{C85E022A-C7B5-480F-A4AF-C7EF5D1EB9A5}" dt="2024-11-25T04:56:42.185" v="1943" actId="167"/>
          <pc:sldLayoutMkLst>
            <pc:docMk/>
            <pc:sldMasterMk cId="2816236689" sldId="2147483672"/>
            <pc:sldLayoutMk cId="2718453814" sldId="2147483674"/>
          </pc:sldLayoutMkLst>
          <pc:spChg chg="del mod">
            <ac:chgData name="春成张" userId="5b57f3d0-ee31-4b33-89c8-d369ebe198e0" providerId="ADAL" clId="{C85E022A-C7B5-480F-A4AF-C7EF5D1EB9A5}" dt="2024-11-25T04:56:35.944" v="1941" actId="478"/>
            <ac:spMkLst>
              <pc:docMk/>
              <pc:sldMasterMk cId="2816236689" sldId="2147483672"/>
              <pc:sldLayoutMk cId="2718453814" sldId="2147483674"/>
              <ac:spMk id="7" creationId="{00000000-0000-0000-0000-000000000000}"/>
            </ac:spMkLst>
          </pc:spChg>
          <pc:spChg chg="add mod ord">
            <ac:chgData name="春成张" userId="5b57f3d0-ee31-4b33-89c8-d369ebe198e0" providerId="ADAL" clId="{C85E022A-C7B5-480F-A4AF-C7EF5D1EB9A5}" dt="2024-11-25T04:56:42.185" v="1943" actId="167"/>
            <ac:spMkLst>
              <pc:docMk/>
              <pc:sldMasterMk cId="2816236689" sldId="2147483672"/>
              <pc:sldLayoutMk cId="2718453814" sldId="2147483674"/>
              <ac:spMk id="8" creationId="{7AE47AC2-9DB0-EB97-B4D7-963964EC0CFA}"/>
            </ac:spMkLst>
          </pc:spChg>
        </pc:sldLayoutChg>
        <pc:sldLayoutChg chg="modSp mod">
          <pc:chgData name="春成张" userId="5b57f3d0-ee31-4b33-89c8-d369ebe198e0" providerId="ADAL" clId="{C85E022A-C7B5-480F-A4AF-C7EF5D1EB9A5}" dt="2024-11-25T04:56:32.560" v="1939" actId="20577"/>
          <pc:sldLayoutMkLst>
            <pc:docMk/>
            <pc:sldMasterMk cId="2816236689" sldId="2147483672"/>
            <pc:sldLayoutMk cId="1475354598" sldId="2147483676"/>
          </pc:sldLayoutMkLst>
          <pc:spChg chg="mod">
            <ac:chgData name="春成张" userId="5b57f3d0-ee31-4b33-89c8-d369ebe198e0" providerId="ADAL" clId="{C85E022A-C7B5-480F-A4AF-C7EF5D1EB9A5}" dt="2024-11-25T04:56:32.560" v="1939" actId="20577"/>
            <ac:spMkLst>
              <pc:docMk/>
              <pc:sldMasterMk cId="2816236689" sldId="2147483672"/>
              <pc:sldLayoutMk cId="1475354598" sldId="2147483676"/>
              <ac:spMk id="8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EE6D5-F9B2-44C7-B9E0-C409788FBE06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CADE8-E515-4CFE-83C1-84F761364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839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CADE8-E515-4CFE-83C1-84F761364D8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980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3183BA7-666B-445A-9A7E-9DAAEEEC02B1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EA84DEE-333E-488F-A25E-949F47BE54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13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83BA7-666B-445A-9A7E-9DAAEEEC02B1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4DEE-333E-488F-A25E-949F47BE54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21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3183BA7-666B-445A-9A7E-9DAAEEEC02B1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EA84DEE-333E-488F-A25E-949F47BE54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7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AE47AC2-9DB0-EB97-B4D7-963964EC0CFA}"/>
              </a:ext>
            </a:extLst>
          </p:cNvPr>
          <p:cNvSpPr>
            <a:spLocks noChangeAspect="1"/>
          </p:cNvSpPr>
          <p:nvPr userDrawn="1"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83BA7-666B-445A-9A7E-9DAAEEEC02B1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EA84DEE-333E-488F-A25E-949F47BE54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45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3183BA7-666B-445A-9A7E-9DAAEEEC02B1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EA84DEE-333E-488F-A25E-949F47BE54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55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83BA7-666B-445A-9A7E-9DAAEEEC02B1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4DEE-333E-488F-A25E-949F47BE54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35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83BA7-666B-445A-9A7E-9DAAEEEC02B1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4DEE-333E-488F-A25E-949F47BE54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36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83BA7-666B-445A-9A7E-9DAAEEEC02B1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4DEE-333E-488F-A25E-949F47BE54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21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83BA7-666B-445A-9A7E-9DAAEEEC02B1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4DEE-333E-488F-A25E-949F47BE54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97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3183BA7-666B-445A-9A7E-9DAAEEEC02B1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EA84DEE-333E-488F-A25E-949F47BE54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0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83BA7-666B-445A-9A7E-9DAAEEEC02B1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4DEE-333E-488F-A25E-949F47BE54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13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3183BA7-666B-445A-9A7E-9DAAEEEC02B1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EA84DEE-333E-488F-A25E-949F47BE54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623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EA064-E376-602C-D902-D95470FF77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脑机接口的五层协议设计和开发路线图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44B9A6-E520-6AD5-F934-185C1398D3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张春成</a:t>
            </a:r>
          </a:p>
        </p:txBody>
      </p:sp>
    </p:spTree>
    <p:extLst>
      <p:ext uri="{BB962C8B-B14F-4D97-AF65-F5344CB8AC3E}">
        <p14:creationId xmlns:p14="http://schemas.microsoft.com/office/powerpoint/2010/main" val="355104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9052F-219A-9960-2A73-12BE4283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围绕脑机接口的五层协议设计和路线图</a:t>
            </a:r>
          </a:p>
        </p:txBody>
      </p:sp>
      <p:pic>
        <p:nvPicPr>
          <p:cNvPr id="4" name="内容占位符 8">
            <a:extLst>
              <a:ext uri="{FF2B5EF4-FFF2-40B4-BE49-F238E27FC236}">
                <a16:creationId xmlns:a16="http://schemas.microsoft.com/office/drawing/2014/main" id="{AF83EA81-AF6F-F3E8-B58D-FCFAE94C9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01" y="1955319"/>
            <a:ext cx="10418397" cy="4693131"/>
          </a:xfrm>
        </p:spPr>
      </p:pic>
    </p:spTree>
    <p:extLst>
      <p:ext uri="{BB962C8B-B14F-4D97-AF65-F5344CB8AC3E}">
        <p14:creationId xmlns:p14="http://schemas.microsoft.com/office/powerpoint/2010/main" val="243084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83943-571E-7CD5-15CA-E08E16846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应用旁路与用户体验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A810F6-8667-AEAC-8578-7445F1BC8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用户处于“应用旁路”中，软件自动回答这些问题</a:t>
            </a:r>
            <a:endParaRPr lang="en-US" altLang="zh-CN" dirty="0"/>
          </a:p>
          <a:p>
            <a:pPr lvl="1"/>
            <a:r>
              <a:rPr lang="zh-CN" altLang="en-US" dirty="0"/>
              <a:t>当前用户的身份和权限。</a:t>
            </a:r>
            <a:endParaRPr lang="en-US" altLang="zh-CN" dirty="0"/>
          </a:p>
          <a:p>
            <a:pPr lvl="1"/>
            <a:r>
              <a:rPr lang="zh-CN" altLang="en-US" dirty="0"/>
              <a:t>采集层接入了哪些硬件？对应哪些生理信号？</a:t>
            </a:r>
            <a:endParaRPr lang="en-US" altLang="zh-CN" dirty="0"/>
          </a:p>
          <a:p>
            <a:pPr lvl="1"/>
            <a:r>
              <a:rPr lang="zh-CN" altLang="en-US" dirty="0"/>
              <a:t>计算层实现了哪些算法？可以对生理信号进行何种计算？得到的结果有何意义？</a:t>
            </a:r>
            <a:endParaRPr lang="en-US" altLang="zh-CN" dirty="0"/>
          </a:p>
          <a:p>
            <a:pPr lvl="1"/>
            <a:r>
              <a:rPr lang="zh-CN" altLang="en-US" dirty="0"/>
              <a:t>应用库中包含有哪些</a:t>
            </a:r>
            <a:r>
              <a:rPr lang="en-US" altLang="zh-CN" dirty="0"/>
              <a:t>BCI</a:t>
            </a:r>
            <a:r>
              <a:rPr lang="zh-CN" altLang="en-US" dirty="0"/>
              <a:t>应用？当前的采集层和计算层是否支持这些应用？</a:t>
            </a:r>
            <a:endParaRPr lang="en-US" altLang="zh-CN" dirty="0"/>
          </a:p>
          <a:p>
            <a:r>
              <a:rPr lang="zh-CN" altLang="en-US" dirty="0"/>
              <a:t>应用旁路的功能</a:t>
            </a:r>
            <a:endParaRPr lang="en-US" altLang="zh-CN" dirty="0"/>
          </a:p>
          <a:p>
            <a:pPr lvl="1"/>
            <a:r>
              <a:rPr lang="zh-CN" altLang="en-US" dirty="0"/>
              <a:t>控制视觉刺激、声音刺激甚至</a:t>
            </a:r>
            <a:r>
              <a:rPr lang="en-US" altLang="zh-CN" dirty="0"/>
              <a:t>TMS</a:t>
            </a:r>
            <a:r>
              <a:rPr lang="zh-CN" altLang="en-US" dirty="0"/>
              <a:t>、</a:t>
            </a:r>
            <a:r>
              <a:rPr lang="en-US" altLang="zh-CN" dirty="0"/>
              <a:t>TDCS</a:t>
            </a:r>
            <a:r>
              <a:rPr lang="zh-CN" altLang="en-US" dirty="0"/>
              <a:t>等</a:t>
            </a:r>
            <a:r>
              <a:rPr lang="en-US" altLang="zh-CN" dirty="0"/>
              <a:t>BCI</a:t>
            </a:r>
            <a:r>
              <a:rPr lang="zh-CN" altLang="en-US" dirty="0"/>
              <a:t>刺激设备</a:t>
            </a:r>
            <a:endParaRPr lang="en-US" altLang="zh-CN" dirty="0"/>
          </a:p>
          <a:p>
            <a:pPr lvl="1"/>
            <a:r>
              <a:rPr lang="zh-CN" altLang="en-US" dirty="0"/>
              <a:t>接收实时反馈，为</a:t>
            </a:r>
            <a:r>
              <a:rPr lang="en-US" altLang="zh-CN" dirty="0"/>
              <a:t>BCI</a:t>
            </a:r>
            <a:r>
              <a:rPr lang="zh-CN" altLang="en-US" dirty="0"/>
              <a:t>应用实现光、声、电等实验刺激</a:t>
            </a:r>
            <a:endParaRPr lang="en-US" altLang="zh-CN" dirty="0"/>
          </a:p>
          <a:p>
            <a:pPr lvl="1"/>
            <a:r>
              <a:rPr lang="zh-CN" altLang="en-US" dirty="0"/>
              <a:t>自动数据备份，并支持历史查询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89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BF69A-472F-9A59-0B78-09F170D3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同步层的难点和实现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0687A9-77DC-E6CA-F7E3-E5DBB9FA31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r>
              <a:rPr lang="zh-CN" altLang="en-US" dirty="0"/>
              <a:t>同步层的难点，即</a:t>
            </a:r>
            <a:r>
              <a:rPr lang="en-US" altLang="zh-CN" dirty="0"/>
              <a:t>BCI</a:t>
            </a:r>
            <a:r>
              <a:rPr lang="zh-CN" altLang="en-US" dirty="0"/>
              <a:t>系统的难点：</a:t>
            </a:r>
            <a:endParaRPr lang="en-US" altLang="zh-CN" dirty="0"/>
          </a:p>
          <a:p>
            <a:pPr lvl="1"/>
            <a:r>
              <a:rPr lang="zh-CN" altLang="en-US" dirty="0"/>
              <a:t>实验刺激与数据采集过耦合，难以规划和调试</a:t>
            </a:r>
            <a:endParaRPr lang="en-US" altLang="zh-CN" dirty="0"/>
          </a:p>
          <a:p>
            <a:pPr lvl="1"/>
            <a:r>
              <a:rPr lang="zh-CN" altLang="en-US" dirty="0"/>
              <a:t>实验刺激与多源（多模态）数据难以同步（并口线同步只能满足单一设备）</a:t>
            </a:r>
            <a:endParaRPr lang="en-US" altLang="zh-CN" dirty="0"/>
          </a:p>
          <a:p>
            <a:r>
              <a:rPr lang="zh-CN" altLang="en-US" dirty="0"/>
              <a:t>时间同步实现数据整合：</a:t>
            </a:r>
            <a:endParaRPr lang="en-US" altLang="zh-CN" dirty="0"/>
          </a:p>
          <a:p>
            <a:pPr lvl="1"/>
            <a:r>
              <a:rPr lang="zh-CN" altLang="en-US" dirty="0"/>
              <a:t>单</a:t>
            </a:r>
            <a:r>
              <a:rPr lang="en-US" altLang="zh-CN" dirty="0"/>
              <a:t>PC</a:t>
            </a:r>
            <a:r>
              <a:rPr lang="zh-CN" altLang="en-US" dirty="0"/>
              <a:t>多采集设备时间同步</a:t>
            </a:r>
            <a:r>
              <a:rPr lang="en-US" altLang="zh-CN" dirty="0"/>
              <a:t>》</a:t>
            </a:r>
            <a:r>
              <a:rPr lang="zh-CN" altLang="en-US" dirty="0"/>
              <a:t>多</a:t>
            </a:r>
            <a:r>
              <a:rPr lang="en-US" altLang="zh-CN" dirty="0"/>
              <a:t>PC</a:t>
            </a:r>
            <a:r>
              <a:rPr lang="zh-CN" altLang="en-US" dirty="0"/>
              <a:t>时间同步</a:t>
            </a:r>
            <a:r>
              <a:rPr lang="en-US" altLang="zh-CN" dirty="0"/>
              <a:t>》</a:t>
            </a:r>
            <a:r>
              <a:rPr lang="zh-CN" altLang="en-US" dirty="0"/>
              <a:t>跨</a:t>
            </a:r>
            <a:r>
              <a:rPr lang="en-US" altLang="zh-CN" dirty="0"/>
              <a:t>TCP</a:t>
            </a:r>
            <a:r>
              <a:rPr lang="zh-CN" altLang="en-US" dirty="0"/>
              <a:t>网段、甚至远程时间同步</a:t>
            </a:r>
            <a:endParaRPr lang="en-US" altLang="zh-CN" dirty="0"/>
          </a:p>
          <a:p>
            <a:pPr lvl="1"/>
            <a:r>
              <a:rPr lang="zh-CN" altLang="en-US" dirty="0"/>
              <a:t>不同采样率信号时间同步</a:t>
            </a:r>
            <a:endParaRPr lang="en-US" altLang="zh-CN" dirty="0"/>
          </a:p>
          <a:p>
            <a:pPr lvl="1"/>
            <a:r>
              <a:rPr lang="zh-CN" altLang="en-US" dirty="0"/>
              <a:t>同步目标：实现按时间标记进行数据查询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4E164B-A0B2-549B-F21B-7F0D4AF1EA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>
            <a:normAutofit/>
          </a:bodyPr>
          <a:lstStyle/>
          <a:p>
            <a:r>
              <a:rPr lang="zh-CN" altLang="en-US" dirty="0"/>
              <a:t>同步层的</a:t>
            </a:r>
            <a:r>
              <a:rPr lang="zh-CN" altLang="en-US"/>
              <a:t>主要功能：</a:t>
            </a:r>
            <a:endParaRPr lang="en-US" altLang="zh-CN" dirty="0"/>
          </a:p>
          <a:p>
            <a:pPr lvl="1"/>
            <a:r>
              <a:rPr lang="zh-CN" altLang="en-US" dirty="0"/>
              <a:t>同步层负责处理时间同步逻辑、信号查询和数据完整性校验。</a:t>
            </a:r>
            <a:endParaRPr lang="en-US" altLang="zh-CN" dirty="0"/>
          </a:p>
          <a:p>
            <a:r>
              <a:rPr lang="zh-CN" altLang="en-US" dirty="0"/>
              <a:t>同步层的特点：</a:t>
            </a:r>
            <a:endParaRPr lang="en-US" altLang="zh-CN" dirty="0"/>
          </a:p>
          <a:p>
            <a:pPr lvl="1"/>
            <a:r>
              <a:rPr lang="zh-CN" altLang="en-US" dirty="0"/>
              <a:t>软件开源</a:t>
            </a:r>
            <a:endParaRPr lang="en-US" altLang="zh-CN" dirty="0"/>
          </a:p>
          <a:p>
            <a:pPr lvl="1"/>
            <a:r>
              <a:rPr lang="zh-CN" altLang="en-US" dirty="0"/>
              <a:t>整合多种生理信号硬件</a:t>
            </a:r>
            <a:endParaRPr lang="en-US" altLang="zh-CN" dirty="0"/>
          </a:p>
          <a:p>
            <a:pPr lvl="1"/>
            <a:r>
              <a:rPr lang="zh-CN" altLang="en-US" dirty="0"/>
              <a:t>自动多端时间同步，采集、计算与应用完全解耦</a:t>
            </a:r>
            <a:endParaRPr lang="en-US" altLang="zh-CN" dirty="0"/>
          </a:p>
          <a:p>
            <a:pPr lvl="1"/>
            <a:r>
              <a:rPr lang="zh-CN" altLang="en-US" dirty="0"/>
              <a:t>支持即时数据推流（同步模式）</a:t>
            </a:r>
            <a:endParaRPr lang="en-US" altLang="zh-CN" dirty="0"/>
          </a:p>
          <a:p>
            <a:pPr lvl="1"/>
            <a:r>
              <a:rPr lang="zh-CN" altLang="en-US" dirty="0"/>
              <a:t>历史数据快速查询（异步模式）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2472047"/>
      </p:ext>
    </p:extLst>
  </p:cSld>
  <p:clrMapOvr>
    <a:masterClrMapping/>
  </p:clrMapOvr>
</p:sld>
</file>

<file path=ppt/theme/theme1.xml><?xml version="1.0" encoding="utf-8"?>
<a:theme xmlns:a="http://schemas.openxmlformats.org/drawingml/2006/main" name="红利">
  <a:themeElements>
    <a:clrScheme name="红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TM03457464[[fn=红利]]</Template>
  <TotalTime>77</TotalTime>
  <Words>292</Words>
  <Application>Microsoft Office PowerPoint</Application>
  <PresentationFormat>宽屏</PresentationFormat>
  <Paragraphs>30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Gill Sans MT</vt:lpstr>
      <vt:lpstr>Wingdings 2</vt:lpstr>
      <vt:lpstr>红利</vt:lpstr>
      <vt:lpstr>脑机接口的五层协议设计和开发路线图</vt:lpstr>
      <vt:lpstr>围绕脑机接口的五层协议设计和路线图</vt:lpstr>
      <vt:lpstr>应用旁路与用户体验</vt:lpstr>
      <vt:lpstr>同步层的难点和实现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春成 张</dc:creator>
  <cp:lastModifiedBy>春成 张</cp:lastModifiedBy>
  <cp:revision>1</cp:revision>
  <dcterms:created xsi:type="dcterms:W3CDTF">2024-11-25T02:22:42Z</dcterms:created>
  <dcterms:modified xsi:type="dcterms:W3CDTF">2024-11-25T04:57:35Z</dcterms:modified>
</cp:coreProperties>
</file>