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3E6"/>
    <a:srgbClr val="ABCF9A"/>
    <a:srgbClr val="FFD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54AEE-0A8D-4BAB-8B0E-42C656EA95D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4E3126-BE93-41E1-87A5-EB19D6A02C0F}">
      <dgm:prSet phldrT="[Text]"/>
      <dgm:spPr/>
      <dgm:t>
        <a:bodyPr/>
        <a:lstStyle/>
        <a:p>
          <a:r>
            <a:rPr lang="zh-CN" altLang="en-US" dirty="0"/>
            <a:t>打开</a:t>
          </a:r>
          <a:r>
            <a:rPr lang="en-US" altLang="zh-CN" dirty="0"/>
            <a:t>UI</a:t>
          </a:r>
          <a:endParaRPr lang="zh-CN" altLang="en-US" dirty="0"/>
        </a:p>
      </dgm:t>
    </dgm:pt>
    <dgm:pt modelId="{98949BFA-BBEF-43C4-B20D-02229326FE6D}" type="parTrans" cxnId="{B88D0A1E-5D38-47FC-A314-2FE2172C976C}">
      <dgm:prSet/>
      <dgm:spPr/>
      <dgm:t>
        <a:bodyPr/>
        <a:lstStyle/>
        <a:p>
          <a:endParaRPr lang="zh-CN" altLang="en-US"/>
        </a:p>
      </dgm:t>
    </dgm:pt>
    <dgm:pt modelId="{C4424802-59B4-49DB-BB74-9B58D3A231B8}" type="sibTrans" cxnId="{B88D0A1E-5D38-47FC-A314-2FE2172C976C}">
      <dgm:prSet/>
      <dgm:spPr/>
      <dgm:t>
        <a:bodyPr/>
        <a:lstStyle/>
        <a:p>
          <a:endParaRPr lang="zh-CN" altLang="en-US"/>
        </a:p>
      </dgm:t>
    </dgm:pt>
    <dgm:pt modelId="{5142BEB9-B8CB-457D-A170-45DBDCC69F78}">
      <dgm:prSet phldrT="[Text]"/>
      <dgm:spPr/>
      <dgm:t>
        <a:bodyPr/>
        <a:lstStyle/>
        <a:p>
          <a:r>
            <a:rPr lang="zh-CN" altLang="en-US" dirty="0">
              <a:solidFill>
                <a:schemeClr val="bg1">
                  <a:lumMod val="65000"/>
                </a:schemeClr>
              </a:solidFill>
            </a:rPr>
            <a:t>启动</a:t>
          </a:r>
          <a:r>
            <a:rPr lang="en-US" altLang="zh-CN" dirty="0">
              <a:solidFill>
                <a:schemeClr val="bg1">
                  <a:lumMod val="65000"/>
                </a:schemeClr>
              </a:solidFill>
            </a:rPr>
            <a:t>TCP server</a:t>
          </a:r>
          <a:endParaRPr lang="zh-CN" altLang="en-US" dirty="0">
            <a:solidFill>
              <a:schemeClr val="bg1">
                <a:lumMod val="65000"/>
              </a:schemeClr>
            </a:solidFill>
          </a:endParaRPr>
        </a:p>
      </dgm:t>
    </dgm:pt>
    <dgm:pt modelId="{2B9B858E-F7EF-4A16-95A6-DFFEE2388A8E}" type="parTrans" cxnId="{C82AE516-06E0-4BD9-A5A6-D95324F7D811}">
      <dgm:prSet/>
      <dgm:spPr/>
      <dgm:t>
        <a:bodyPr/>
        <a:lstStyle/>
        <a:p>
          <a:endParaRPr lang="zh-CN" altLang="en-US"/>
        </a:p>
      </dgm:t>
    </dgm:pt>
    <dgm:pt modelId="{BB1A2F9C-A1B2-4849-898A-36AFA9B2DD3D}" type="sibTrans" cxnId="{C82AE516-06E0-4BD9-A5A6-D95324F7D811}">
      <dgm:prSet/>
      <dgm:spPr/>
      <dgm:t>
        <a:bodyPr/>
        <a:lstStyle/>
        <a:p>
          <a:endParaRPr lang="zh-CN" altLang="en-US"/>
        </a:p>
      </dgm:t>
    </dgm:pt>
    <dgm:pt modelId="{DD58E505-448E-4A7D-8E7B-BCC5050F03A7}">
      <dgm:prSet phldrT="[Text]"/>
      <dgm:spPr/>
      <dgm:t>
        <a:bodyPr/>
        <a:lstStyle/>
        <a:p>
          <a:r>
            <a:rPr lang="zh-CN" altLang="en-US" dirty="0"/>
            <a:t>输入实验</a:t>
          </a:r>
          <a:r>
            <a:rPr lang="en-US" altLang="zh-CN" dirty="0"/>
            <a:t>ID</a:t>
          </a:r>
          <a:endParaRPr lang="zh-CN" altLang="en-US" dirty="0"/>
        </a:p>
      </dgm:t>
    </dgm:pt>
    <dgm:pt modelId="{886E4D20-4896-4F4C-A508-A68AAF4E6B7F}" type="parTrans" cxnId="{41384735-3886-4B51-B420-3FA3AA6A68C2}">
      <dgm:prSet/>
      <dgm:spPr/>
      <dgm:t>
        <a:bodyPr/>
        <a:lstStyle/>
        <a:p>
          <a:endParaRPr lang="zh-CN" altLang="en-US"/>
        </a:p>
      </dgm:t>
    </dgm:pt>
    <dgm:pt modelId="{310A95A1-3063-4ACD-BD80-FB4DAE11B0C9}" type="sibTrans" cxnId="{41384735-3886-4B51-B420-3FA3AA6A68C2}">
      <dgm:prSet/>
      <dgm:spPr/>
      <dgm:t>
        <a:bodyPr/>
        <a:lstStyle/>
        <a:p>
          <a:endParaRPr lang="zh-CN" altLang="en-US"/>
        </a:p>
      </dgm:t>
    </dgm:pt>
    <dgm:pt modelId="{FB8A1E2D-7A23-43D3-8212-04F64686652A}">
      <dgm:prSet phldrT="[Text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1C6EF4FE-548D-45C6-A08C-139A2A4C5BC1}" type="parTrans" cxnId="{17BB4608-0211-4901-BAC6-1FD3E40F91E9}">
      <dgm:prSet/>
      <dgm:spPr/>
      <dgm:t>
        <a:bodyPr/>
        <a:lstStyle/>
        <a:p>
          <a:endParaRPr lang="zh-CN" altLang="en-US"/>
        </a:p>
      </dgm:t>
    </dgm:pt>
    <dgm:pt modelId="{F86932BF-1923-4915-893D-1537B118B7BA}" type="sibTrans" cxnId="{17BB4608-0211-4901-BAC6-1FD3E40F91E9}">
      <dgm:prSet/>
      <dgm:spPr/>
      <dgm:t>
        <a:bodyPr/>
        <a:lstStyle/>
        <a:p>
          <a:endParaRPr lang="zh-CN" altLang="en-US"/>
        </a:p>
      </dgm:t>
    </dgm:pt>
    <dgm:pt modelId="{54219A14-B9D4-4A7F-BF99-369C573E66E4}">
      <dgm:prSet phldrT="[Text]"/>
      <dgm:spPr/>
      <dgm:t>
        <a:bodyPr/>
        <a:lstStyle/>
        <a:p>
          <a:r>
            <a:rPr lang="zh-CN" altLang="en-US" dirty="0"/>
            <a:t>选择采集参数</a:t>
          </a:r>
          <a:endParaRPr lang="en-US" altLang="zh-CN" dirty="0"/>
        </a:p>
      </dgm:t>
    </dgm:pt>
    <dgm:pt modelId="{10E0D151-8BBC-482F-A307-06EA3F7E51ED}" type="parTrans" cxnId="{F6783EEC-AB50-432D-B8DD-2AF872B666A7}">
      <dgm:prSet/>
      <dgm:spPr/>
      <dgm:t>
        <a:bodyPr/>
        <a:lstStyle/>
        <a:p>
          <a:endParaRPr lang="zh-CN" altLang="en-US"/>
        </a:p>
      </dgm:t>
    </dgm:pt>
    <dgm:pt modelId="{1337B216-BA95-4FE5-852A-C517D6DCF253}" type="sibTrans" cxnId="{F6783EEC-AB50-432D-B8DD-2AF872B666A7}">
      <dgm:prSet/>
      <dgm:spPr/>
      <dgm:t>
        <a:bodyPr/>
        <a:lstStyle/>
        <a:p>
          <a:endParaRPr lang="zh-CN" altLang="en-US"/>
        </a:p>
      </dgm:t>
    </dgm:pt>
    <dgm:pt modelId="{9E73A2DC-9A0A-421A-850A-CF49F9ECDEF7}">
      <dgm:prSet phldrT="[Text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95546E2C-208B-49C9-B8AA-89D047ECFFA8}" type="parTrans" cxnId="{283971D3-A2BB-4532-9740-8BC2A321C264}">
      <dgm:prSet/>
      <dgm:spPr/>
      <dgm:t>
        <a:bodyPr/>
        <a:lstStyle/>
        <a:p>
          <a:endParaRPr lang="zh-CN" altLang="en-US"/>
        </a:p>
      </dgm:t>
    </dgm:pt>
    <dgm:pt modelId="{E90A3BB6-1D06-472E-83CB-473098364185}" type="sibTrans" cxnId="{283971D3-A2BB-4532-9740-8BC2A321C264}">
      <dgm:prSet/>
      <dgm:spPr/>
      <dgm:t>
        <a:bodyPr/>
        <a:lstStyle/>
        <a:p>
          <a:endParaRPr lang="zh-CN" altLang="en-US"/>
        </a:p>
      </dgm:t>
    </dgm:pt>
    <dgm:pt modelId="{3E418B94-679C-492D-9350-18CE26AFE363}">
      <dgm:prSet/>
      <dgm:spPr/>
      <dgm:t>
        <a:bodyPr/>
        <a:lstStyle/>
        <a:p>
          <a:r>
            <a:rPr lang="zh-CN" altLang="en-US" dirty="0"/>
            <a:t>输入采集</a:t>
          </a:r>
          <a:r>
            <a:rPr lang="en-US" altLang="zh-CN" dirty="0"/>
            <a:t>ID</a:t>
          </a:r>
          <a:endParaRPr lang="zh-CN" altLang="en-US" dirty="0"/>
        </a:p>
      </dgm:t>
    </dgm:pt>
    <dgm:pt modelId="{3C82CE77-43E6-4093-91B8-9DCB10549C0C}" type="parTrans" cxnId="{C15DD329-44A2-4DD9-BABE-D04AFC89EB3F}">
      <dgm:prSet/>
      <dgm:spPr/>
      <dgm:t>
        <a:bodyPr/>
        <a:lstStyle/>
        <a:p>
          <a:endParaRPr lang="zh-CN" altLang="en-US"/>
        </a:p>
      </dgm:t>
    </dgm:pt>
    <dgm:pt modelId="{91895B08-CF14-4588-90C1-6C153A0493DC}" type="sibTrans" cxnId="{C15DD329-44A2-4DD9-BABE-D04AFC89EB3F}">
      <dgm:prSet/>
      <dgm:spPr/>
      <dgm:t>
        <a:bodyPr/>
        <a:lstStyle/>
        <a:p>
          <a:endParaRPr lang="zh-CN" altLang="en-US"/>
        </a:p>
      </dgm:t>
    </dgm:pt>
    <dgm:pt modelId="{71930D32-1F26-44CA-89C6-903B9D0CAA54}">
      <dgm:prSet/>
      <dgm:spPr/>
      <dgm:t>
        <a:bodyPr/>
        <a:lstStyle/>
        <a:p>
          <a:r>
            <a:rPr lang="zh-CN" altLang="en-US" dirty="0"/>
            <a:t>开始采集</a:t>
          </a:r>
        </a:p>
      </dgm:t>
    </dgm:pt>
    <dgm:pt modelId="{3CB0AD10-9081-4497-98A0-D18E888A400E}" type="parTrans" cxnId="{9C5A860B-989B-411F-B828-0143E7444D6C}">
      <dgm:prSet/>
      <dgm:spPr/>
      <dgm:t>
        <a:bodyPr/>
        <a:lstStyle/>
        <a:p>
          <a:endParaRPr lang="zh-CN" altLang="en-US"/>
        </a:p>
      </dgm:t>
    </dgm:pt>
    <dgm:pt modelId="{50D83911-9F74-4F08-800E-22A04C6C3C3C}" type="sibTrans" cxnId="{9C5A860B-989B-411F-B828-0143E7444D6C}">
      <dgm:prSet/>
      <dgm:spPr/>
      <dgm:t>
        <a:bodyPr/>
        <a:lstStyle/>
        <a:p>
          <a:endParaRPr lang="zh-CN" altLang="en-US"/>
        </a:p>
      </dgm:t>
    </dgm:pt>
    <dgm:pt modelId="{39854388-0979-4279-B9F4-4D05D08DA41B}">
      <dgm:prSet phldrT="[Text]"/>
      <dgm:spPr/>
      <dgm:t>
        <a:bodyPr/>
        <a:lstStyle/>
        <a:p>
          <a:r>
            <a:rPr lang="zh-CN" altLang="en-US" dirty="0"/>
            <a:t>启动</a:t>
          </a:r>
          <a:r>
            <a:rPr lang="en-US" altLang="zh-CN" dirty="0"/>
            <a:t>TCP client</a:t>
          </a:r>
          <a:endParaRPr lang="zh-CN" altLang="en-US" dirty="0"/>
        </a:p>
      </dgm:t>
    </dgm:pt>
    <dgm:pt modelId="{D202E5FF-4F79-487A-9D61-76F7A722B4E1}" type="parTrans" cxnId="{DF8C67AB-FA97-4E7F-96EB-7C2DA962E97F}">
      <dgm:prSet/>
      <dgm:spPr/>
      <dgm:t>
        <a:bodyPr/>
        <a:lstStyle/>
        <a:p>
          <a:endParaRPr lang="zh-CN" altLang="en-US"/>
        </a:p>
      </dgm:t>
    </dgm:pt>
    <dgm:pt modelId="{6C087ABD-FEA1-450D-960B-F7243C767F07}" type="sibTrans" cxnId="{DF8C67AB-FA97-4E7F-96EB-7C2DA962E97F}">
      <dgm:prSet/>
      <dgm:spPr/>
      <dgm:t>
        <a:bodyPr/>
        <a:lstStyle/>
        <a:p>
          <a:endParaRPr lang="zh-CN" altLang="en-US"/>
        </a:p>
      </dgm:t>
    </dgm:pt>
    <dgm:pt modelId="{41F7BCC9-36F7-47B6-AFB0-7E203FE650C7}">
      <dgm:prSet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2A6500A0-67C0-4B66-8FA1-3E325D29CA8A}" type="parTrans" cxnId="{E22730A7-053F-4A3C-BB60-334D838F5EA5}">
      <dgm:prSet/>
      <dgm:spPr/>
      <dgm:t>
        <a:bodyPr/>
        <a:lstStyle/>
        <a:p>
          <a:endParaRPr lang="zh-CN" altLang="en-US"/>
        </a:p>
      </dgm:t>
    </dgm:pt>
    <dgm:pt modelId="{B733BE9C-8559-4B6F-A4E2-B251E3CC65C7}" type="sibTrans" cxnId="{E22730A7-053F-4A3C-BB60-334D838F5EA5}">
      <dgm:prSet/>
      <dgm:spPr/>
      <dgm:t>
        <a:bodyPr/>
        <a:lstStyle/>
        <a:p>
          <a:endParaRPr lang="zh-CN" altLang="en-US"/>
        </a:p>
      </dgm:t>
    </dgm:pt>
    <dgm:pt modelId="{9D0330E8-20B6-4198-94D7-EF5462252B10}">
      <dgm:prSet/>
      <dgm:spPr/>
      <dgm:t>
        <a:bodyPr/>
        <a:lstStyle/>
        <a:p>
          <a:r>
            <a:rPr lang="zh-CN" altLang="en-US" dirty="0"/>
            <a:t>发送实验</a:t>
          </a:r>
          <a:r>
            <a:rPr lang="en-US" altLang="zh-CN" dirty="0"/>
            <a:t>ID</a:t>
          </a:r>
          <a:r>
            <a:rPr lang="zh-CN" altLang="en-US" dirty="0"/>
            <a:t>、采集参数、采集</a:t>
          </a:r>
          <a:r>
            <a:rPr lang="en-US" altLang="zh-CN" dirty="0"/>
            <a:t>ID</a:t>
          </a:r>
          <a:endParaRPr lang="zh-CN" altLang="en-US" dirty="0"/>
        </a:p>
      </dgm:t>
    </dgm:pt>
    <dgm:pt modelId="{01593DA6-E45F-4905-9EB4-BCFB75C0FE3A}" type="parTrans" cxnId="{7735EB2B-24FD-45CB-B07C-F7E5B862926A}">
      <dgm:prSet/>
      <dgm:spPr/>
      <dgm:t>
        <a:bodyPr/>
        <a:lstStyle/>
        <a:p>
          <a:endParaRPr lang="zh-CN" altLang="en-US"/>
        </a:p>
      </dgm:t>
    </dgm:pt>
    <dgm:pt modelId="{0685D99F-E673-431B-92A9-D877CEF7D828}" type="sibTrans" cxnId="{7735EB2B-24FD-45CB-B07C-F7E5B862926A}">
      <dgm:prSet/>
      <dgm:spPr/>
      <dgm:t>
        <a:bodyPr/>
        <a:lstStyle/>
        <a:p>
          <a:endParaRPr lang="zh-CN" altLang="en-US"/>
        </a:p>
      </dgm:t>
    </dgm:pt>
    <dgm:pt modelId="{AD6A1840-BB18-4889-B2D4-5C7C810ABABE}" type="pres">
      <dgm:prSet presAssocID="{43A54AEE-0A8D-4BAB-8B0E-42C656EA95DB}" presName="linearFlow" presStyleCnt="0">
        <dgm:presLayoutVars>
          <dgm:dir/>
          <dgm:animLvl val="lvl"/>
          <dgm:resizeHandles val="exact"/>
        </dgm:presLayoutVars>
      </dgm:prSet>
      <dgm:spPr/>
    </dgm:pt>
    <dgm:pt modelId="{AC17FE33-1198-4582-B1CE-25F424F62E56}" type="pres">
      <dgm:prSet presAssocID="{724E3126-BE93-41E1-87A5-EB19D6A02C0F}" presName="composite" presStyleCnt="0"/>
      <dgm:spPr/>
    </dgm:pt>
    <dgm:pt modelId="{5A5F66F5-3CBE-4575-A923-9B8FFA31E25F}" type="pres">
      <dgm:prSet presAssocID="{724E3126-BE93-41E1-87A5-EB19D6A02C0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4FDEE8-6A0B-4C73-B20A-C19F0A54E043}" type="pres">
      <dgm:prSet presAssocID="{724E3126-BE93-41E1-87A5-EB19D6A02C0F}" presName="parSh" presStyleLbl="node1" presStyleIdx="0" presStyleCnt="5"/>
      <dgm:spPr/>
    </dgm:pt>
    <dgm:pt modelId="{9E000D5D-559A-4F53-8F2C-868681B5C98F}" type="pres">
      <dgm:prSet presAssocID="{724E3126-BE93-41E1-87A5-EB19D6A02C0F}" presName="desTx" presStyleLbl="fgAcc1" presStyleIdx="0" presStyleCnt="5">
        <dgm:presLayoutVars>
          <dgm:bulletEnabled val="1"/>
        </dgm:presLayoutVars>
      </dgm:prSet>
      <dgm:spPr/>
    </dgm:pt>
    <dgm:pt modelId="{8C02E5E6-4F0E-4F74-8828-8BEDEA0FCD46}" type="pres">
      <dgm:prSet presAssocID="{C4424802-59B4-49DB-BB74-9B58D3A231B8}" presName="sibTrans" presStyleLbl="sibTrans2D1" presStyleIdx="0" presStyleCnt="4"/>
      <dgm:spPr/>
    </dgm:pt>
    <dgm:pt modelId="{5A653B5D-55CF-45B5-9465-09289D12CD5D}" type="pres">
      <dgm:prSet presAssocID="{C4424802-59B4-49DB-BB74-9B58D3A231B8}" presName="connTx" presStyleLbl="sibTrans2D1" presStyleIdx="0" presStyleCnt="4"/>
      <dgm:spPr/>
    </dgm:pt>
    <dgm:pt modelId="{EB787DA4-7D82-4AA3-987D-1B3E1C8DF822}" type="pres">
      <dgm:prSet presAssocID="{DD58E505-448E-4A7D-8E7B-BCC5050F03A7}" presName="composite" presStyleCnt="0"/>
      <dgm:spPr/>
    </dgm:pt>
    <dgm:pt modelId="{5716E255-5E20-4071-9D04-4703674AF02B}" type="pres">
      <dgm:prSet presAssocID="{DD58E505-448E-4A7D-8E7B-BCC5050F03A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EBE5D08-0F46-4C31-A58D-D558236BAFAF}" type="pres">
      <dgm:prSet presAssocID="{DD58E505-448E-4A7D-8E7B-BCC5050F03A7}" presName="parSh" presStyleLbl="node1" presStyleIdx="1" presStyleCnt="5"/>
      <dgm:spPr/>
    </dgm:pt>
    <dgm:pt modelId="{776C0C5A-B440-46B5-80DA-5F015F7641D1}" type="pres">
      <dgm:prSet presAssocID="{DD58E505-448E-4A7D-8E7B-BCC5050F03A7}" presName="desTx" presStyleLbl="fgAcc1" presStyleIdx="1" presStyleCnt="5">
        <dgm:presLayoutVars>
          <dgm:bulletEnabled val="1"/>
        </dgm:presLayoutVars>
      </dgm:prSet>
      <dgm:spPr/>
    </dgm:pt>
    <dgm:pt modelId="{05EC6182-1545-4E90-A933-107E3C76C284}" type="pres">
      <dgm:prSet presAssocID="{310A95A1-3063-4ACD-BD80-FB4DAE11B0C9}" presName="sibTrans" presStyleLbl="sibTrans2D1" presStyleIdx="1" presStyleCnt="4"/>
      <dgm:spPr/>
    </dgm:pt>
    <dgm:pt modelId="{EE0E5511-7E1B-489B-AD89-031A3A5DFD31}" type="pres">
      <dgm:prSet presAssocID="{310A95A1-3063-4ACD-BD80-FB4DAE11B0C9}" presName="connTx" presStyleLbl="sibTrans2D1" presStyleIdx="1" presStyleCnt="4"/>
      <dgm:spPr/>
    </dgm:pt>
    <dgm:pt modelId="{2B8307EF-3829-49ED-8799-906AE102644B}" type="pres">
      <dgm:prSet presAssocID="{54219A14-B9D4-4A7F-BF99-369C573E66E4}" presName="composite" presStyleCnt="0"/>
      <dgm:spPr/>
    </dgm:pt>
    <dgm:pt modelId="{F10775A5-0A0D-47A8-8E88-DBC154338A78}" type="pres">
      <dgm:prSet presAssocID="{54219A14-B9D4-4A7F-BF99-369C573E66E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9CC82-C4E5-40AC-BA43-DB23A9FA055C}" type="pres">
      <dgm:prSet presAssocID="{54219A14-B9D4-4A7F-BF99-369C573E66E4}" presName="parSh" presStyleLbl="node1" presStyleIdx="2" presStyleCnt="5"/>
      <dgm:spPr/>
    </dgm:pt>
    <dgm:pt modelId="{E06F0994-0878-4102-A065-68DEB4CD8D3B}" type="pres">
      <dgm:prSet presAssocID="{54219A14-B9D4-4A7F-BF99-369C573E66E4}" presName="desTx" presStyleLbl="fgAcc1" presStyleIdx="2" presStyleCnt="5">
        <dgm:presLayoutVars>
          <dgm:bulletEnabled val="1"/>
        </dgm:presLayoutVars>
      </dgm:prSet>
      <dgm:spPr/>
    </dgm:pt>
    <dgm:pt modelId="{4AAE02CA-6208-49D9-BD8F-B931D31A628C}" type="pres">
      <dgm:prSet presAssocID="{1337B216-BA95-4FE5-852A-C517D6DCF253}" presName="sibTrans" presStyleLbl="sibTrans2D1" presStyleIdx="2" presStyleCnt="4"/>
      <dgm:spPr/>
    </dgm:pt>
    <dgm:pt modelId="{3643CB93-EB1A-4C97-9DE9-278A748130A5}" type="pres">
      <dgm:prSet presAssocID="{1337B216-BA95-4FE5-852A-C517D6DCF253}" presName="connTx" presStyleLbl="sibTrans2D1" presStyleIdx="2" presStyleCnt="4"/>
      <dgm:spPr/>
    </dgm:pt>
    <dgm:pt modelId="{685FF4A8-2AB0-4B46-866F-CCDF00EB442A}" type="pres">
      <dgm:prSet presAssocID="{3E418B94-679C-492D-9350-18CE26AFE363}" presName="composite" presStyleCnt="0"/>
      <dgm:spPr/>
    </dgm:pt>
    <dgm:pt modelId="{8ED552DD-3E81-4027-A2F7-1FA803A58453}" type="pres">
      <dgm:prSet presAssocID="{3E418B94-679C-492D-9350-18CE26AFE36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C333E6D-4D0F-47BD-9072-5C88C539573C}" type="pres">
      <dgm:prSet presAssocID="{3E418B94-679C-492D-9350-18CE26AFE363}" presName="parSh" presStyleLbl="node1" presStyleIdx="3" presStyleCnt="5"/>
      <dgm:spPr/>
    </dgm:pt>
    <dgm:pt modelId="{D5B3AFBF-0124-459C-B595-3839BCD31411}" type="pres">
      <dgm:prSet presAssocID="{3E418B94-679C-492D-9350-18CE26AFE363}" presName="desTx" presStyleLbl="fgAcc1" presStyleIdx="3" presStyleCnt="5">
        <dgm:presLayoutVars>
          <dgm:bulletEnabled val="1"/>
        </dgm:presLayoutVars>
      </dgm:prSet>
      <dgm:spPr/>
    </dgm:pt>
    <dgm:pt modelId="{67DCC1EF-3934-4EDF-8AEC-C311FF714CB6}" type="pres">
      <dgm:prSet presAssocID="{91895B08-CF14-4588-90C1-6C153A0493DC}" presName="sibTrans" presStyleLbl="sibTrans2D1" presStyleIdx="3" presStyleCnt="4"/>
      <dgm:spPr/>
    </dgm:pt>
    <dgm:pt modelId="{B6AEA36D-6870-47DF-8796-2D6C1D357441}" type="pres">
      <dgm:prSet presAssocID="{91895B08-CF14-4588-90C1-6C153A0493DC}" presName="connTx" presStyleLbl="sibTrans2D1" presStyleIdx="3" presStyleCnt="4"/>
      <dgm:spPr/>
    </dgm:pt>
    <dgm:pt modelId="{8626E745-5DB3-461E-A027-C318484B7E22}" type="pres">
      <dgm:prSet presAssocID="{71930D32-1F26-44CA-89C6-903B9D0CAA54}" presName="composite" presStyleCnt="0"/>
      <dgm:spPr/>
    </dgm:pt>
    <dgm:pt modelId="{230FA21C-03EB-4921-98F3-DC6795D9EA6E}" type="pres">
      <dgm:prSet presAssocID="{71930D32-1F26-44CA-89C6-903B9D0CAA54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47B939A-DA7C-446F-B5F2-6C06E0E08DD4}" type="pres">
      <dgm:prSet presAssocID="{71930D32-1F26-44CA-89C6-903B9D0CAA54}" presName="parSh" presStyleLbl="node1" presStyleIdx="4" presStyleCnt="5"/>
      <dgm:spPr/>
    </dgm:pt>
    <dgm:pt modelId="{570A15DF-75E3-4E55-A397-CC62920372D3}" type="pres">
      <dgm:prSet presAssocID="{71930D32-1F26-44CA-89C6-903B9D0CAA54}" presName="desTx" presStyleLbl="fgAcc1" presStyleIdx="4" presStyleCnt="5">
        <dgm:presLayoutVars>
          <dgm:bulletEnabled val="1"/>
        </dgm:presLayoutVars>
      </dgm:prSet>
      <dgm:spPr/>
    </dgm:pt>
  </dgm:ptLst>
  <dgm:cxnLst>
    <dgm:cxn modelId="{9546EF00-1CBA-4C0F-AD20-F5A418393521}" type="presOf" srcId="{91895B08-CF14-4588-90C1-6C153A0493DC}" destId="{B6AEA36D-6870-47DF-8796-2D6C1D357441}" srcOrd="1" destOrd="0" presId="urn:microsoft.com/office/officeart/2005/8/layout/process3"/>
    <dgm:cxn modelId="{67DC7803-3EC2-42FD-8821-5F6912A43BE9}" type="presOf" srcId="{3E418B94-679C-492D-9350-18CE26AFE363}" destId="{8ED552DD-3E81-4027-A2F7-1FA803A58453}" srcOrd="0" destOrd="0" presId="urn:microsoft.com/office/officeart/2005/8/layout/process3"/>
    <dgm:cxn modelId="{2CD3B104-7293-4161-BDCD-064B32DC6457}" type="presOf" srcId="{C4424802-59B4-49DB-BB74-9B58D3A231B8}" destId="{8C02E5E6-4F0E-4F74-8828-8BEDEA0FCD46}" srcOrd="0" destOrd="0" presId="urn:microsoft.com/office/officeart/2005/8/layout/process3"/>
    <dgm:cxn modelId="{17BB4608-0211-4901-BAC6-1FD3E40F91E9}" srcId="{DD58E505-448E-4A7D-8E7B-BCC5050F03A7}" destId="{FB8A1E2D-7A23-43D3-8212-04F64686652A}" srcOrd="0" destOrd="0" parTransId="{1C6EF4FE-548D-45C6-A08C-139A2A4C5BC1}" sibTransId="{F86932BF-1923-4915-893D-1537B118B7BA}"/>
    <dgm:cxn modelId="{49688009-6500-48A2-92EE-68B9B791FFEA}" type="presOf" srcId="{FB8A1E2D-7A23-43D3-8212-04F64686652A}" destId="{776C0C5A-B440-46B5-80DA-5F015F7641D1}" srcOrd="0" destOrd="0" presId="urn:microsoft.com/office/officeart/2005/8/layout/process3"/>
    <dgm:cxn modelId="{A731710B-96BF-436C-80F5-C798B982FC2E}" type="presOf" srcId="{DD58E505-448E-4A7D-8E7B-BCC5050F03A7}" destId="{5EBE5D08-0F46-4C31-A58D-D558236BAFAF}" srcOrd="1" destOrd="0" presId="urn:microsoft.com/office/officeart/2005/8/layout/process3"/>
    <dgm:cxn modelId="{9C5A860B-989B-411F-B828-0143E7444D6C}" srcId="{43A54AEE-0A8D-4BAB-8B0E-42C656EA95DB}" destId="{71930D32-1F26-44CA-89C6-903B9D0CAA54}" srcOrd="4" destOrd="0" parTransId="{3CB0AD10-9081-4497-98A0-D18E888A400E}" sibTransId="{50D83911-9F74-4F08-800E-22A04C6C3C3C}"/>
    <dgm:cxn modelId="{76573A0E-18FE-4023-8613-6038912747D4}" type="presOf" srcId="{71930D32-1F26-44CA-89C6-903B9D0CAA54}" destId="{047B939A-DA7C-446F-B5F2-6C06E0E08DD4}" srcOrd="1" destOrd="0" presId="urn:microsoft.com/office/officeart/2005/8/layout/process3"/>
    <dgm:cxn modelId="{DEB57C0E-86C8-433F-A20D-F5BCE34A98E4}" type="presOf" srcId="{310A95A1-3063-4ACD-BD80-FB4DAE11B0C9}" destId="{05EC6182-1545-4E90-A933-107E3C76C284}" srcOrd="0" destOrd="0" presId="urn:microsoft.com/office/officeart/2005/8/layout/process3"/>
    <dgm:cxn modelId="{C4CB180F-47F8-4F23-BF7A-09FA8C979F79}" type="presOf" srcId="{91895B08-CF14-4588-90C1-6C153A0493DC}" destId="{67DCC1EF-3934-4EDF-8AEC-C311FF714CB6}" srcOrd="0" destOrd="0" presId="urn:microsoft.com/office/officeart/2005/8/layout/process3"/>
    <dgm:cxn modelId="{6563F810-CB3E-44FE-A15A-193DAA0C9587}" type="presOf" srcId="{DD58E505-448E-4A7D-8E7B-BCC5050F03A7}" destId="{5716E255-5E20-4071-9D04-4703674AF02B}" srcOrd="0" destOrd="0" presId="urn:microsoft.com/office/officeart/2005/8/layout/process3"/>
    <dgm:cxn modelId="{C82AE516-06E0-4BD9-A5A6-D95324F7D811}" srcId="{724E3126-BE93-41E1-87A5-EB19D6A02C0F}" destId="{5142BEB9-B8CB-457D-A170-45DBDCC69F78}" srcOrd="0" destOrd="0" parTransId="{2B9B858E-F7EF-4A16-95A6-DFFEE2388A8E}" sibTransId="{BB1A2F9C-A1B2-4849-898A-36AFA9B2DD3D}"/>
    <dgm:cxn modelId="{B88D0A1E-5D38-47FC-A314-2FE2172C976C}" srcId="{43A54AEE-0A8D-4BAB-8B0E-42C656EA95DB}" destId="{724E3126-BE93-41E1-87A5-EB19D6A02C0F}" srcOrd="0" destOrd="0" parTransId="{98949BFA-BBEF-43C4-B20D-02229326FE6D}" sibTransId="{C4424802-59B4-49DB-BB74-9B58D3A231B8}"/>
    <dgm:cxn modelId="{C15DD329-44A2-4DD9-BABE-D04AFC89EB3F}" srcId="{43A54AEE-0A8D-4BAB-8B0E-42C656EA95DB}" destId="{3E418B94-679C-492D-9350-18CE26AFE363}" srcOrd="3" destOrd="0" parTransId="{3C82CE77-43E6-4093-91B8-9DCB10549C0C}" sibTransId="{91895B08-CF14-4588-90C1-6C153A0493DC}"/>
    <dgm:cxn modelId="{7735EB2B-24FD-45CB-B07C-F7E5B862926A}" srcId="{71930D32-1F26-44CA-89C6-903B9D0CAA54}" destId="{9D0330E8-20B6-4198-94D7-EF5462252B10}" srcOrd="0" destOrd="0" parTransId="{01593DA6-E45F-4905-9EB4-BCFB75C0FE3A}" sibTransId="{0685D99F-E673-431B-92A9-D877CEF7D828}"/>
    <dgm:cxn modelId="{6D46932D-7B93-4D3B-A4E0-28D83E1FC0CD}" type="presOf" srcId="{9D0330E8-20B6-4198-94D7-EF5462252B10}" destId="{570A15DF-75E3-4E55-A397-CC62920372D3}" srcOrd="0" destOrd="0" presId="urn:microsoft.com/office/officeart/2005/8/layout/process3"/>
    <dgm:cxn modelId="{BBCFDA2E-9CA3-4DA6-8704-FC3C416E3DD4}" type="presOf" srcId="{9E73A2DC-9A0A-421A-850A-CF49F9ECDEF7}" destId="{E06F0994-0878-4102-A065-68DEB4CD8D3B}" srcOrd="0" destOrd="0" presId="urn:microsoft.com/office/officeart/2005/8/layout/process3"/>
    <dgm:cxn modelId="{49EAA133-5B27-42F1-91C0-4B342683E736}" type="presOf" srcId="{54219A14-B9D4-4A7F-BF99-369C573E66E4}" destId="{D869CC82-C4E5-40AC-BA43-DB23A9FA055C}" srcOrd="1" destOrd="0" presId="urn:microsoft.com/office/officeart/2005/8/layout/process3"/>
    <dgm:cxn modelId="{41384735-3886-4B51-B420-3FA3AA6A68C2}" srcId="{43A54AEE-0A8D-4BAB-8B0E-42C656EA95DB}" destId="{DD58E505-448E-4A7D-8E7B-BCC5050F03A7}" srcOrd="1" destOrd="0" parTransId="{886E4D20-4896-4F4C-A508-A68AAF4E6B7F}" sibTransId="{310A95A1-3063-4ACD-BD80-FB4DAE11B0C9}"/>
    <dgm:cxn modelId="{B199FB3F-9B3E-4151-9FED-1A7D854B0154}" type="presOf" srcId="{724E3126-BE93-41E1-87A5-EB19D6A02C0F}" destId="{C94FDEE8-6A0B-4C73-B20A-C19F0A54E043}" srcOrd="1" destOrd="0" presId="urn:microsoft.com/office/officeart/2005/8/layout/process3"/>
    <dgm:cxn modelId="{89D8E149-ECF5-4CA2-99EB-978D84AE82AF}" type="presOf" srcId="{724E3126-BE93-41E1-87A5-EB19D6A02C0F}" destId="{5A5F66F5-3CBE-4575-A923-9B8FFA31E25F}" srcOrd="0" destOrd="0" presId="urn:microsoft.com/office/officeart/2005/8/layout/process3"/>
    <dgm:cxn modelId="{6616F56D-2788-4727-AD95-123A972611A3}" type="presOf" srcId="{1337B216-BA95-4FE5-852A-C517D6DCF253}" destId="{3643CB93-EB1A-4C97-9DE9-278A748130A5}" srcOrd="1" destOrd="0" presId="urn:microsoft.com/office/officeart/2005/8/layout/process3"/>
    <dgm:cxn modelId="{9B9A6A74-72BC-4979-AE64-45AB98B9F904}" type="presOf" srcId="{1337B216-BA95-4FE5-852A-C517D6DCF253}" destId="{4AAE02CA-6208-49D9-BD8F-B931D31A628C}" srcOrd="0" destOrd="0" presId="urn:microsoft.com/office/officeart/2005/8/layout/process3"/>
    <dgm:cxn modelId="{AF482F7F-872C-4ACD-833D-044B7EADC8E3}" type="presOf" srcId="{3E418B94-679C-492D-9350-18CE26AFE363}" destId="{AC333E6D-4D0F-47BD-9072-5C88C539573C}" srcOrd="1" destOrd="0" presId="urn:microsoft.com/office/officeart/2005/8/layout/process3"/>
    <dgm:cxn modelId="{78A8E887-720D-4523-B5CE-51F640879CD8}" type="presOf" srcId="{71930D32-1F26-44CA-89C6-903B9D0CAA54}" destId="{230FA21C-03EB-4921-98F3-DC6795D9EA6E}" srcOrd="0" destOrd="0" presId="urn:microsoft.com/office/officeart/2005/8/layout/process3"/>
    <dgm:cxn modelId="{FA8D0697-0EC3-48B7-81C9-AB4647794B32}" type="presOf" srcId="{5142BEB9-B8CB-457D-A170-45DBDCC69F78}" destId="{9E000D5D-559A-4F53-8F2C-868681B5C98F}" srcOrd="0" destOrd="0" presId="urn:microsoft.com/office/officeart/2005/8/layout/process3"/>
    <dgm:cxn modelId="{C79C29A2-8246-4DB2-880A-967D6C74F0FE}" type="presOf" srcId="{43A54AEE-0A8D-4BAB-8B0E-42C656EA95DB}" destId="{AD6A1840-BB18-4889-B2D4-5C7C810ABABE}" srcOrd="0" destOrd="0" presId="urn:microsoft.com/office/officeart/2005/8/layout/process3"/>
    <dgm:cxn modelId="{E22730A7-053F-4A3C-BB60-334D838F5EA5}" srcId="{3E418B94-679C-492D-9350-18CE26AFE363}" destId="{41F7BCC9-36F7-47B6-AFB0-7E203FE650C7}" srcOrd="0" destOrd="0" parTransId="{2A6500A0-67C0-4B66-8FA1-3E325D29CA8A}" sibTransId="{B733BE9C-8559-4B6F-A4E2-B251E3CC65C7}"/>
    <dgm:cxn modelId="{DF8C67AB-FA97-4E7F-96EB-7C2DA962E97F}" srcId="{724E3126-BE93-41E1-87A5-EB19D6A02C0F}" destId="{39854388-0979-4279-B9F4-4D05D08DA41B}" srcOrd="1" destOrd="0" parTransId="{D202E5FF-4F79-487A-9D61-76F7A722B4E1}" sibTransId="{6C087ABD-FEA1-450D-960B-F7243C767F07}"/>
    <dgm:cxn modelId="{12D728B2-EF0E-4587-A092-D906952A714E}" type="presOf" srcId="{54219A14-B9D4-4A7F-BF99-369C573E66E4}" destId="{F10775A5-0A0D-47A8-8E88-DBC154338A78}" srcOrd="0" destOrd="0" presId="urn:microsoft.com/office/officeart/2005/8/layout/process3"/>
    <dgm:cxn modelId="{369302B7-19BA-437B-BA51-F39CC56A4A49}" type="presOf" srcId="{C4424802-59B4-49DB-BB74-9B58D3A231B8}" destId="{5A653B5D-55CF-45B5-9465-09289D12CD5D}" srcOrd="1" destOrd="0" presId="urn:microsoft.com/office/officeart/2005/8/layout/process3"/>
    <dgm:cxn modelId="{BE0F55BD-2439-4304-A55C-D66D5CE65D04}" type="presOf" srcId="{39854388-0979-4279-B9F4-4D05D08DA41B}" destId="{9E000D5D-559A-4F53-8F2C-868681B5C98F}" srcOrd="0" destOrd="1" presId="urn:microsoft.com/office/officeart/2005/8/layout/process3"/>
    <dgm:cxn modelId="{8FD085C8-D224-4431-8C4A-9EF4F35F8C3D}" type="presOf" srcId="{41F7BCC9-36F7-47B6-AFB0-7E203FE650C7}" destId="{D5B3AFBF-0124-459C-B595-3839BCD31411}" srcOrd="0" destOrd="0" presId="urn:microsoft.com/office/officeart/2005/8/layout/process3"/>
    <dgm:cxn modelId="{283971D3-A2BB-4532-9740-8BC2A321C264}" srcId="{54219A14-B9D4-4A7F-BF99-369C573E66E4}" destId="{9E73A2DC-9A0A-421A-850A-CF49F9ECDEF7}" srcOrd="0" destOrd="0" parTransId="{95546E2C-208B-49C9-B8AA-89D047ECFFA8}" sibTransId="{E90A3BB6-1D06-472E-83CB-473098364185}"/>
    <dgm:cxn modelId="{406E21D9-1AC5-472E-8B23-84C05CEF4300}" type="presOf" srcId="{310A95A1-3063-4ACD-BD80-FB4DAE11B0C9}" destId="{EE0E5511-7E1B-489B-AD89-031A3A5DFD31}" srcOrd="1" destOrd="0" presId="urn:microsoft.com/office/officeart/2005/8/layout/process3"/>
    <dgm:cxn modelId="{F6783EEC-AB50-432D-B8DD-2AF872B666A7}" srcId="{43A54AEE-0A8D-4BAB-8B0E-42C656EA95DB}" destId="{54219A14-B9D4-4A7F-BF99-369C573E66E4}" srcOrd="2" destOrd="0" parTransId="{10E0D151-8BBC-482F-A307-06EA3F7E51ED}" sibTransId="{1337B216-BA95-4FE5-852A-C517D6DCF253}"/>
    <dgm:cxn modelId="{B7115951-1D21-4274-8331-9B00B76D2717}" type="presParOf" srcId="{AD6A1840-BB18-4889-B2D4-5C7C810ABABE}" destId="{AC17FE33-1198-4582-B1CE-25F424F62E56}" srcOrd="0" destOrd="0" presId="urn:microsoft.com/office/officeart/2005/8/layout/process3"/>
    <dgm:cxn modelId="{E5FF613A-3375-4D6E-8DC1-7A4C9F7ECB74}" type="presParOf" srcId="{AC17FE33-1198-4582-B1CE-25F424F62E56}" destId="{5A5F66F5-3CBE-4575-A923-9B8FFA31E25F}" srcOrd="0" destOrd="0" presId="urn:microsoft.com/office/officeart/2005/8/layout/process3"/>
    <dgm:cxn modelId="{6A05F47C-F94A-49BB-8FE0-4E07AD8F29D7}" type="presParOf" srcId="{AC17FE33-1198-4582-B1CE-25F424F62E56}" destId="{C94FDEE8-6A0B-4C73-B20A-C19F0A54E043}" srcOrd="1" destOrd="0" presId="urn:microsoft.com/office/officeart/2005/8/layout/process3"/>
    <dgm:cxn modelId="{85432204-C0ED-442F-8DB1-1765EA8521EB}" type="presParOf" srcId="{AC17FE33-1198-4582-B1CE-25F424F62E56}" destId="{9E000D5D-559A-4F53-8F2C-868681B5C98F}" srcOrd="2" destOrd="0" presId="urn:microsoft.com/office/officeart/2005/8/layout/process3"/>
    <dgm:cxn modelId="{4F1F6D0A-9177-4AEF-B5D5-DCCC92091776}" type="presParOf" srcId="{AD6A1840-BB18-4889-B2D4-5C7C810ABABE}" destId="{8C02E5E6-4F0E-4F74-8828-8BEDEA0FCD46}" srcOrd="1" destOrd="0" presId="urn:microsoft.com/office/officeart/2005/8/layout/process3"/>
    <dgm:cxn modelId="{7A500B6B-D98E-4FEA-8F46-403899DB7F9B}" type="presParOf" srcId="{8C02E5E6-4F0E-4F74-8828-8BEDEA0FCD46}" destId="{5A653B5D-55CF-45B5-9465-09289D12CD5D}" srcOrd="0" destOrd="0" presId="urn:microsoft.com/office/officeart/2005/8/layout/process3"/>
    <dgm:cxn modelId="{A3FC4A52-9374-4D8D-A7E4-98CAC2A933BA}" type="presParOf" srcId="{AD6A1840-BB18-4889-B2D4-5C7C810ABABE}" destId="{EB787DA4-7D82-4AA3-987D-1B3E1C8DF822}" srcOrd="2" destOrd="0" presId="urn:microsoft.com/office/officeart/2005/8/layout/process3"/>
    <dgm:cxn modelId="{338AEBAB-EFCE-4A66-B868-B20BF32D3925}" type="presParOf" srcId="{EB787DA4-7D82-4AA3-987D-1B3E1C8DF822}" destId="{5716E255-5E20-4071-9D04-4703674AF02B}" srcOrd="0" destOrd="0" presId="urn:microsoft.com/office/officeart/2005/8/layout/process3"/>
    <dgm:cxn modelId="{45785A4E-4D9D-43D0-9313-7D72F5F59051}" type="presParOf" srcId="{EB787DA4-7D82-4AA3-987D-1B3E1C8DF822}" destId="{5EBE5D08-0F46-4C31-A58D-D558236BAFAF}" srcOrd="1" destOrd="0" presId="urn:microsoft.com/office/officeart/2005/8/layout/process3"/>
    <dgm:cxn modelId="{2EDB32B9-E670-4949-9804-F273095C8B18}" type="presParOf" srcId="{EB787DA4-7D82-4AA3-987D-1B3E1C8DF822}" destId="{776C0C5A-B440-46B5-80DA-5F015F7641D1}" srcOrd="2" destOrd="0" presId="urn:microsoft.com/office/officeart/2005/8/layout/process3"/>
    <dgm:cxn modelId="{DDA4E26A-D88B-4C2A-9AF2-ADB68B587BF0}" type="presParOf" srcId="{AD6A1840-BB18-4889-B2D4-5C7C810ABABE}" destId="{05EC6182-1545-4E90-A933-107E3C76C284}" srcOrd="3" destOrd="0" presId="urn:microsoft.com/office/officeart/2005/8/layout/process3"/>
    <dgm:cxn modelId="{4BAA6016-09EB-4DFE-B144-92BC0215A2EF}" type="presParOf" srcId="{05EC6182-1545-4E90-A933-107E3C76C284}" destId="{EE0E5511-7E1B-489B-AD89-031A3A5DFD31}" srcOrd="0" destOrd="0" presId="urn:microsoft.com/office/officeart/2005/8/layout/process3"/>
    <dgm:cxn modelId="{4BD3C130-C60A-4E5C-A2D6-039C0DB18B6E}" type="presParOf" srcId="{AD6A1840-BB18-4889-B2D4-5C7C810ABABE}" destId="{2B8307EF-3829-49ED-8799-906AE102644B}" srcOrd="4" destOrd="0" presId="urn:microsoft.com/office/officeart/2005/8/layout/process3"/>
    <dgm:cxn modelId="{587485D9-75C3-42C2-84E0-A980C6436DA6}" type="presParOf" srcId="{2B8307EF-3829-49ED-8799-906AE102644B}" destId="{F10775A5-0A0D-47A8-8E88-DBC154338A78}" srcOrd="0" destOrd="0" presId="urn:microsoft.com/office/officeart/2005/8/layout/process3"/>
    <dgm:cxn modelId="{2A52804D-106A-47F0-A7A9-97404675C9AA}" type="presParOf" srcId="{2B8307EF-3829-49ED-8799-906AE102644B}" destId="{D869CC82-C4E5-40AC-BA43-DB23A9FA055C}" srcOrd="1" destOrd="0" presId="urn:microsoft.com/office/officeart/2005/8/layout/process3"/>
    <dgm:cxn modelId="{D754DDB0-CDC0-420A-A047-20DF4FAE4339}" type="presParOf" srcId="{2B8307EF-3829-49ED-8799-906AE102644B}" destId="{E06F0994-0878-4102-A065-68DEB4CD8D3B}" srcOrd="2" destOrd="0" presId="urn:microsoft.com/office/officeart/2005/8/layout/process3"/>
    <dgm:cxn modelId="{C495FD1B-1DC2-413E-8625-FF89797A2362}" type="presParOf" srcId="{AD6A1840-BB18-4889-B2D4-5C7C810ABABE}" destId="{4AAE02CA-6208-49D9-BD8F-B931D31A628C}" srcOrd="5" destOrd="0" presId="urn:microsoft.com/office/officeart/2005/8/layout/process3"/>
    <dgm:cxn modelId="{B303A9A6-9A71-47D3-BE7F-22E988D02FB5}" type="presParOf" srcId="{4AAE02CA-6208-49D9-BD8F-B931D31A628C}" destId="{3643CB93-EB1A-4C97-9DE9-278A748130A5}" srcOrd="0" destOrd="0" presId="urn:microsoft.com/office/officeart/2005/8/layout/process3"/>
    <dgm:cxn modelId="{773EEA75-65BB-44DA-838F-B4F8E8083DD6}" type="presParOf" srcId="{AD6A1840-BB18-4889-B2D4-5C7C810ABABE}" destId="{685FF4A8-2AB0-4B46-866F-CCDF00EB442A}" srcOrd="6" destOrd="0" presId="urn:microsoft.com/office/officeart/2005/8/layout/process3"/>
    <dgm:cxn modelId="{1DB9E2F4-8248-4DB1-90E8-BD3487309474}" type="presParOf" srcId="{685FF4A8-2AB0-4B46-866F-CCDF00EB442A}" destId="{8ED552DD-3E81-4027-A2F7-1FA803A58453}" srcOrd="0" destOrd="0" presId="urn:microsoft.com/office/officeart/2005/8/layout/process3"/>
    <dgm:cxn modelId="{17CAE049-B1F0-4F38-9519-58301AD65C0A}" type="presParOf" srcId="{685FF4A8-2AB0-4B46-866F-CCDF00EB442A}" destId="{AC333E6D-4D0F-47BD-9072-5C88C539573C}" srcOrd="1" destOrd="0" presId="urn:microsoft.com/office/officeart/2005/8/layout/process3"/>
    <dgm:cxn modelId="{7FF3D0A3-9CD5-439B-AADF-53E80F43ADAF}" type="presParOf" srcId="{685FF4A8-2AB0-4B46-866F-CCDF00EB442A}" destId="{D5B3AFBF-0124-459C-B595-3839BCD31411}" srcOrd="2" destOrd="0" presId="urn:microsoft.com/office/officeart/2005/8/layout/process3"/>
    <dgm:cxn modelId="{9048FC6F-AAED-47F6-B42A-F2464E9AC905}" type="presParOf" srcId="{AD6A1840-BB18-4889-B2D4-5C7C810ABABE}" destId="{67DCC1EF-3934-4EDF-8AEC-C311FF714CB6}" srcOrd="7" destOrd="0" presId="urn:microsoft.com/office/officeart/2005/8/layout/process3"/>
    <dgm:cxn modelId="{B51E017B-3214-4477-9C14-473684D87F6B}" type="presParOf" srcId="{67DCC1EF-3934-4EDF-8AEC-C311FF714CB6}" destId="{B6AEA36D-6870-47DF-8796-2D6C1D357441}" srcOrd="0" destOrd="0" presId="urn:microsoft.com/office/officeart/2005/8/layout/process3"/>
    <dgm:cxn modelId="{D5523A26-52E5-4E9A-90DC-A6A6FC4C0F60}" type="presParOf" srcId="{AD6A1840-BB18-4889-B2D4-5C7C810ABABE}" destId="{8626E745-5DB3-461E-A027-C318484B7E22}" srcOrd="8" destOrd="0" presId="urn:microsoft.com/office/officeart/2005/8/layout/process3"/>
    <dgm:cxn modelId="{51F9147A-83B1-4139-87D9-AE193FEE425E}" type="presParOf" srcId="{8626E745-5DB3-461E-A027-C318484B7E22}" destId="{230FA21C-03EB-4921-98F3-DC6795D9EA6E}" srcOrd="0" destOrd="0" presId="urn:microsoft.com/office/officeart/2005/8/layout/process3"/>
    <dgm:cxn modelId="{3BBE0F47-5542-4931-B176-A1DA907D9E99}" type="presParOf" srcId="{8626E745-5DB3-461E-A027-C318484B7E22}" destId="{047B939A-DA7C-446F-B5F2-6C06E0E08DD4}" srcOrd="1" destOrd="0" presId="urn:microsoft.com/office/officeart/2005/8/layout/process3"/>
    <dgm:cxn modelId="{CC0F3D44-C6BC-452C-B43A-1FDC93414F92}" type="presParOf" srcId="{8626E745-5DB3-461E-A027-C318484B7E22}" destId="{570A15DF-75E3-4E55-A397-CC62920372D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E177C-BCF2-4538-A844-E87D44E30F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99408F-1CC2-457A-81A1-907C2EAB7776}">
      <dgm:prSet phldrT="[Text]"/>
      <dgm:spPr/>
      <dgm:t>
        <a:bodyPr/>
        <a:lstStyle/>
        <a:p>
          <a:r>
            <a:rPr lang="zh-CN" altLang="en-US" dirty="0"/>
            <a:t>数据目录</a:t>
          </a:r>
        </a:p>
      </dgm:t>
    </dgm:pt>
    <dgm:pt modelId="{64FE7F64-38A1-4433-91DF-B5AAD1682369}" type="par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3BF05F81-733A-45A8-8140-DB0B2990C646}" type="sib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256064FC-6394-4AC2-AA1A-F8507B9AB8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1</a:t>
          </a:r>
          <a:endParaRPr lang="zh-CN" altLang="en-US" dirty="0"/>
        </a:p>
      </dgm:t>
    </dgm:pt>
    <dgm:pt modelId="{0F24E6E9-D2A9-42CD-8EA0-8D29C2418A88}" type="par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8D40D9E6-CA00-49E2-9722-A71E33F22A4E}" type="sib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1161E656-A7A3-4EA3-8345-6C763AA7008A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C5D47A2A-F346-4259-8B34-1A008BB21B1F}" type="par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04F163C0-56A4-4BC8-B159-272B73A6677F}" type="sib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10C2D03B-9C76-4066-9EB7-F7E452C49F6F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9E712765-EA2C-49CB-A6B5-BBE0F4566B98}" type="par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C5C62960-BEF4-4A93-803F-77D010AFA3FE}" type="sib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7DB2CFD3-8B33-4482-A799-E355CCA92B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2</a:t>
          </a:r>
          <a:endParaRPr lang="zh-CN" altLang="en-US" dirty="0"/>
        </a:p>
      </dgm:t>
    </dgm:pt>
    <dgm:pt modelId="{11CE18A3-4516-4160-B454-CBDBAB034256}" type="par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C4A17ABA-6586-4B08-9B74-34CDB5B74D94}" type="sib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02CBEBB8-6CC2-4CFF-8C8B-1166C3642378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2592EF72-0C5B-406E-B6C2-847684BBDB23}" type="par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B64E4C2E-37B6-4F04-B837-7181181B0D6F}" type="sib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0E356F42-510A-4A8E-A630-31074E3CC6C2}">
      <dgm:prSet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8D388C31-04A6-4116-9510-A6920F829B45}" type="par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3094345-EC7C-4641-B54B-4157129EA16F}" type="sib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EF71314-547F-4B18-9E90-0E30E8934F81}" type="pres">
      <dgm:prSet presAssocID="{DF5E177C-BCF2-4538-A844-E87D44E30F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91F7B-52CA-4329-BFB5-725335CE3113}" type="pres">
      <dgm:prSet presAssocID="{3699408F-1CC2-457A-81A1-907C2EAB7776}" presName="hierRoot1" presStyleCnt="0"/>
      <dgm:spPr/>
    </dgm:pt>
    <dgm:pt modelId="{7CAE1288-CAF4-4F9F-BD23-F60B4DA17918}" type="pres">
      <dgm:prSet presAssocID="{3699408F-1CC2-457A-81A1-907C2EAB7776}" presName="composite" presStyleCnt="0"/>
      <dgm:spPr/>
    </dgm:pt>
    <dgm:pt modelId="{1FDCA235-1309-448F-B4FA-254E882A7788}" type="pres">
      <dgm:prSet presAssocID="{3699408F-1CC2-457A-81A1-907C2EAB7776}" presName="background" presStyleLbl="node0" presStyleIdx="0" presStyleCnt="1"/>
      <dgm:spPr/>
    </dgm:pt>
    <dgm:pt modelId="{7B131574-7B46-4F1F-B421-8A5EAC908FE4}" type="pres">
      <dgm:prSet presAssocID="{3699408F-1CC2-457A-81A1-907C2EAB7776}" presName="text" presStyleLbl="fgAcc0" presStyleIdx="0" presStyleCnt="1">
        <dgm:presLayoutVars>
          <dgm:chPref val="3"/>
        </dgm:presLayoutVars>
      </dgm:prSet>
      <dgm:spPr/>
    </dgm:pt>
    <dgm:pt modelId="{6F522A75-D7D4-4033-9C02-901044B2584D}" type="pres">
      <dgm:prSet presAssocID="{3699408F-1CC2-457A-81A1-907C2EAB7776}" presName="hierChild2" presStyleCnt="0"/>
      <dgm:spPr/>
    </dgm:pt>
    <dgm:pt modelId="{502E8EAB-FACD-4435-8992-4684F630E189}" type="pres">
      <dgm:prSet presAssocID="{0F24E6E9-D2A9-42CD-8EA0-8D29C2418A88}" presName="Name10" presStyleLbl="parChTrans1D2" presStyleIdx="0" presStyleCnt="2"/>
      <dgm:spPr/>
    </dgm:pt>
    <dgm:pt modelId="{84855101-201A-48AF-938A-515EA353B49C}" type="pres">
      <dgm:prSet presAssocID="{256064FC-6394-4AC2-AA1A-F8507B9AB8B7}" presName="hierRoot2" presStyleCnt="0"/>
      <dgm:spPr/>
    </dgm:pt>
    <dgm:pt modelId="{06412239-5FE0-429B-957D-BD9B339693A9}" type="pres">
      <dgm:prSet presAssocID="{256064FC-6394-4AC2-AA1A-F8507B9AB8B7}" presName="composite2" presStyleCnt="0"/>
      <dgm:spPr/>
    </dgm:pt>
    <dgm:pt modelId="{E05A1193-DB13-4735-AE72-C6B9CA69A360}" type="pres">
      <dgm:prSet presAssocID="{256064FC-6394-4AC2-AA1A-F8507B9AB8B7}" presName="background2" presStyleLbl="node2" presStyleIdx="0" presStyleCnt="2"/>
      <dgm:spPr/>
    </dgm:pt>
    <dgm:pt modelId="{D6E025A7-9517-4F80-9504-58F6B1C4888F}" type="pres">
      <dgm:prSet presAssocID="{256064FC-6394-4AC2-AA1A-F8507B9AB8B7}" presName="text2" presStyleLbl="fgAcc2" presStyleIdx="0" presStyleCnt="2">
        <dgm:presLayoutVars>
          <dgm:chPref val="3"/>
        </dgm:presLayoutVars>
      </dgm:prSet>
      <dgm:spPr/>
    </dgm:pt>
    <dgm:pt modelId="{0C034D27-A395-4A0A-A08A-2219E0B11E5F}" type="pres">
      <dgm:prSet presAssocID="{256064FC-6394-4AC2-AA1A-F8507B9AB8B7}" presName="hierChild3" presStyleCnt="0"/>
      <dgm:spPr/>
    </dgm:pt>
    <dgm:pt modelId="{126AD089-7508-4F10-8FAA-983076E5F6E8}" type="pres">
      <dgm:prSet presAssocID="{C5D47A2A-F346-4259-8B34-1A008BB21B1F}" presName="Name17" presStyleLbl="parChTrans1D3" presStyleIdx="0" presStyleCnt="4"/>
      <dgm:spPr/>
    </dgm:pt>
    <dgm:pt modelId="{000864FB-B53C-42F0-8EFD-F3B10DAD9B00}" type="pres">
      <dgm:prSet presAssocID="{1161E656-A7A3-4EA3-8345-6C763AA7008A}" presName="hierRoot3" presStyleCnt="0"/>
      <dgm:spPr/>
    </dgm:pt>
    <dgm:pt modelId="{C9378F7C-793B-4BC9-9BE2-E7E7AE2DB23C}" type="pres">
      <dgm:prSet presAssocID="{1161E656-A7A3-4EA3-8345-6C763AA7008A}" presName="composite3" presStyleCnt="0"/>
      <dgm:spPr/>
    </dgm:pt>
    <dgm:pt modelId="{AE4EAAD9-9B78-4873-9E38-047680A47680}" type="pres">
      <dgm:prSet presAssocID="{1161E656-A7A3-4EA3-8345-6C763AA7008A}" presName="background3" presStyleLbl="node3" presStyleIdx="0" presStyleCnt="4"/>
      <dgm:spPr/>
    </dgm:pt>
    <dgm:pt modelId="{70AF2E7A-8A35-45A4-9CE2-FC441629D7C6}" type="pres">
      <dgm:prSet presAssocID="{1161E656-A7A3-4EA3-8345-6C763AA7008A}" presName="text3" presStyleLbl="fgAcc3" presStyleIdx="0" presStyleCnt="4">
        <dgm:presLayoutVars>
          <dgm:chPref val="3"/>
        </dgm:presLayoutVars>
      </dgm:prSet>
      <dgm:spPr/>
    </dgm:pt>
    <dgm:pt modelId="{84990650-B818-48FB-B971-CB606512F42D}" type="pres">
      <dgm:prSet presAssocID="{1161E656-A7A3-4EA3-8345-6C763AA7008A}" presName="hierChild4" presStyleCnt="0"/>
      <dgm:spPr/>
    </dgm:pt>
    <dgm:pt modelId="{B7C03C58-13EE-4E95-A18A-3C6EBAB53917}" type="pres">
      <dgm:prSet presAssocID="{9E712765-EA2C-49CB-A6B5-BBE0F4566B98}" presName="Name17" presStyleLbl="parChTrans1D3" presStyleIdx="1" presStyleCnt="4"/>
      <dgm:spPr/>
    </dgm:pt>
    <dgm:pt modelId="{F8F5CB7A-6964-4235-A76E-6D7EB4718C26}" type="pres">
      <dgm:prSet presAssocID="{10C2D03B-9C76-4066-9EB7-F7E452C49F6F}" presName="hierRoot3" presStyleCnt="0"/>
      <dgm:spPr/>
    </dgm:pt>
    <dgm:pt modelId="{F8656BE3-82A0-4F00-A135-3160D0EDAEE0}" type="pres">
      <dgm:prSet presAssocID="{10C2D03B-9C76-4066-9EB7-F7E452C49F6F}" presName="composite3" presStyleCnt="0"/>
      <dgm:spPr/>
    </dgm:pt>
    <dgm:pt modelId="{B81EC177-422D-411B-A1C3-EC093EF605CF}" type="pres">
      <dgm:prSet presAssocID="{10C2D03B-9C76-4066-9EB7-F7E452C49F6F}" presName="background3" presStyleLbl="node3" presStyleIdx="1" presStyleCnt="4"/>
      <dgm:spPr/>
    </dgm:pt>
    <dgm:pt modelId="{BAB2F1B3-7657-47DC-B280-DF6E7DCBAC5E}" type="pres">
      <dgm:prSet presAssocID="{10C2D03B-9C76-4066-9EB7-F7E452C49F6F}" presName="text3" presStyleLbl="fgAcc3" presStyleIdx="1" presStyleCnt="4">
        <dgm:presLayoutVars>
          <dgm:chPref val="3"/>
        </dgm:presLayoutVars>
      </dgm:prSet>
      <dgm:spPr/>
    </dgm:pt>
    <dgm:pt modelId="{8936E47E-5D82-48AA-9C8D-9095ACD3D757}" type="pres">
      <dgm:prSet presAssocID="{10C2D03B-9C76-4066-9EB7-F7E452C49F6F}" presName="hierChild4" presStyleCnt="0"/>
      <dgm:spPr/>
    </dgm:pt>
    <dgm:pt modelId="{897317F5-7319-4062-B81D-4F716995FEAE}" type="pres">
      <dgm:prSet presAssocID="{11CE18A3-4516-4160-B454-CBDBAB034256}" presName="Name10" presStyleLbl="parChTrans1D2" presStyleIdx="1" presStyleCnt="2"/>
      <dgm:spPr/>
    </dgm:pt>
    <dgm:pt modelId="{0046B027-C0DB-413E-989B-17D331F78934}" type="pres">
      <dgm:prSet presAssocID="{7DB2CFD3-8B33-4482-A799-E355CCA92BB7}" presName="hierRoot2" presStyleCnt="0"/>
      <dgm:spPr/>
    </dgm:pt>
    <dgm:pt modelId="{45962145-CC95-4592-9C11-7F59431225E5}" type="pres">
      <dgm:prSet presAssocID="{7DB2CFD3-8B33-4482-A799-E355CCA92BB7}" presName="composite2" presStyleCnt="0"/>
      <dgm:spPr/>
    </dgm:pt>
    <dgm:pt modelId="{76F940DA-9C11-4ADD-8830-767444AE4FA9}" type="pres">
      <dgm:prSet presAssocID="{7DB2CFD3-8B33-4482-A799-E355CCA92BB7}" presName="background2" presStyleLbl="node2" presStyleIdx="1" presStyleCnt="2"/>
      <dgm:spPr/>
    </dgm:pt>
    <dgm:pt modelId="{8EA690F1-99C9-45B6-905D-EEC831F76A04}" type="pres">
      <dgm:prSet presAssocID="{7DB2CFD3-8B33-4482-A799-E355CCA92BB7}" presName="text2" presStyleLbl="fgAcc2" presStyleIdx="1" presStyleCnt="2">
        <dgm:presLayoutVars>
          <dgm:chPref val="3"/>
        </dgm:presLayoutVars>
      </dgm:prSet>
      <dgm:spPr/>
    </dgm:pt>
    <dgm:pt modelId="{785047B0-EE89-4221-8F91-A35DCFF0E1C7}" type="pres">
      <dgm:prSet presAssocID="{7DB2CFD3-8B33-4482-A799-E355CCA92BB7}" presName="hierChild3" presStyleCnt="0"/>
      <dgm:spPr/>
    </dgm:pt>
    <dgm:pt modelId="{CB73FC56-E2F0-4F26-BE88-EEC3056E0CFD}" type="pres">
      <dgm:prSet presAssocID="{2592EF72-0C5B-406E-B6C2-847684BBDB23}" presName="Name17" presStyleLbl="parChTrans1D3" presStyleIdx="2" presStyleCnt="4"/>
      <dgm:spPr/>
    </dgm:pt>
    <dgm:pt modelId="{34ACDF1A-B925-49FE-BCC9-0F8644D1596F}" type="pres">
      <dgm:prSet presAssocID="{02CBEBB8-6CC2-4CFF-8C8B-1166C3642378}" presName="hierRoot3" presStyleCnt="0"/>
      <dgm:spPr/>
    </dgm:pt>
    <dgm:pt modelId="{A8753319-77B8-4EE8-8714-C2A2A73D72FB}" type="pres">
      <dgm:prSet presAssocID="{02CBEBB8-6CC2-4CFF-8C8B-1166C3642378}" presName="composite3" presStyleCnt="0"/>
      <dgm:spPr/>
    </dgm:pt>
    <dgm:pt modelId="{CCE082CE-1693-4067-9A0A-4A61BEAA0B8E}" type="pres">
      <dgm:prSet presAssocID="{02CBEBB8-6CC2-4CFF-8C8B-1166C3642378}" presName="background3" presStyleLbl="node3" presStyleIdx="2" presStyleCnt="4"/>
      <dgm:spPr/>
    </dgm:pt>
    <dgm:pt modelId="{E80A61AF-0815-45C0-A013-DBD5311C6E16}" type="pres">
      <dgm:prSet presAssocID="{02CBEBB8-6CC2-4CFF-8C8B-1166C3642378}" presName="text3" presStyleLbl="fgAcc3" presStyleIdx="2" presStyleCnt="4">
        <dgm:presLayoutVars>
          <dgm:chPref val="3"/>
        </dgm:presLayoutVars>
      </dgm:prSet>
      <dgm:spPr/>
    </dgm:pt>
    <dgm:pt modelId="{74C8CA66-7AC2-492C-AB9E-E7FCEB801BB9}" type="pres">
      <dgm:prSet presAssocID="{02CBEBB8-6CC2-4CFF-8C8B-1166C3642378}" presName="hierChild4" presStyleCnt="0"/>
      <dgm:spPr/>
    </dgm:pt>
    <dgm:pt modelId="{627BD616-7094-4327-8071-45C9B270492F}" type="pres">
      <dgm:prSet presAssocID="{8D388C31-04A6-4116-9510-A6920F829B45}" presName="Name17" presStyleLbl="parChTrans1D3" presStyleIdx="3" presStyleCnt="4"/>
      <dgm:spPr/>
    </dgm:pt>
    <dgm:pt modelId="{60DD59F2-E51D-4325-B87B-538F08D1351A}" type="pres">
      <dgm:prSet presAssocID="{0E356F42-510A-4A8E-A630-31074E3CC6C2}" presName="hierRoot3" presStyleCnt="0"/>
      <dgm:spPr/>
    </dgm:pt>
    <dgm:pt modelId="{FEC69900-DF5E-406D-BB0E-1005BF28F904}" type="pres">
      <dgm:prSet presAssocID="{0E356F42-510A-4A8E-A630-31074E3CC6C2}" presName="composite3" presStyleCnt="0"/>
      <dgm:spPr/>
    </dgm:pt>
    <dgm:pt modelId="{B1DF2E9A-64BC-45C5-8047-A9ADD3F92AFA}" type="pres">
      <dgm:prSet presAssocID="{0E356F42-510A-4A8E-A630-31074E3CC6C2}" presName="background3" presStyleLbl="node3" presStyleIdx="3" presStyleCnt="4"/>
      <dgm:spPr/>
    </dgm:pt>
    <dgm:pt modelId="{6286576C-8BD6-4CB3-BD15-C21EBFEFAA02}" type="pres">
      <dgm:prSet presAssocID="{0E356F42-510A-4A8E-A630-31074E3CC6C2}" presName="text3" presStyleLbl="fgAcc3" presStyleIdx="3" presStyleCnt="4">
        <dgm:presLayoutVars>
          <dgm:chPref val="3"/>
        </dgm:presLayoutVars>
      </dgm:prSet>
      <dgm:spPr/>
    </dgm:pt>
    <dgm:pt modelId="{7EEA6626-9E12-4E3E-A1BE-A9BD49C6C173}" type="pres">
      <dgm:prSet presAssocID="{0E356F42-510A-4A8E-A630-31074E3CC6C2}" presName="hierChild4" presStyleCnt="0"/>
      <dgm:spPr/>
    </dgm:pt>
  </dgm:ptLst>
  <dgm:cxnLst>
    <dgm:cxn modelId="{CD340405-9682-4E6D-AF5B-ACD3C2844118}" type="presOf" srcId="{C5D47A2A-F346-4259-8B34-1A008BB21B1F}" destId="{126AD089-7508-4F10-8FAA-983076E5F6E8}" srcOrd="0" destOrd="0" presId="urn:microsoft.com/office/officeart/2005/8/layout/hierarchy1"/>
    <dgm:cxn modelId="{4F774312-420F-4871-BA22-15D9E1C22656}" type="presOf" srcId="{3699408F-1CC2-457A-81A1-907C2EAB7776}" destId="{7B131574-7B46-4F1F-B421-8A5EAC908FE4}" srcOrd="0" destOrd="0" presId="urn:microsoft.com/office/officeart/2005/8/layout/hierarchy1"/>
    <dgm:cxn modelId="{32B95717-1665-4521-8E11-A2199DB60EDD}" type="presOf" srcId="{10C2D03B-9C76-4066-9EB7-F7E452C49F6F}" destId="{BAB2F1B3-7657-47DC-B280-DF6E7DCBAC5E}" srcOrd="0" destOrd="0" presId="urn:microsoft.com/office/officeart/2005/8/layout/hierarchy1"/>
    <dgm:cxn modelId="{D9136222-376A-40DA-B340-EF7D8A685BB8}" type="presOf" srcId="{9E712765-EA2C-49CB-A6B5-BBE0F4566B98}" destId="{B7C03C58-13EE-4E95-A18A-3C6EBAB53917}" srcOrd="0" destOrd="0" presId="urn:microsoft.com/office/officeart/2005/8/layout/hierarchy1"/>
    <dgm:cxn modelId="{73C7FB5D-0DB0-44B4-B2AC-CB01BE21029F}" type="presOf" srcId="{0E356F42-510A-4A8E-A630-31074E3CC6C2}" destId="{6286576C-8BD6-4CB3-BD15-C21EBFEFAA02}" srcOrd="0" destOrd="0" presId="urn:microsoft.com/office/officeart/2005/8/layout/hierarchy1"/>
    <dgm:cxn modelId="{4527B061-8504-41E9-B7C1-A6C446D95459}" srcId="{7DB2CFD3-8B33-4482-A799-E355CCA92BB7}" destId="{0E356F42-510A-4A8E-A630-31074E3CC6C2}" srcOrd="1" destOrd="0" parTransId="{8D388C31-04A6-4116-9510-A6920F829B45}" sibTransId="{A3094345-EC7C-4641-B54B-4157129EA16F}"/>
    <dgm:cxn modelId="{0CAAFE6B-EE7B-4527-BD6D-7D7E6450A8C9}" srcId="{3699408F-1CC2-457A-81A1-907C2EAB7776}" destId="{7DB2CFD3-8B33-4482-A799-E355CCA92BB7}" srcOrd="1" destOrd="0" parTransId="{11CE18A3-4516-4160-B454-CBDBAB034256}" sibTransId="{C4A17ABA-6586-4B08-9B74-34CDB5B74D94}"/>
    <dgm:cxn modelId="{556D654D-A89F-4DEC-AF6D-3EBE68CF610D}" type="presOf" srcId="{1161E656-A7A3-4EA3-8345-6C763AA7008A}" destId="{70AF2E7A-8A35-45A4-9CE2-FC441629D7C6}" srcOrd="0" destOrd="0" presId="urn:microsoft.com/office/officeart/2005/8/layout/hierarchy1"/>
    <dgm:cxn modelId="{923B6372-33D0-4486-9690-E707B69124A7}" type="presOf" srcId="{DF5E177C-BCF2-4538-A844-E87D44E30F52}" destId="{AEF71314-547F-4B18-9E90-0E30E8934F81}" srcOrd="0" destOrd="0" presId="urn:microsoft.com/office/officeart/2005/8/layout/hierarchy1"/>
    <dgm:cxn modelId="{CF75A27D-EF6E-4965-99E7-E365C7795D94}" type="presOf" srcId="{8D388C31-04A6-4116-9510-A6920F829B45}" destId="{627BD616-7094-4327-8071-45C9B270492F}" srcOrd="0" destOrd="0" presId="urn:microsoft.com/office/officeart/2005/8/layout/hierarchy1"/>
    <dgm:cxn modelId="{0305B788-DA05-4005-877C-8B033642F830}" type="presOf" srcId="{7DB2CFD3-8B33-4482-A799-E355CCA92BB7}" destId="{8EA690F1-99C9-45B6-905D-EEC831F76A04}" srcOrd="0" destOrd="0" presId="urn:microsoft.com/office/officeart/2005/8/layout/hierarchy1"/>
    <dgm:cxn modelId="{DE3CE6A0-9098-4224-8AF0-210DDC9C9F07}" type="presOf" srcId="{256064FC-6394-4AC2-AA1A-F8507B9AB8B7}" destId="{D6E025A7-9517-4F80-9504-58F6B1C4888F}" srcOrd="0" destOrd="0" presId="urn:microsoft.com/office/officeart/2005/8/layout/hierarchy1"/>
    <dgm:cxn modelId="{5E9525A1-1FC1-4ADC-9AAB-8F48E05345B7}" type="presOf" srcId="{2592EF72-0C5B-406E-B6C2-847684BBDB23}" destId="{CB73FC56-E2F0-4F26-BE88-EEC3056E0CFD}" srcOrd="0" destOrd="0" presId="urn:microsoft.com/office/officeart/2005/8/layout/hierarchy1"/>
    <dgm:cxn modelId="{89BA5AA1-3C17-4C5C-9E03-87A5122D275E}" srcId="{256064FC-6394-4AC2-AA1A-F8507B9AB8B7}" destId="{10C2D03B-9C76-4066-9EB7-F7E452C49F6F}" srcOrd="1" destOrd="0" parTransId="{9E712765-EA2C-49CB-A6B5-BBE0F4566B98}" sibTransId="{C5C62960-BEF4-4A93-803F-77D010AFA3FE}"/>
    <dgm:cxn modelId="{A3015DB4-EA27-454A-A635-8D00DE87DF01}" type="presOf" srcId="{11CE18A3-4516-4160-B454-CBDBAB034256}" destId="{897317F5-7319-4062-B81D-4F716995FEAE}" srcOrd="0" destOrd="0" presId="urn:microsoft.com/office/officeart/2005/8/layout/hierarchy1"/>
    <dgm:cxn modelId="{E731BFB7-2502-48C6-A05E-0ECA8314E776}" srcId="{7DB2CFD3-8B33-4482-A799-E355CCA92BB7}" destId="{02CBEBB8-6CC2-4CFF-8C8B-1166C3642378}" srcOrd="0" destOrd="0" parTransId="{2592EF72-0C5B-406E-B6C2-847684BBDB23}" sibTransId="{B64E4C2E-37B6-4F04-B837-7181181B0D6F}"/>
    <dgm:cxn modelId="{0C3324CA-F539-42A0-A3BE-297C89DAF9C5}" srcId="{256064FC-6394-4AC2-AA1A-F8507B9AB8B7}" destId="{1161E656-A7A3-4EA3-8345-6C763AA7008A}" srcOrd="0" destOrd="0" parTransId="{C5D47A2A-F346-4259-8B34-1A008BB21B1F}" sibTransId="{04F163C0-56A4-4BC8-B159-272B73A6677F}"/>
    <dgm:cxn modelId="{C304C6E3-D789-4BB5-B79D-78F534658B7A}" type="presOf" srcId="{02CBEBB8-6CC2-4CFF-8C8B-1166C3642378}" destId="{E80A61AF-0815-45C0-A013-DBD5311C6E16}" srcOrd="0" destOrd="0" presId="urn:microsoft.com/office/officeart/2005/8/layout/hierarchy1"/>
    <dgm:cxn modelId="{BFCCCCE6-100A-4C13-8E15-5396B0FA893F}" srcId="{3699408F-1CC2-457A-81A1-907C2EAB7776}" destId="{256064FC-6394-4AC2-AA1A-F8507B9AB8B7}" srcOrd="0" destOrd="0" parTransId="{0F24E6E9-D2A9-42CD-8EA0-8D29C2418A88}" sibTransId="{8D40D9E6-CA00-49E2-9722-A71E33F22A4E}"/>
    <dgm:cxn modelId="{C18EBDEE-BCC2-4B68-8297-49E4338D106C}" srcId="{DF5E177C-BCF2-4538-A844-E87D44E30F52}" destId="{3699408F-1CC2-457A-81A1-907C2EAB7776}" srcOrd="0" destOrd="0" parTransId="{64FE7F64-38A1-4433-91DF-B5AAD1682369}" sibTransId="{3BF05F81-733A-45A8-8140-DB0B2990C646}"/>
    <dgm:cxn modelId="{89D5D9EF-059F-4899-959D-6B7D01E58E92}" type="presOf" srcId="{0F24E6E9-D2A9-42CD-8EA0-8D29C2418A88}" destId="{502E8EAB-FACD-4435-8992-4684F630E189}" srcOrd="0" destOrd="0" presId="urn:microsoft.com/office/officeart/2005/8/layout/hierarchy1"/>
    <dgm:cxn modelId="{0934975E-8A91-468A-A46F-B1EC12774A7E}" type="presParOf" srcId="{AEF71314-547F-4B18-9E90-0E30E8934F81}" destId="{FCA91F7B-52CA-4329-BFB5-725335CE3113}" srcOrd="0" destOrd="0" presId="urn:microsoft.com/office/officeart/2005/8/layout/hierarchy1"/>
    <dgm:cxn modelId="{5EA2BF66-8B06-499A-8DBE-8D4858856089}" type="presParOf" srcId="{FCA91F7B-52CA-4329-BFB5-725335CE3113}" destId="{7CAE1288-CAF4-4F9F-BD23-F60B4DA17918}" srcOrd="0" destOrd="0" presId="urn:microsoft.com/office/officeart/2005/8/layout/hierarchy1"/>
    <dgm:cxn modelId="{99F058EE-42F7-47B1-BD6B-90F0F4014739}" type="presParOf" srcId="{7CAE1288-CAF4-4F9F-BD23-F60B4DA17918}" destId="{1FDCA235-1309-448F-B4FA-254E882A7788}" srcOrd="0" destOrd="0" presId="urn:microsoft.com/office/officeart/2005/8/layout/hierarchy1"/>
    <dgm:cxn modelId="{78CFA0BE-111D-4ACC-8C86-9738E07FA88D}" type="presParOf" srcId="{7CAE1288-CAF4-4F9F-BD23-F60B4DA17918}" destId="{7B131574-7B46-4F1F-B421-8A5EAC908FE4}" srcOrd="1" destOrd="0" presId="urn:microsoft.com/office/officeart/2005/8/layout/hierarchy1"/>
    <dgm:cxn modelId="{91E8B717-EC63-4672-8B19-140DC90719F3}" type="presParOf" srcId="{FCA91F7B-52CA-4329-BFB5-725335CE3113}" destId="{6F522A75-D7D4-4033-9C02-901044B2584D}" srcOrd="1" destOrd="0" presId="urn:microsoft.com/office/officeart/2005/8/layout/hierarchy1"/>
    <dgm:cxn modelId="{550FC3F2-AD73-4A07-9AED-16375654DE8E}" type="presParOf" srcId="{6F522A75-D7D4-4033-9C02-901044B2584D}" destId="{502E8EAB-FACD-4435-8992-4684F630E189}" srcOrd="0" destOrd="0" presId="urn:microsoft.com/office/officeart/2005/8/layout/hierarchy1"/>
    <dgm:cxn modelId="{EB01E9F6-F3C4-4AC4-81E0-B3E0B161FD63}" type="presParOf" srcId="{6F522A75-D7D4-4033-9C02-901044B2584D}" destId="{84855101-201A-48AF-938A-515EA353B49C}" srcOrd="1" destOrd="0" presId="urn:microsoft.com/office/officeart/2005/8/layout/hierarchy1"/>
    <dgm:cxn modelId="{89A20AE8-6EC1-4274-86A0-6D678AF3FF1D}" type="presParOf" srcId="{84855101-201A-48AF-938A-515EA353B49C}" destId="{06412239-5FE0-429B-957D-BD9B339693A9}" srcOrd="0" destOrd="0" presId="urn:microsoft.com/office/officeart/2005/8/layout/hierarchy1"/>
    <dgm:cxn modelId="{26C94980-57F0-48AE-9D59-E043DB5CE62A}" type="presParOf" srcId="{06412239-5FE0-429B-957D-BD9B339693A9}" destId="{E05A1193-DB13-4735-AE72-C6B9CA69A360}" srcOrd="0" destOrd="0" presId="urn:microsoft.com/office/officeart/2005/8/layout/hierarchy1"/>
    <dgm:cxn modelId="{156A4930-3EA1-4322-AFF6-2A2B8047D71B}" type="presParOf" srcId="{06412239-5FE0-429B-957D-BD9B339693A9}" destId="{D6E025A7-9517-4F80-9504-58F6B1C4888F}" srcOrd="1" destOrd="0" presId="urn:microsoft.com/office/officeart/2005/8/layout/hierarchy1"/>
    <dgm:cxn modelId="{6EA25529-776E-40C7-B85C-A096F21666C9}" type="presParOf" srcId="{84855101-201A-48AF-938A-515EA353B49C}" destId="{0C034D27-A395-4A0A-A08A-2219E0B11E5F}" srcOrd="1" destOrd="0" presId="urn:microsoft.com/office/officeart/2005/8/layout/hierarchy1"/>
    <dgm:cxn modelId="{F2CB1B21-226D-45CC-BFEA-BD827B468A6B}" type="presParOf" srcId="{0C034D27-A395-4A0A-A08A-2219E0B11E5F}" destId="{126AD089-7508-4F10-8FAA-983076E5F6E8}" srcOrd="0" destOrd="0" presId="urn:microsoft.com/office/officeart/2005/8/layout/hierarchy1"/>
    <dgm:cxn modelId="{FAED12B1-1C97-4B8D-8E3E-3217E9BC1228}" type="presParOf" srcId="{0C034D27-A395-4A0A-A08A-2219E0B11E5F}" destId="{000864FB-B53C-42F0-8EFD-F3B10DAD9B00}" srcOrd="1" destOrd="0" presId="urn:microsoft.com/office/officeart/2005/8/layout/hierarchy1"/>
    <dgm:cxn modelId="{C0554880-7856-424E-BEBF-1ABB3BF2AB4C}" type="presParOf" srcId="{000864FB-B53C-42F0-8EFD-F3B10DAD9B00}" destId="{C9378F7C-793B-4BC9-9BE2-E7E7AE2DB23C}" srcOrd="0" destOrd="0" presId="urn:microsoft.com/office/officeart/2005/8/layout/hierarchy1"/>
    <dgm:cxn modelId="{80B906C3-C965-494B-AF35-30608F05044C}" type="presParOf" srcId="{C9378F7C-793B-4BC9-9BE2-E7E7AE2DB23C}" destId="{AE4EAAD9-9B78-4873-9E38-047680A47680}" srcOrd="0" destOrd="0" presId="urn:microsoft.com/office/officeart/2005/8/layout/hierarchy1"/>
    <dgm:cxn modelId="{E8D2C649-E17D-4D86-87A6-5633BA08FEDE}" type="presParOf" srcId="{C9378F7C-793B-4BC9-9BE2-E7E7AE2DB23C}" destId="{70AF2E7A-8A35-45A4-9CE2-FC441629D7C6}" srcOrd="1" destOrd="0" presId="urn:microsoft.com/office/officeart/2005/8/layout/hierarchy1"/>
    <dgm:cxn modelId="{F14746AF-C50E-411D-A13D-63C293547532}" type="presParOf" srcId="{000864FB-B53C-42F0-8EFD-F3B10DAD9B00}" destId="{84990650-B818-48FB-B971-CB606512F42D}" srcOrd="1" destOrd="0" presId="urn:microsoft.com/office/officeart/2005/8/layout/hierarchy1"/>
    <dgm:cxn modelId="{93A016E0-64DE-40BB-BA91-9E1D91D599D6}" type="presParOf" srcId="{0C034D27-A395-4A0A-A08A-2219E0B11E5F}" destId="{B7C03C58-13EE-4E95-A18A-3C6EBAB53917}" srcOrd="2" destOrd="0" presId="urn:microsoft.com/office/officeart/2005/8/layout/hierarchy1"/>
    <dgm:cxn modelId="{B955DC54-CFA0-4D78-9901-8ACE57D32AC8}" type="presParOf" srcId="{0C034D27-A395-4A0A-A08A-2219E0B11E5F}" destId="{F8F5CB7A-6964-4235-A76E-6D7EB4718C26}" srcOrd="3" destOrd="0" presId="urn:microsoft.com/office/officeart/2005/8/layout/hierarchy1"/>
    <dgm:cxn modelId="{0D3F6F01-C1CB-4169-A1F3-E0EEA8878520}" type="presParOf" srcId="{F8F5CB7A-6964-4235-A76E-6D7EB4718C26}" destId="{F8656BE3-82A0-4F00-A135-3160D0EDAEE0}" srcOrd="0" destOrd="0" presId="urn:microsoft.com/office/officeart/2005/8/layout/hierarchy1"/>
    <dgm:cxn modelId="{FE6DCE57-BCC0-4B44-B4A7-BBFBDDA3F71B}" type="presParOf" srcId="{F8656BE3-82A0-4F00-A135-3160D0EDAEE0}" destId="{B81EC177-422D-411B-A1C3-EC093EF605CF}" srcOrd="0" destOrd="0" presId="urn:microsoft.com/office/officeart/2005/8/layout/hierarchy1"/>
    <dgm:cxn modelId="{CDE92571-C68A-46AD-885F-A117CBA88650}" type="presParOf" srcId="{F8656BE3-82A0-4F00-A135-3160D0EDAEE0}" destId="{BAB2F1B3-7657-47DC-B280-DF6E7DCBAC5E}" srcOrd="1" destOrd="0" presId="urn:microsoft.com/office/officeart/2005/8/layout/hierarchy1"/>
    <dgm:cxn modelId="{030BF404-E20D-47FD-9828-292F138D77D7}" type="presParOf" srcId="{F8F5CB7A-6964-4235-A76E-6D7EB4718C26}" destId="{8936E47E-5D82-48AA-9C8D-9095ACD3D757}" srcOrd="1" destOrd="0" presId="urn:microsoft.com/office/officeart/2005/8/layout/hierarchy1"/>
    <dgm:cxn modelId="{1FF9F8ED-2879-4EA5-984F-01E84660C9AA}" type="presParOf" srcId="{6F522A75-D7D4-4033-9C02-901044B2584D}" destId="{897317F5-7319-4062-B81D-4F716995FEAE}" srcOrd="2" destOrd="0" presId="urn:microsoft.com/office/officeart/2005/8/layout/hierarchy1"/>
    <dgm:cxn modelId="{DBE26430-3788-4C28-85E3-319258920D06}" type="presParOf" srcId="{6F522A75-D7D4-4033-9C02-901044B2584D}" destId="{0046B027-C0DB-413E-989B-17D331F78934}" srcOrd="3" destOrd="0" presId="urn:microsoft.com/office/officeart/2005/8/layout/hierarchy1"/>
    <dgm:cxn modelId="{BC04550A-6F83-40B6-8435-957982C0A690}" type="presParOf" srcId="{0046B027-C0DB-413E-989B-17D331F78934}" destId="{45962145-CC95-4592-9C11-7F59431225E5}" srcOrd="0" destOrd="0" presId="urn:microsoft.com/office/officeart/2005/8/layout/hierarchy1"/>
    <dgm:cxn modelId="{9B950F3A-2C0F-444A-A7AC-1EB0397B3160}" type="presParOf" srcId="{45962145-CC95-4592-9C11-7F59431225E5}" destId="{76F940DA-9C11-4ADD-8830-767444AE4FA9}" srcOrd="0" destOrd="0" presId="urn:microsoft.com/office/officeart/2005/8/layout/hierarchy1"/>
    <dgm:cxn modelId="{89A85F4C-3FBB-47E8-8155-B3AE1A60EB32}" type="presParOf" srcId="{45962145-CC95-4592-9C11-7F59431225E5}" destId="{8EA690F1-99C9-45B6-905D-EEC831F76A04}" srcOrd="1" destOrd="0" presId="urn:microsoft.com/office/officeart/2005/8/layout/hierarchy1"/>
    <dgm:cxn modelId="{6209F98C-A08E-428A-9285-69C54D9B491F}" type="presParOf" srcId="{0046B027-C0DB-413E-989B-17D331F78934}" destId="{785047B0-EE89-4221-8F91-A35DCFF0E1C7}" srcOrd="1" destOrd="0" presId="urn:microsoft.com/office/officeart/2005/8/layout/hierarchy1"/>
    <dgm:cxn modelId="{E73A6B92-D919-481C-8A50-C29A02273ED9}" type="presParOf" srcId="{785047B0-EE89-4221-8F91-A35DCFF0E1C7}" destId="{CB73FC56-E2F0-4F26-BE88-EEC3056E0CFD}" srcOrd="0" destOrd="0" presId="urn:microsoft.com/office/officeart/2005/8/layout/hierarchy1"/>
    <dgm:cxn modelId="{EB6D3FFD-A52F-4197-933C-DC80C2AB880A}" type="presParOf" srcId="{785047B0-EE89-4221-8F91-A35DCFF0E1C7}" destId="{34ACDF1A-B925-49FE-BCC9-0F8644D1596F}" srcOrd="1" destOrd="0" presId="urn:microsoft.com/office/officeart/2005/8/layout/hierarchy1"/>
    <dgm:cxn modelId="{8BDC529C-F2F3-4E0D-8112-90A851C60565}" type="presParOf" srcId="{34ACDF1A-B925-49FE-BCC9-0F8644D1596F}" destId="{A8753319-77B8-4EE8-8714-C2A2A73D72FB}" srcOrd="0" destOrd="0" presId="urn:microsoft.com/office/officeart/2005/8/layout/hierarchy1"/>
    <dgm:cxn modelId="{5D783C83-DD1E-4F8E-8910-1FC0941AC5FC}" type="presParOf" srcId="{A8753319-77B8-4EE8-8714-C2A2A73D72FB}" destId="{CCE082CE-1693-4067-9A0A-4A61BEAA0B8E}" srcOrd="0" destOrd="0" presId="urn:microsoft.com/office/officeart/2005/8/layout/hierarchy1"/>
    <dgm:cxn modelId="{5D1FF96E-D0C5-464C-8977-C8969FD42EC4}" type="presParOf" srcId="{A8753319-77B8-4EE8-8714-C2A2A73D72FB}" destId="{E80A61AF-0815-45C0-A013-DBD5311C6E16}" srcOrd="1" destOrd="0" presId="urn:microsoft.com/office/officeart/2005/8/layout/hierarchy1"/>
    <dgm:cxn modelId="{01560BEA-E014-4AFF-9F3C-7801AA8CDB6C}" type="presParOf" srcId="{34ACDF1A-B925-49FE-BCC9-0F8644D1596F}" destId="{74C8CA66-7AC2-492C-AB9E-E7FCEB801BB9}" srcOrd="1" destOrd="0" presId="urn:microsoft.com/office/officeart/2005/8/layout/hierarchy1"/>
    <dgm:cxn modelId="{037EED3B-C44F-491D-B67A-79210930D291}" type="presParOf" srcId="{785047B0-EE89-4221-8F91-A35DCFF0E1C7}" destId="{627BD616-7094-4327-8071-45C9B270492F}" srcOrd="2" destOrd="0" presId="urn:microsoft.com/office/officeart/2005/8/layout/hierarchy1"/>
    <dgm:cxn modelId="{675C2B3E-AB1C-40C4-A487-8DB927D3F4D9}" type="presParOf" srcId="{785047B0-EE89-4221-8F91-A35DCFF0E1C7}" destId="{60DD59F2-E51D-4325-B87B-538F08D1351A}" srcOrd="3" destOrd="0" presId="urn:microsoft.com/office/officeart/2005/8/layout/hierarchy1"/>
    <dgm:cxn modelId="{13207B67-1954-4A80-90AA-E37BAD74CEB3}" type="presParOf" srcId="{60DD59F2-E51D-4325-B87B-538F08D1351A}" destId="{FEC69900-DF5E-406D-BB0E-1005BF28F904}" srcOrd="0" destOrd="0" presId="urn:microsoft.com/office/officeart/2005/8/layout/hierarchy1"/>
    <dgm:cxn modelId="{93DF1BA2-687E-481B-A90A-3A795B2342A9}" type="presParOf" srcId="{FEC69900-DF5E-406D-BB0E-1005BF28F904}" destId="{B1DF2E9A-64BC-45C5-8047-A9ADD3F92AFA}" srcOrd="0" destOrd="0" presId="urn:microsoft.com/office/officeart/2005/8/layout/hierarchy1"/>
    <dgm:cxn modelId="{7FA8C405-B9B7-4085-90EF-2A5811B6F11A}" type="presParOf" srcId="{FEC69900-DF5E-406D-BB0E-1005BF28F904}" destId="{6286576C-8BD6-4CB3-BD15-C21EBFEFAA02}" srcOrd="1" destOrd="0" presId="urn:microsoft.com/office/officeart/2005/8/layout/hierarchy1"/>
    <dgm:cxn modelId="{5310EDC9-89FF-4A99-AE27-623065B3805E}" type="presParOf" srcId="{60DD59F2-E51D-4325-B87B-538F08D1351A}" destId="{7EEA6626-9E12-4E3E-A1BE-A9BD49C6C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5E177C-BCF2-4538-A844-E87D44E30F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699408F-1CC2-457A-81A1-907C2EAB7776}">
      <dgm:prSet phldrT="[Text]"/>
      <dgm:spPr/>
      <dgm:t>
        <a:bodyPr/>
        <a:lstStyle/>
        <a:p>
          <a:r>
            <a:rPr lang="zh-CN" altLang="en-US" dirty="0"/>
            <a:t>模型目录</a:t>
          </a:r>
        </a:p>
      </dgm:t>
    </dgm:pt>
    <dgm:pt modelId="{64FE7F64-38A1-4433-91DF-B5AAD1682369}" type="par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3BF05F81-733A-45A8-8140-DB0B2990C646}" type="sibTrans" cxnId="{C18EBDEE-BCC2-4B68-8297-49E4338D106C}">
      <dgm:prSet/>
      <dgm:spPr/>
      <dgm:t>
        <a:bodyPr/>
        <a:lstStyle/>
        <a:p>
          <a:endParaRPr lang="zh-CN" altLang="en-US"/>
        </a:p>
      </dgm:t>
    </dgm:pt>
    <dgm:pt modelId="{256064FC-6394-4AC2-AA1A-F8507B9AB8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1</a:t>
          </a:r>
          <a:endParaRPr lang="zh-CN" altLang="en-US" dirty="0"/>
        </a:p>
      </dgm:t>
    </dgm:pt>
    <dgm:pt modelId="{0F24E6E9-D2A9-42CD-8EA0-8D29C2418A88}" type="par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8D40D9E6-CA00-49E2-9722-A71E33F22A4E}" type="sibTrans" cxnId="{BFCCCCE6-100A-4C13-8E15-5396B0FA893F}">
      <dgm:prSet/>
      <dgm:spPr/>
      <dgm:t>
        <a:bodyPr/>
        <a:lstStyle/>
        <a:p>
          <a:endParaRPr lang="zh-CN" altLang="en-US"/>
        </a:p>
      </dgm:t>
    </dgm:pt>
    <dgm:pt modelId="{1161E656-A7A3-4EA3-8345-6C763AA7008A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C5D47A2A-F346-4259-8B34-1A008BB21B1F}" type="par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04F163C0-56A4-4BC8-B159-272B73A6677F}" type="sibTrans" cxnId="{0C3324CA-F539-42A0-A3BE-297C89DAF9C5}">
      <dgm:prSet/>
      <dgm:spPr/>
      <dgm:t>
        <a:bodyPr/>
        <a:lstStyle/>
        <a:p>
          <a:endParaRPr lang="zh-CN" altLang="en-US"/>
        </a:p>
      </dgm:t>
    </dgm:pt>
    <dgm:pt modelId="{10C2D03B-9C76-4066-9EB7-F7E452C49F6F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9E712765-EA2C-49CB-A6B5-BBE0F4566B98}" type="par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C5C62960-BEF4-4A93-803F-77D010AFA3FE}" type="sibTrans" cxnId="{89BA5AA1-3C17-4C5C-9E03-87A5122D275E}">
      <dgm:prSet/>
      <dgm:spPr/>
      <dgm:t>
        <a:bodyPr/>
        <a:lstStyle/>
        <a:p>
          <a:endParaRPr lang="zh-CN" altLang="en-US"/>
        </a:p>
      </dgm:t>
    </dgm:pt>
    <dgm:pt modelId="{7DB2CFD3-8B33-4482-A799-E355CCA92BB7}">
      <dgm:prSet phldrT="[Text]"/>
      <dgm:spPr/>
      <dgm:t>
        <a:bodyPr/>
        <a:lstStyle/>
        <a:p>
          <a:r>
            <a:rPr lang="zh-CN" altLang="en-US" dirty="0"/>
            <a:t>实验</a:t>
          </a:r>
          <a:r>
            <a:rPr lang="en-US" altLang="zh-CN" dirty="0"/>
            <a:t>ID 2</a:t>
          </a:r>
          <a:endParaRPr lang="zh-CN" altLang="en-US" dirty="0"/>
        </a:p>
      </dgm:t>
    </dgm:pt>
    <dgm:pt modelId="{11CE18A3-4516-4160-B454-CBDBAB034256}" type="par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C4A17ABA-6586-4B08-9B74-34CDB5B74D94}" type="sibTrans" cxnId="{0CAAFE6B-EE7B-4527-BD6D-7D7E6450A8C9}">
      <dgm:prSet/>
      <dgm:spPr/>
      <dgm:t>
        <a:bodyPr/>
        <a:lstStyle/>
        <a:p>
          <a:endParaRPr lang="zh-CN" altLang="en-US"/>
        </a:p>
      </dgm:t>
    </dgm:pt>
    <dgm:pt modelId="{02CBEBB8-6CC2-4CFF-8C8B-1166C3642378}">
      <dgm:prSet phldrT="[Text]"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1</a:t>
          </a:r>
          <a:endParaRPr lang="zh-CN" altLang="en-US" dirty="0"/>
        </a:p>
      </dgm:t>
    </dgm:pt>
    <dgm:pt modelId="{2592EF72-0C5B-406E-B6C2-847684BBDB23}" type="par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B64E4C2E-37B6-4F04-B837-7181181B0D6F}" type="sibTrans" cxnId="{E731BFB7-2502-48C6-A05E-0ECA8314E776}">
      <dgm:prSet/>
      <dgm:spPr/>
      <dgm:t>
        <a:bodyPr/>
        <a:lstStyle/>
        <a:p>
          <a:endParaRPr lang="zh-CN" altLang="en-US"/>
        </a:p>
      </dgm:t>
    </dgm:pt>
    <dgm:pt modelId="{0E356F42-510A-4A8E-A630-31074E3CC6C2}">
      <dgm:prSet/>
      <dgm:spPr/>
      <dgm:t>
        <a:bodyPr/>
        <a:lstStyle/>
        <a:p>
          <a:r>
            <a:rPr lang="zh-CN" altLang="en-US" dirty="0"/>
            <a:t>采集</a:t>
          </a:r>
          <a:r>
            <a:rPr lang="en-US" altLang="zh-CN" dirty="0"/>
            <a:t>ID 2</a:t>
          </a:r>
          <a:endParaRPr lang="zh-CN" altLang="en-US" dirty="0"/>
        </a:p>
      </dgm:t>
    </dgm:pt>
    <dgm:pt modelId="{8D388C31-04A6-4116-9510-A6920F829B45}" type="par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3094345-EC7C-4641-B54B-4157129EA16F}" type="sibTrans" cxnId="{4527B061-8504-41E9-B7C1-A6C446D95459}">
      <dgm:prSet/>
      <dgm:spPr/>
      <dgm:t>
        <a:bodyPr/>
        <a:lstStyle/>
        <a:p>
          <a:endParaRPr lang="zh-CN" altLang="en-US"/>
        </a:p>
      </dgm:t>
    </dgm:pt>
    <dgm:pt modelId="{AEF71314-547F-4B18-9E90-0E30E8934F81}" type="pres">
      <dgm:prSet presAssocID="{DF5E177C-BCF2-4538-A844-E87D44E30F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A91F7B-52CA-4329-BFB5-725335CE3113}" type="pres">
      <dgm:prSet presAssocID="{3699408F-1CC2-457A-81A1-907C2EAB7776}" presName="hierRoot1" presStyleCnt="0"/>
      <dgm:spPr/>
    </dgm:pt>
    <dgm:pt modelId="{7CAE1288-CAF4-4F9F-BD23-F60B4DA17918}" type="pres">
      <dgm:prSet presAssocID="{3699408F-1CC2-457A-81A1-907C2EAB7776}" presName="composite" presStyleCnt="0"/>
      <dgm:spPr/>
    </dgm:pt>
    <dgm:pt modelId="{1FDCA235-1309-448F-B4FA-254E882A7788}" type="pres">
      <dgm:prSet presAssocID="{3699408F-1CC2-457A-81A1-907C2EAB7776}" presName="background" presStyleLbl="node0" presStyleIdx="0" presStyleCnt="1"/>
      <dgm:spPr/>
    </dgm:pt>
    <dgm:pt modelId="{7B131574-7B46-4F1F-B421-8A5EAC908FE4}" type="pres">
      <dgm:prSet presAssocID="{3699408F-1CC2-457A-81A1-907C2EAB7776}" presName="text" presStyleLbl="fgAcc0" presStyleIdx="0" presStyleCnt="1">
        <dgm:presLayoutVars>
          <dgm:chPref val="3"/>
        </dgm:presLayoutVars>
      </dgm:prSet>
      <dgm:spPr/>
    </dgm:pt>
    <dgm:pt modelId="{6F522A75-D7D4-4033-9C02-901044B2584D}" type="pres">
      <dgm:prSet presAssocID="{3699408F-1CC2-457A-81A1-907C2EAB7776}" presName="hierChild2" presStyleCnt="0"/>
      <dgm:spPr/>
    </dgm:pt>
    <dgm:pt modelId="{502E8EAB-FACD-4435-8992-4684F630E189}" type="pres">
      <dgm:prSet presAssocID="{0F24E6E9-D2A9-42CD-8EA0-8D29C2418A88}" presName="Name10" presStyleLbl="parChTrans1D2" presStyleIdx="0" presStyleCnt="2"/>
      <dgm:spPr/>
    </dgm:pt>
    <dgm:pt modelId="{84855101-201A-48AF-938A-515EA353B49C}" type="pres">
      <dgm:prSet presAssocID="{256064FC-6394-4AC2-AA1A-F8507B9AB8B7}" presName="hierRoot2" presStyleCnt="0"/>
      <dgm:spPr/>
    </dgm:pt>
    <dgm:pt modelId="{06412239-5FE0-429B-957D-BD9B339693A9}" type="pres">
      <dgm:prSet presAssocID="{256064FC-6394-4AC2-AA1A-F8507B9AB8B7}" presName="composite2" presStyleCnt="0"/>
      <dgm:spPr/>
    </dgm:pt>
    <dgm:pt modelId="{E05A1193-DB13-4735-AE72-C6B9CA69A360}" type="pres">
      <dgm:prSet presAssocID="{256064FC-6394-4AC2-AA1A-F8507B9AB8B7}" presName="background2" presStyleLbl="node2" presStyleIdx="0" presStyleCnt="2"/>
      <dgm:spPr/>
    </dgm:pt>
    <dgm:pt modelId="{D6E025A7-9517-4F80-9504-58F6B1C4888F}" type="pres">
      <dgm:prSet presAssocID="{256064FC-6394-4AC2-AA1A-F8507B9AB8B7}" presName="text2" presStyleLbl="fgAcc2" presStyleIdx="0" presStyleCnt="2">
        <dgm:presLayoutVars>
          <dgm:chPref val="3"/>
        </dgm:presLayoutVars>
      </dgm:prSet>
      <dgm:spPr/>
    </dgm:pt>
    <dgm:pt modelId="{0C034D27-A395-4A0A-A08A-2219E0B11E5F}" type="pres">
      <dgm:prSet presAssocID="{256064FC-6394-4AC2-AA1A-F8507B9AB8B7}" presName="hierChild3" presStyleCnt="0"/>
      <dgm:spPr/>
    </dgm:pt>
    <dgm:pt modelId="{126AD089-7508-4F10-8FAA-983076E5F6E8}" type="pres">
      <dgm:prSet presAssocID="{C5D47A2A-F346-4259-8B34-1A008BB21B1F}" presName="Name17" presStyleLbl="parChTrans1D3" presStyleIdx="0" presStyleCnt="4"/>
      <dgm:spPr/>
    </dgm:pt>
    <dgm:pt modelId="{000864FB-B53C-42F0-8EFD-F3B10DAD9B00}" type="pres">
      <dgm:prSet presAssocID="{1161E656-A7A3-4EA3-8345-6C763AA7008A}" presName="hierRoot3" presStyleCnt="0"/>
      <dgm:spPr/>
    </dgm:pt>
    <dgm:pt modelId="{C9378F7C-793B-4BC9-9BE2-E7E7AE2DB23C}" type="pres">
      <dgm:prSet presAssocID="{1161E656-A7A3-4EA3-8345-6C763AA7008A}" presName="composite3" presStyleCnt="0"/>
      <dgm:spPr/>
    </dgm:pt>
    <dgm:pt modelId="{AE4EAAD9-9B78-4873-9E38-047680A47680}" type="pres">
      <dgm:prSet presAssocID="{1161E656-A7A3-4EA3-8345-6C763AA7008A}" presName="background3" presStyleLbl="node3" presStyleIdx="0" presStyleCnt="4"/>
      <dgm:spPr/>
    </dgm:pt>
    <dgm:pt modelId="{70AF2E7A-8A35-45A4-9CE2-FC441629D7C6}" type="pres">
      <dgm:prSet presAssocID="{1161E656-A7A3-4EA3-8345-6C763AA7008A}" presName="text3" presStyleLbl="fgAcc3" presStyleIdx="0" presStyleCnt="4">
        <dgm:presLayoutVars>
          <dgm:chPref val="3"/>
        </dgm:presLayoutVars>
      </dgm:prSet>
      <dgm:spPr/>
    </dgm:pt>
    <dgm:pt modelId="{84990650-B818-48FB-B971-CB606512F42D}" type="pres">
      <dgm:prSet presAssocID="{1161E656-A7A3-4EA3-8345-6C763AA7008A}" presName="hierChild4" presStyleCnt="0"/>
      <dgm:spPr/>
    </dgm:pt>
    <dgm:pt modelId="{B7C03C58-13EE-4E95-A18A-3C6EBAB53917}" type="pres">
      <dgm:prSet presAssocID="{9E712765-EA2C-49CB-A6B5-BBE0F4566B98}" presName="Name17" presStyleLbl="parChTrans1D3" presStyleIdx="1" presStyleCnt="4"/>
      <dgm:spPr/>
    </dgm:pt>
    <dgm:pt modelId="{F8F5CB7A-6964-4235-A76E-6D7EB4718C26}" type="pres">
      <dgm:prSet presAssocID="{10C2D03B-9C76-4066-9EB7-F7E452C49F6F}" presName="hierRoot3" presStyleCnt="0"/>
      <dgm:spPr/>
    </dgm:pt>
    <dgm:pt modelId="{F8656BE3-82A0-4F00-A135-3160D0EDAEE0}" type="pres">
      <dgm:prSet presAssocID="{10C2D03B-9C76-4066-9EB7-F7E452C49F6F}" presName="composite3" presStyleCnt="0"/>
      <dgm:spPr/>
    </dgm:pt>
    <dgm:pt modelId="{B81EC177-422D-411B-A1C3-EC093EF605CF}" type="pres">
      <dgm:prSet presAssocID="{10C2D03B-9C76-4066-9EB7-F7E452C49F6F}" presName="background3" presStyleLbl="node3" presStyleIdx="1" presStyleCnt="4"/>
      <dgm:spPr/>
    </dgm:pt>
    <dgm:pt modelId="{BAB2F1B3-7657-47DC-B280-DF6E7DCBAC5E}" type="pres">
      <dgm:prSet presAssocID="{10C2D03B-9C76-4066-9EB7-F7E452C49F6F}" presName="text3" presStyleLbl="fgAcc3" presStyleIdx="1" presStyleCnt="4">
        <dgm:presLayoutVars>
          <dgm:chPref val="3"/>
        </dgm:presLayoutVars>
      </dgm:prSet>
      <dgm:spPr/>
    </dgm:pt>
    <dgm:pt modelId="{8936E47E-5D82-48AA-9C8D-9095ACD3D757}" type="pres">
      <dgm:prSet presAssocID="{10C2D03B-9C76-4066-9EB7-F7E452C49F6F}" presName="hierChild4" presStyleCnt="0"/>
      <dgm:spPr/>
    </dgm:pt>
    <dgm:pt modelId="{897317F5-7319-4062-B81D-4F716995FEAE}" type="pres">
      <dgm:prSet presAssocID="{11CE18A3-4516-4160-B454-CBDBAB034256}" presName="Name10" presStyleLbl="parChTrans1D2" presStyleIdx="1" presStyleCnt="2"/>
      <dgm:spPr/>
    </dgm:pt>
    <dgm:pt modelId="{0046B027-C0DB-413E-989B-17D331F78934}" type="pres">
      <dgm:prSet presAssocID="{7DB2CFD3-8B33-4482-A799-E355CCA92BB7}" presName="hierRoot2" presStyleCnt="0"/>
      <dgm:spPr/>
    </dgm:pt>
    <dgm:pt modelId="{45962145-CC95-4592-9C11-7F59431225E5}" type="pres">
      <dgm:prSet presAssocID="{7DB2CFD3-8B33-4482-A799-E355CCA92BB7}" presName="composite2" presStyleCnt="0"/>
      <dgm:spPr/>
    </dgm:pt>
    <dgm:pt modelId="{76F940DA-9C11-4ADD-8830-767444AE4FA9}" type="pres">
      <dgm:prSet presAssocID="{7DB2CFD3-8B33-4482-A799-E355CCA92BB7}" presName="background2" presStyleLbl="node2" presStyleIdx="1" presStyleCnt="2"/>
      <dgm:spPr/>
    </dgm:pt>
    <dgm:pt modelId="{8EA690F1-99C9-45B6-905D-EEC831F76A04}" type="pres">
      <dgm:prSet presAssocID="{7DB2CFD3-8B33-4482-A799-E355CCA92BB7}" presName="text2" presStyleLbl="fgAcc2" presStyleIdx="1" presStyleCnt="2">
        <dgm:presLayoutVars>
          <dgm:chPref val="3"/>
        </dgm:presLayoutVars>
      </dgm:prSet>
      <dgm:spPr/>
    </dgm:pt>
    <dgm:pt modelId="{785047B0-EE89-4221-8F91-A35DCFF0E1C7}" type="pres">
      <dgm:prSet presAssocID="{7DB2CFD3-8B33-4482-A799-E355CCA92BB7}" presName="hierChild3" presStyleCnt="0"/>
      <dgm:spPr/>
    </dgm:pt>
    <dgm:pt modelId="{CB73FC56-E2F0-4F26-BE88-EEC3056E0CFD}" type="pres">
      <dgm:prSet presAssocID="{2592EF72-0C5B-406E-B6C2-847684BBDB23}" presName="Name17" presStyleLbl="parChTrans1D3" presStyleIdx="2" presStyleCnt="4"/>
      <dgm:spPr/>
    </dgm:pt>
    <dgm:pt modelId="{34ACDF1A-B925-49FE-BCC9-0F8644D1596F}" type="pres">
      <dgm:prSet presAssocID="{02CBEBB8-6CC2-4CFF-8C8B-1166C3642378}" presName="hierRoot3" presStyleCnt="0"/>
      <dgm:spPr/>
    </dgm:pt>
    <dgm:pt modelId="{A8753319-77B8-4EE8-8714-C2A2A73D72FB}" type="pres">
      <dgm:prSet presAssocID="{02CBEBB8-6CC2-4CFF-8C8B-1166C3642378}" presName="composite3" presStyleCnt="0"/>
      <dgm:spPr/>
    </dgm:pt>
    <dgm:pt modelId="{CCE082CE-1693-4067-9A0A-4A61BEAA0B8E}" type="pres">
      <dgm:prSet presAssocID="{02CBEBB8-6CC2-4CFF-8C8B-1166C3642378}" presName="background3" presStyleLbl="node3" presStyleIdx="2" presStyleCnt="4"/>
      <dgm:spPr/>
    </dgm:pt>
    <dgm:pt modelId="{E80A61AF-0815-45C0-A013-DBD5311C6E16}" type="pres">
      <dgm:prSet presAssocID="{02CBEBB8-6CC2-4CFF-8C8B-1166C3642378}" presName="text3" presStyleLbl="fgAcc3" presStyleIdx="2" presStyleCnt="4">
        <dgm:presLayoutVars>
          <dgm:chPref val="3"/>
        </dgm:presLayoutVars>
      </dgm:prSet>
      <dgm:spPr/>
    </dgm:pt>
    <dgm:pt modelId="{74C8CA66-7AC2-492C-AB9E-E7FCEB801BB9}" type="pres">
      <dgm:prSet presAssocID="{02CBEBB8-6CC2-4CFF-8C8B-1166C3642378}" presName="hierChild4" presStyleCnt="0"/>
      <dgm:spPr/>
    </dgm:pt>
    <dgm:pt modelId="{627BD616-7094-4327-8071-45C9B270492F}" type="pres">
      <dgm:prSet presAssocID="{8D388C31-04A6-4116-9510-A6920F829B45}" presName="Name17" presStyleLbl="parChTrans1D3" presStyleIdx="3" presStyleCnt="4"/>
      <dgm:spPr/>
    </dgm:pt>
    <dgm:pt modelId="{60DD59F2-E51D-4325-B87B-538F08D1351A}" type="pres">
      <dgm:prSet presAssocID="{0E356F42-510A-4A8E-A630-31074E3CC6C2}" presName="hierRoot3" presStyleCnt="0"/>
      <dgm:spPr/>
    </dgm:pt>
    <dgm:pt modelId="{FEC69900-DF5E-406D-BB0E-1005BF28F904}" type="pres">
      <dgm:prSet presAssocID="{0E356F42-510A-4A8E-A630-31074E3CC6C2}" presName="composite3" presStyleCnt="0"/>
      <dgm:spPr/>
    </dgm:pt>
    <dgm:pt modelId="{B1DF2E9A-64BC-45C5-8047-A9ADD3F92AFA}" type="pres">
      <dgm:prSet presAssocID="{0E356F42-510A-4A8E-A630-31074E3CC6C2}" presName="background3" presStyleLbl="node3" presStyleIdx="3" presStyleCnt="4"/>
      <dgm:spPr/>
    </dgm:pt>
    <dgm:pt modelId="{6286576C-8BD6-4CB3-BD15-C21EBFEFAA02}" type="pres">
      <dgm:prSet presAssocID="{0E356F42-510A-4A8E-A630-31074E3CC6C2}" presName="text3" presStyleLbl="fgAcc3" presStyleIdx="3" presStyleCnt="4">
        <dgm:presLayoutVars>
          <dgm:chPref val="3"/>
        </dgm:presLayoutVars>
      </dgm:prSet>
      <dgm:spPr/>
    </dgm:pt>
    <dgm:pt modelId="{7EEA6626-9E12-4E3E-A1BE-A9BD49C6C173}" type="pres">
      <dgm:prSet presAssocID="{0E356F42-510A-4A8E-A630-31074E3CC6C2}" presName="hierChild4" presStyleCnt="0"/>
      <dgm:spPr/>
    </dgm:pt>
  </dgm:ptLst>
  <dgm:cxnLst>
    <dgm:cxn modelId="{CD340405-9682-4E6D-AF5B-ACD3C2844118}" type="presOf" srcId="{C5D47A2A-F346-4259-8B34-1A008BB21B1F}" destId="{126AD089-7508-4F10-8FAA-983076E5F6E8}" srcOrd="0" destOrd="0" presId="urn:microsoft.com/office/officeart/2005/8/layout/hierarchy1"/>
    <dgm:cxn modelId="{4F774312-420F-4871-BA22-15D9E1C22656}" type="presOf" srcId="{3699408F-1CC2-457A-81A1-907C2EAB7776}" destId="{7B131574-7B46-4F1F-B421-8A5EAC908FE4}" srcOrd="0" destOrd="0" presId="urn:microsoft.com/office/officeart/2005/8/layout/hierarchy1"/>
    <dgm:cxn modelId="{32B95717-1665-4521-8E11-A2199DB60EDD}" type="presOf" srcId="{10C2D03B-9C76-4066-9EB7-F7E452C49F6F}" destId="{BAB2F1B3-7657-47DC-B280-DF6E7DCBAC5E}" srcOrd="0" destOrd="0" presId="urn:microsoft.com/office/officeart/2005/8/layout/hierarchy1"/>
    <dgm:cxn modelId="{D9136222-376A-40DA-B340-EF7D8A685BB8}" type="presOf" srcId="{9E712765-EA2C-49CB-A6B5-BBE0F4566B98}" destId="{B7C03C58-13EE-4E95-A18A-3C6EBAB53917}" srcOrd="0" destOrd="0" presId="urn:microsoft.com/office/officeart/2005/8/layout/hierarchy1"/>
    <dgm:cxn modelId="{73C7FB5D-0DB0-44B4-B2AC-CB01BE21029F}" type="presOf" srcId="{0E356F42-510A-4A8E-A630-31074E3CC6C2}" destId="{6286576C-8BD6-4CB3-BD15-C21EBFEFAA02}" srcOrd="0" destOrd="0" presId="urn:microsoft.com/office/officeart/2005/8/layout/hierarchy1"/>
    <dgm:cxn modelId="{4527B061-8504-41E9-B7C1-A6C446D95459}" srcId="{7DB2CFD3-8B33-4482-A799-E355CCA92BB7}" destId="{0E356F42-510A-4A8E-A630-31074E3CC6C2}" srcOrd="1" destOrd="0" parTransId="{8D388C31-04A6-4116-9510-A6920F829B45}" sibTransId="{A3094345-EC7C-4641-B54B-4157129EA16F}"/>
    <dgm:cxn modelId="{0CAAFE6B-EE7B-4527-BD6D-7D7E6450A8C9}" srcId="{3699408F-1CC2-457A-81A1-907C2EAB7776}" destId="{7DB2CFD3-8B33-4482-A799-E355CCA92BB7}" srcOrd="1" destOrd="0" parTransId="{11CE18A3-4516-4160-B454-CBDBAB034256}" sibTransId="{C4A17ABA-6586-4B08-9B74-34CDB5B74D94}"/>
    <dgm:cxn modelId="{556D654D-A89F-4DEC-AF6D-3EBE68CF610D}" type="presOf" srcId="{1161E656-A7A3-4EA3-8345-6C763AA7008A}" destId="{70AF2E7A-8A35-45A4-9CE2-FC441629D7C6}" srcOrd="0" destOrd="0" presId="urn:microsoft.com/office/officeart/2005/8/layout/hierarchy1"/>
    <dgm:cxn modelId="{923B6372-33D0-4486-9690-E707B69124A7}" type="presOf" srcId="{DF5E177C-BCF2-4538-A844-E87D44E30F52}" destId="{AEF71314-547F-4B18-9E90-0E30E8934F81}" srcOrd="0" destOrd="0" presId="urn:microsoft.com/office/officeart/2005/8/layout/hierarchy1"/>
    <dgm:cxn modelId="{CF75A27D-EF6E-4965-99E7-E365C7795D94}" type="presOf" srcId="{8D388C31-04A6-4116-9510-A6920F829B45}" destId="{627BD616-7094-4327-8071-45C9B270492F}" srcOrd="0" destOrd="0" presId="urn:microsoft.com/office/officeart/2005/8/layout/hierarchy1"/>
    <dgm:cxn modelId="{0305B788-DA05-4005-877C-8B033642F830}" type="presOf" srcId="{7DB2CFD3-8B33-4482-A799-E355CCA92BB7}" destId="{8EA690F1-99C9-45B6-905D-EEC831F76A04}" srcOrd="0" destOrd="0" presId="urn:microsoft.com/office/officeart/2005/8/layout/hierarchy1"/>
    <dgm:cxn modelId="{DE3CE6A0-9098-4224-8AF0-210DDC9C9F07}" type="presOf" srcId="{256064FC-6394-4AC2-AA1A-F8507B9AB8B7}" destId="{D6E025A7-9517-4F80-9504-58F6B1C4888F}" srcOrd="0" destOrd="0" presId="urn:microsoft.com/office/officeart/2005/8/layout/hierarchy1"/>
    <dgm:cxn modelId="{5E9525A1-1FC1-4ADC-9AAB-8F48E05345B7}" type="presOf" srcId="{2592EF72-0C5B-406E-B6C2-847684BBDB23}" destId="{CB73FC56-E2F0-4F26-BE88-EEC3056E0CFD}" srcOrd="0" destOrd="0" presId="urn:microsoft.com/office/officeart/2005/8/layout/hierarchy1"/>
    <dgm:cxn modelId="{89BA5AA1-3C17-4C5C-9E03-87A5122D275E}" srcId="{256064FC-6394-4AC2-AA1A-F8507B9AB8B7}" destId="{10C2D03B-9C76-4066-9EB7-F7E452C49F6F}" srcOrd="1" destOrd="0" parTransId="{9E712765-EA2C-49CB-A6B5-BBE0F4566B98}" sibTransId="{C5C62960-BEF4-4A93-803F-77D010AFA3FE}"/>
    <dgm:cxn modelId="{A3015DB4-EA27-454A-A635-8D00DE87DF01}" type="presOf" srcId="{11CE18A3-4516-4160-B454-CBDBAB034256}" destId="{897317F5-7319-4062-B81D-4F716995FEAE}" srcOrd="0" destOrd="0" presId="urn:microsoft.com/office/officeart/2005/8/layout/hierarchy1"/>
    <dgm:cxn modelId="{E731BFB7-2502-48C6-A05E-0ECA8314E776}" srcId="{7DB2CFD3-8B33-4482-A799-E355CCA92BB7}" destId="{02CBEBB8-6CC2-4CFF-8C8B-1166C3642378}" srcOrd="0" destOrd="0" parTransId="{2592EF72-0C5B-406E-B6C2-847684BBDB23}" sibTransId="{B64E4C2E-37B6-4F04-B837-7181181B0D6F}"/>
    <dgm:cxn modelId="{0C3324CA-F539-42A0-A3BE-297C89DAF9C5}" srcId="{256064FC-6394-4AC2-AA1A-F8507B9AB8B7}" destId="{1161E656-A7A3-4EA3-8345-6C763AA7008A}" srcOrd="0" destOrd="0" parTransId="{C5D47A2A-F346-4259-8B34-1A008BB21B1F}" sibTransId="{04F163C0-56A4-4BC8-B159-272B73A6677F}"/>
    <dgm:cxn modelId="{C304C6E3-D789-4BB5-B79D-78F534658B7A}" type="presOf" srcId="{02CBEBB8-6CC2-4CFF-8C8B-1166C3642378}" destId="{E80A61AF-0815-45C0-A013-DBD5311C6E16}" srcOrd="0" destOrd="0" presId="urn:microsoft.com/office/officeart/2005/8/layout/hierarchy1"/>
    <dgm:cxn modelId="{BFCCCCE6-100A-4C13-8E15-5396B0FA893F}" srcId="{3699408F-1CC2-457A-81A1-907C2EAB7776}" destId="{256064FC-6394-4AC2-AA1A-F8507B9AB8B7}" srcOrd="0" destOrd="0" parTransId="{0F24E6E9-D2A9-42CD-8EA0-8D29C2418A88}" sibTransId="{8D40D9E6-CA00-49E2-9722-A71E33F22A4E}"/>
    <dgm:cxn modelId="{C18EBDEE-BCC2-4B68-8297-49E4338D106C}" srcId="{DF5E177C-BCF2-4538-A844-E87D44E30F52}" destId="{3699408F-1CC2-457A-81A1-907C2EAB7776}" srcOrd="0" destOrd="0" parTransId="{64FE7F64-38A1-4433-91DF-B5AAD1682369}" sibTransId="{3BF05F81-733A-45A8-8140-DB0B2990C646}"/>
    <dgm:cxn modelId="{89D5D9EF-059F-4899-959D-6B7D01E58E92}" type="presOf" srcId="{0F24E6E9-D2A9-42CD-8EA0-8D29C2418A88}" destId="{502E8EAB-FACD-4435-8992-4684F630E189}" srcOrd="0" destOrd="0" presId="urn:microsoft.com/office/officeart/2005/8/layout/hierarchy1"/>
    <dgm:cxn modelId="{0934975E-8A91-468A-A46F-B1EC12774A7E}" type="presParOf" srcId="{AEF71314-547F-4B18-9E90-0E30E8934F81}" destId="{FCA91F7B-52CA-4329-BFB5-725335CE3113}" srcOrd="0" destOrd="0" presId="urn:microsoft.com/office/officeart/2005/8/layout/hierarchy1"/>
    <dgm:cxn modelId="{5EA2BF66-8B06-499A-8DBE-8D4858856089}" type="presParOf" srcId="{FCA91F7B-52CA-4329-BFB5-725335CE3113}" destId="{7CAE1288-CAF4-4F9F-BD23-F60B4DA17918}" srcOrd="0" destOrd="0" presId="urn:microsoft.com/office/officeart/2005/8/layout/hierarchy1"/>
    <dgm:cxn modelId="{99F058EE-42F7-47B1-BD6B-90F0F4014739}" type="presParOf" srcId="{7CAE1288-CAF4-4F9F-BD23-F60B4DA17918}" destId="{1FDCA235-1309-448F-B4FA-254E882A7788}" srcOrd="0" destOrd="0" presId="urn:microsoft.com/office/officeart/2005/8/layout/hierarchy1"/>
    <dgm:cxn modelId="{78CFA0BE-111D-4ACC-8C86-9738E07FA88D}" type="presParOf" srcId="{7CAE1288-CAF4-4F9F-BD23-F60B4DA17918}" destId="{7B131574-7B46-4F1F-B421-8A5EAC908FE4}" srcOrd="1" destOrd="0" presId="urn:microsoft.com/office/officeart/2005/8/layout/hierarchy1"/>
    <dgm:cxn modelId="{91E8B717-EC63-4672-8B19-140DC90719F3}" type="presParOf" srcId="{FCA91F7B-52CA-4329-BFB5-725335CE3113}" destId="{6F522A75-D7D4-4033-9C02-901044B2584D}" srcOrd="1" destOrd="0" presId="urn:microsoft.com/office/officeart/2005/8/layout/hierarchy1"/>
    <dgm:cxn modelId="{550FC3F2-AD73-4A07-9AED-16375654DE8E}" type="presParOf" srcId="{6F522A75-D7D4-4033-9C02-901044B2584D}" destId="{502E8EAB-FACD-4435-8992-4684F630E189}" srcOrd="0" destOrd="0" presId="urn:microsoft.com/office/officeart/2005/8/layout/hierarchy1"/>
    <dgm:cxn modelId="{EB01E9F6-F3C4-4AC4-81E0-B3E0B161FD63}" type="presParOf" srcId="{6F522A75-D7D4-4033-9C02-901044B2584D}" destId="{84855101-201A-48AF-938A-515EA353B49C}" srcOrd="1" destOrd="0" presId="urn:microsoft.com/office/officeart/2005/8/layout/hierarchy1"/>
    <dgm:cxn modelId="{89A20AE8-6EC1-4274-86A0-6D678AF3FF1D}" type="presParOf" srcId="{84855101-201A-48AF-938A-515EA353B49C}" destId="{06412239-5FE0-429B-957D-BD9B339693A9}" srcOrd="0" destOrd="0" presId="urn:microsoft.com/office/officeart/2005/8/layout/hierarchy1"/>
    <dgm:cxn modelId="{26C94980-57F0-48AE-9D59-E043DB5CE62A}" type="presParOf" srcId="{06412239-5FE0-429B-957D-BD9B339693A9}" destId="{E05A1193-DB13-4735-AE72-C6B9CA69A360}" srcOrd="0" destOrd="0" presId="urn:microsoft.com/office/officeart/2005/8/layout/hierarchy1"/>
    <dgm:cxn modelId="{156A4930-3EA1-4322-AFF6-2A2B8047D71B}" type="presParOf" srcId="{06412239-5FE0-429B-957D-BD9B339693A9}" destId="{D6E025A7-9517-4F80-9504-58F6B1C4888F}" srcOrd="1" destOrd="0" presId="urn:microsoft.com/office/officeart/2005/8/layout/hierarchy1"/>
    <dgm:cxn modelId="{6EA25529-776E-40C7-B85C-A096F21666C9}" type="presParOf" srcId="{84855101-201A-48AF-938A-515EA353B49C}" destId="{0C034D27-A395-4A0A-A08A-2219E0B11E5F}" srcOrd="1" destOrd="0" presId="urn:microsoft.com/office/officeart/2005/8/layout/hierarchy1"/>
    <dgm:cxn modelId="{F2CB1B21-226D-45CC-BFEA-BD827B468A6B}" type="presParOf" srcId="{0C034D27-A395-4A0A-A08A-2219E0B11E5F}" destId="{126AD089-7508-4F10-8FAA-983076E5F6E8}" srcOrd="0" destOrd="0" presId="urn:microsoft.com/office/officeart/2005/8/layout/hierarchy1"/>
    <dgm:cxn modelId="{FAED12B1-1C97-4B8D-8E3E-3217E9BC1228}" type="presParOf" srcId="{0C034D27-A395-4A0A-A08A-2219E0B11E5F}" destId="{000864FB-B53C-42F0-8EFD-F3B10DAD9B00}" srcOrd="1" destOrd="0" presId="urn:microsoft.com/office/officeart/2005/8/layout/hierarchy1"/>
    <dgm:cxn modelId="{C0554880-7856-424E-BEBF-1ABB3BF2AB4C}" type="presParOf" srcId="{000864FB-B53C-42F0-8EFD-F3B10DAD9B00}" destId="{C9378F7C-793B-4BC9-9BE2-E7E7AE2DB23C}" srcOrd="0" destOrd="0" presId="urn:microsoft.com/office/officeart/2005/8/layout/hierarchy1"/>
    <dgm:cxn modelId="{80B906C3-C965-494B-AF35-30608F05044C}" type="presParOf" srcId="{C9378F7C-793B-4BC9-9BE2-E7E7AE2DB23C}" destId="{AE4EAAD9-9B78-4873-9E38-047680A47680}" srcOrd="0" destOrd="0" presId="urn:microsoft.com/office/officeart/2005/8/layout/hierarchy1"/>
    <dgm:cxn modelId="{E8D2C649-E17D-4D86-87A6-5633BA08FEDE}" type="presParOf" srcId="{C9378F7C-793B-4BC9-9BE2-E7E7AE2DB23C}" destId="{70AF2E7A-8A35-45A4-9CE2-FC441629D7C6}" srcOrd="1" destOrd="0" presId="urn:microsoft.com/office/officeart/2005/8/layout/hierarchy1"/>
    <dgm:cxn modelId="{F14746AF-C50E-411D-A13D-63C293547532}" type="presParOf" srcId="{000864FB-B53C-42F0-8EFD-F3B10DAD9B00}" destId="{84990650-B818-48FB-B971-CB606512F42D}" srcOrd="1" destOrd="0" presId="urn:microsoft.com/office/officeart/2005/8/layout/hierarchy1"/>
    <dgm:cxn modelId="{93A016E0-64DE-40BB-BA91-9E1D91D599D6}" type="presParOf" srcId="{0C034D27-A395-4A0A-A08A-2219E0B11E5F}" destId="{B7C03C58-13EE-4E95-A18A-3C6EBAB53917}" srcOrd="2" destOrd="0" presId="urn:microsoft.com/office/officeart/2005/8/layout/hierarchy1"/>
    <dgm:cxn modelId="{B955DC54-CFA0-4D78-9901-8ACE57D32AC8}" type="presParOf" srcId="{0C034D27-A395-4A0A-A08A-2219E0B11E5F}" destId="{F8F5CB7A-6964-4235-A76E-6D7EB4718C26}" srcOrd="3" destOrd="0" presId="urn:microsoft.com/office/officeart/2005/8/layout/hierarchy1"/>
    <dgm:cxn modelId="{0D3F6F01-C1CB-4169-A1F3-E0EEA8878520}" type="presParOf" srcId="{F8F5CB7A-6964-4235-A76E-6D7EB4718C26}" destId="{F8656BE3-82A0-4F00-A135-3160D0EDAEE0}" srcOrd="0" destOrd="0" presId="urn:microsoft.com/office/officeart/2005/8/layout/hierarchy1"/>
    <dgm:cxn modelId="{FE6DCE57-BCC0-4B44-B4A7-BBFBDDA3F71B}" type="presParOf" srcId="{F8656BE3-82A0-4F00-A135-3160D0EDAEE0}" destId="{B81EC177-422D-411B-A1C3-EC093EF605CF}" srcOrd="0" destOrd="0" presId="urn:microsoft.com/office/officeart/2005/8/layout/hierarchy1"/>
    <dgm:cxn modelId="{CDE92571-C68A-46AD-885F-A117CBA88650}" type="presParOf" srcId="{F8656BE3-82A0-4F00-A135-3160D0EDAEE0}" destId="{BAB2F1B3-7657-47DC-B280-DF6E7DCBAC5E}" srcOrd="1" destOrd="0" presId="urn:microsoft.com/office/officeart/2005/8/layout/hierarchy1"/>
    <dgm:cxn modelId="{030BF404-E20D-47FD-9828-292F138D77D7}" type="presParOf" srcId="{F8F5CB7A-6964-4235-A76E-6D7EB4718C26}" destId="{8936E47E-5D82-48AA-9C8D-9095ACD3D757}" srcOrd="1" destOrd="0" presId="urn:microsoft.com/office/officeart/2005/8/layout/hierarchy1"/>
    <dgm:cxn modelId="{1FF9F8ED-2879-4EA5-984F-01E84660C9AA}" type="presParOf" srcId="{6F522A75-D7D4-4033-9C02-901044B2584D}" destId="{897317F5-7319-4062-B81D-4F716995FEAE}" srcOrd="2" destOrd="0" presId="urn:microsoft.com/office/officeart/2005/8/layout/hierarchy1"/>
    <dgm:cxn modelId="{DBE26430-3788-4C28-85E3-319258920D06}" type="presParOf" srcId="{6F522A75-D7D4-4033-9C02-901044B2584D}" destId="{0046B027-C0DB-413E-989B-17D331F78934}" srcOrd="3" destOrd="0" presId="urn:microsoft.com/office/officeart/2005/8/layout/hierarchy1"/>
    <dgm:cxn modelId="{BC04550A-6F83-40B6-8435-957982C0A690}" type="presParOf" srcId="{0046B027-C0DB-413E-989B-17D331F78934}" destId="{45962145-CC95-4592-9C11-7F59431225E5}" srcOrd="0" destOrd="0" presId="urn:microsoft.com/office/officeart/2005/8/layout/hierarchy1"/>
    <dgm:cxn modelId="{9B950F3A-2C0F-444A-A7AC-1EB0397B3160}" type="presParOf" srcId="{45962145-CC95-4592-9C11-7F59431225E5}" destId="{76F940DA-9C11-4ADD-8830-767444AE4FA9}" srcOrd="0" destOrd="0" presId="urn:microsoft.com/office/officeart/2005/8/layout/hierarchy1"/>
    <dgm:cxn modelId="{89A85F4C-3FBB-47E8-8155-B3AE1A60EB32}" type="presParOf" srcId="{45962145-CC95-4592-9C11-7F59431225E5}" destId="{8EA690F1-99C9-45B6-905D-EEC831F76A04}" srcOrd="1" destOrd="0" presId="urn:microsoft.com/office/officeart/2005/8/layout/hierarchy1"/>
    <dgm:cxn modelId="{6209F98C-A08E-428A-9285-69C54D9B491F}" type="presParOf" srcId="{0046B027-C0DB-413E-989B-17D331F78934}" destId="{785047B0-EE89-4221-8F91-A35DCFF0E1C7}" srcOrd="1" destOrd="0" presId="urn:microsoft.com/office/officeart/2005/8/layout/hierarchy1"/>
    <dgm:cxn modelId="{E73A6B92-D919-481C-8A50-C29A02273ED9}" type="presParOf" srcId="{785047B0-EE89-4221-8F91-A35DCFF0E1C7}" destId="{CB73FC56-E2F0-4F26-BE88-EEC3056E0CFD}" srcOrd="0" destOrd="0" presId="urn:microsoft.com/office/officeart/2005/8/layout/hierarchy1"/>
    <dgm:cxn modelId="{EB6D3FFD-A52F-4197-933C-DC80C2AB880A}" type="presParOf" srcId="{785047B0-EE89-4221-8F91-A35DCFF0E1C7}" destId="{34ACDF1A-B925-49FE-BCC9-0F8644D1596F}" srcOrd="1" destOrd="0" presId="urn:microsoft.com/office/officeart/2005/8/layout/hierarchy1"/>
    <dgm:cxn modelId="{8BDC529C-F2F3-4E0D-8112-90A851C60565}" type="presParOf" srcId="{34ACDF1A-B925-49FE-BCC9-0F8644D1596F}" destId="{A8753319-77B8-4EE8-8714-C2A2A73D72FB}" srcOrd="0" destOrd="0" presId="urn:microsoft.com/office/officeart/2005/8/layout/hierarchy1"/>
    <dgm:cxn modelId="{5D783C83-DD1E-4F8E-8910-1FC0941AC5FC}" type="presParOf" srcId="{A8753319-77B8-4EE8-8714-C2A2A73D72FB}" destId="{CCE082CE-1693-4067-9A0A-4A61BEAA0B8E}" srcOrd="0" destOrd="0" presId="urn:microsoft.com/office/officeart/2005/8/layout/hierarchy1"/>
    <dgm:cxn modelId="{5D1FF96E-D0C5-464C-8977-C8969FD42EC4}" type="presParOf" srcId="{A8753319-77B8-4EE8-8714-C2A2A73D72FB}" destId="{E80A61AF-0815-45C0-A013-DBD5311C6E16}" srcOrd="1" destOrd="0" presId="urn:microsoft.com/office/officeart/2005/8/layout/hierarchy1"/>
    <dgm:cxn modelId="{01560BEA-E014-4AFF-9F3C-7801AA8CDB6C}" type="presParOf" srcId="{34ACDF1A-B925-49FE-BCC9-0F8644D1596F}" destId="{74C8CA66-7AC2-492C-AB9E-E7FCEB801BB9}" srcOrd="1" destOrd="0" presId="urn:microsoft.com/office/officeart/2005/8/layout/hierarchy1"/>
    <dgm:cxn modelId="{037EED3B-C44F-491D-B67A-79210930D291}" type="presParOf" srcId="{785047B0-EE89-4221-8F91-A35DCFF0E1C7}" destId="{627BD616-7094-4327-8071-45C9B270492F}" srcOrd="2" destOrd="0" presId="urn:microsoft.com/office/officeart/2005/8/layout/hierarchy1"/>
    <dgm:cxn modelId="{675C2B3E-AB1C-40C4-A487-8DB927D3F4D9}" type="presParOf" srcId="{785047B0-EE89-4221-8F91-A35DCFF0E1C7}" destId="{60DD59F2-E51D-4325-B87B-538F08D1351A}" srcOrd="3" destOrd="0" presId="urn:microsoft.com/office/officeart/2005/8/layout/hierarchy1"/>
    <dgm:cxn modelId="{13207B67-1954-4A80-90AA-E37BAD74CEB3}" type="presParOf" srcId="{60DD59F2-E51D-4325-B87B-538F08D1351A}" destId="{FEC69900-DF5E-406D-BB0E-1005BF28F904}" srcOrd="0" destOrd="0" presId="urn:microsoft.com/office/officeart/2005/8/layout/hierarchy1"/>
    <dgm:cxn modelId="{93DF1BA2-687E-481B-A90A-3A795B2342A9}" type="presParOf" srcId="{FEC69900-DF5E-406D-BB0E-1005BF28F904}" destId="{B1DF2E9A-64BC-45C5-8047-A9ADD3F92AFA}" srcOrd="0" destOrd="0" presId="urn:microsoft.com/office/officeart/2005/8/layout/hierarchy1"/>
    <dgm:cxn modelId="{7FA8C405-B9B7-4085-90EF-2A5811B6F11A}" type="presParOf" srcId="{FEC69900-DF5E-406D-BB0E-1005BF28F904}" destId="{6286576C-8BD6-4CB3-BD15-C21EBFEFAA02}" srcOrd="1" destOrd="0" presId="urn:microsoft.com/office/officeart/2005/8/layout/hierarchy1"/>
    <dgm:cxn modelId="{5310EDC9-89FF-4A99-AE27-623065B3805E}" type="presParOf" srcId="{60DD59F2-E51D-4325-B87B-538F08D1351A}" destId="{7EEA6626-9E12-4E3E-A1BE-A9BD49C6C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42EAD-13C5-4355-900F-968ABD99904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286D0E2-4F97-4F2B-A599-97E76A56F496}">
      <dgm:prSet phldrT="[Text]"/>
      <dgm:spPr/>
      <dgm:t>
        <a:bodyPr/>
        <a:lstStyle/>
        <a:p>
          <a:r>
            <a:rPr lang="zh-CN" altLang="en-US" dirty="0"/>
            <a:t>根目录</a:t>
          </a:r>
        </a:p>
      </dgm:t>
    </dgm:pt>
    <dgm:pt modelId="{547BD2A6-3FE4-462C-AEE8-9FF07C066176}" type="parTrans" cxnId="{E6F2A086-DF7D-48F4-9DEE-C12E283C81E4}">
      <dgm:prSet/>
      <dgm:spPr/>
      <dgm:t>
        <a:bodyPr/>
        <a:lstStyle/>
        <a:p>
          <a:endParaRPr lang="zh-CN" altLang="en-US"/>
        </a:p>
      </dgm:t>
    </dgm:pt>
    <dgm:pt modelId="{D59E01A8-81AA-4A1A-B923-24B89E9DA8F8}" type="sibTrans" cxnId="{E6F2A086-DF7D-48F4-9DEE-C12E283C81E4}">
      <dgm:prSet/>
      <dgm:spPr/>
      <dgm:t>
        <a:bodyPr/>
        <a:lstStyle/>
        <a:p>
          <a:endParaRPr lang="zh-CN" altLang="en-US"/>
        </a:p>
      </dgm:t>
    </dgm:pt>
    <dgm:pt modelId="{3C26C3A6-55A1-43B7-BF27-6AFC2350EDBD}">
      <dgm:prSet phldrT="[Text]"/>
      <dgm:spPr/>
      <dgm:t>
        <a:bodyPr/>
        <a:lstStyle/>
        <a:p>
          <a:r>
            <a:rPr lang="en-US" altLang="zh-CN" dirty="0"/>
            <a:t>SOFTWARES</a:t>
          </a:r>
          <a:endParaRPr lang="zh-CN" altLang="en-US" dirty="0"/>
        </a:p>
      </dgm:t>
    </dgm:pt>
    <dgm:pt modelId="{59C46591-3271-45F5-9C95-91A806ADAB95}" type="parTrans" cxnId="{CF07563B-379C-4545-8800-F5B0EA62E49A}">
      <dgm:prSet/>
      <dgm:spPr/>
      <dgm:t>
        <a:bodyPr/>
        <a:lstStyle/>
        <a:p>
          <a:endParaRPr lang="zh-CN" altLang="en-US"/>
        </a:p>
      </dgm:t>
    </dgm:pt>
    <dgm:pt modelId="{43BAF39C-0D2C-4261-AD1C-B1D6442FD6D0}" type="sibTrans" cxnId="{CF07563B-379C-4545-8800-F5B0EA62E49A}">
      <dgm:prSet/>
      <dgm:spPr/>
      <dgm:t>
        <a:bodyPr/>
        <a:lstStyle/>
        <a:p>
          <a:endParaRPr lang="zh-CN" altLang="en-US"/>
        </a:p>
      </dgm:t>
    </dgm:pt>
    <dgm:pt modelId="{9D225ACC-265F-48DC-BB73-4CAE474E9358}">
      <dgm:prSet phldrT="[Text]"/>
      <dgm:spPr/>
      <dgm:t>
        <a:bodyPr/>
        <a:lstStyle/>
        <a:p>
          <a:r>
            <a:rPr lang="zh-CN" altLang="en-US" dirty="0"/>
            <a:t>用户界面软件</a:t>
          </a:r>
        </a:p>
      </dgm:t>
    </dgm:pt>
    <dgm:pt modelId="{EE561D8F-27CA-4792-863E-C9825E5E3C61}" type="parTrans" cxnId="{7C136A27-B253-4605-9C12-157A93E1A46F}">
      <dgm:prSet/>
      <dgm:spPr/>
      <dgm:t>
        <a:bodyPr/>
        <a:lstStyle/>
        <a:p>
          <a:endParaRPr lang="zh-CN" altLang="en-US"/>
        </a:p>
      </dgm:t>
    </dgm:pt>
    <dgm:pt modelId="{E35A3608-F049-4F69-AFA2-498F67E7C19F}" type="sibTrans" cxnId="{7C136A27-B253-4605-9C12-157A93E1A46F}">
      <dgm:prSet/>
      <dgm:spPr/>
      <dgm:t>
        <a:bodyPr/>
        <a:lstStyle/>
        <a:p>
          <a:endParaRPr lang="zh-CN" altLang="en-US"/>
        </a:p>
      </dgm:t>
    </dgm:pt>
    <dgm:pt modelId="{D3423696-7464-4B37-871F-43D87CABC6A4}">
      <dgm:prSet phldrT="[Text]"/>
      <dgm:spPr/>
      <dgm:t>
        <a:bodyPr/>
        <a:lstStyle/>
        <a:p>
          <a:r>
            <a:rPr lang="zh-CN" altLang="en-US" dirty="0"/>
            <a:t>中继服务器</a:t>
          </a:r>
        </a:p>
      </dgm:t>
    </dgm:pt>
    <dgm:pt modelId="{637420B4-E622-4F05-8633-6BB137031DC6}" type="parTrans" cxnId="{1654A902-FB4E-4234-B94A-BCEFCC79D0DB}">
      <dgm:prSet/>
      <dgm:spPr/>
      <dgm:t>
        <a:bodyPr/>
        <a:lstStyle/>
        <a:p>
          <a:endParaRPr lang="zh-CN" altLang="en-US"/>
        </a:p>
      </dgm:t>
    </dgm:pt>
    <dgm:pt modelId="{C81C937B-026C-4AEB-B023-DB801B980609}" type="sibTrans" cxnId="{1654A902-FB4E-4234-B94A-BCEFCC79D0DB}">
      <dgm:prSet/>
      <dgm:spPr/>
      <dgm:t>
        <a:bodyPr/>
        <a:lstStyle/>
        <a:p>
          <a:endParaRPr lang="zh-CN" altLang="en-US"/>
        </a:p>
      </dgm:t>
    </dgm:pt>
    <dgm:pt modelId="{4607ED10-1E0B-4527-8B16-3174100F8DFF}">
      <dgm:prSet phldrT="[Text]"/>
      <dgm:spPr/>
      <dgm:t>
        <a:bodyPr/>
        <a:lstStyle/>
        <a:p>
          <a:r>
            <a:rPr lang="en-US" altLang="zh-CN" dirty="0"/>
            <a:t>SUBJECTS</a:t>
          </a:r>
          <a:endParaRPr lang="zh-CN" altLang="en-US" dirty="0"/>
        </a:p>
      </dgm:t>
    </dgm:pt>
    <dgm:pt modelId="{01B41287-202B-4F81-9CF0-9A0A382E8F2E}" type="parTrans" cxnId="{CD7C053A-6179-4F03-8382-2E722FE18E6F}">
      <dgm:prSet/>
      <dgm:spPr/>
      <dgm:t>
        <a:bodyPr/>
        <a:lstStyle/>
        <a:p>
          <a:endParaRPr lang="zh-CN" altLang="en-US"/>
        </a:p>
      </dgm:t>
    </dgm:pt>
    <dgm:pt modelId="{ABEFF402-3276-4FC4-ABD2-180BBC7C3809}" type="sibTrans" cxnId="{CD7C053A-6179-4F03-8382-2E722FE18E6F}">
      <dgm:prSet/>
      <dgm:spPr/>
      <dgm:t>
        <a:bodyPr/>
        <a:lstStyle/>
        <a:p>
          <a:endParaRPr lang="zh-CN" altLang="en-US"/>
        </a:p>
      </dgm:t>
    </dgm:pt>
    <dgm:pt modelId="{1BCE29DF-CBE7-430B-8F54-5489292A7C33}">
      <dgm:prSet phldrT="[Text]"/>
      <dgm:spPr/>
      <dgm:t>
        <a:bodyPr/>
        <a:lstStyle/>
        <a:p>
          <a:r>
            <a:rPr lang="en-US" altLang="zh-CN" dirty="0"/>
            <a:t>zhangsan_001</a:t>
          </a:r>
          <a:endParaRPr lang="zh-CN" altLang="en-US" dirty="0"/>
        </a:p>
      </dgm:t>
    </dgm:pt>
    <dgm:pt modelId="{D0EFCCFF-9F5A-451D-B7F7-41D23872484F}" type="parTrans" cxnId="{3BDD3926-5D70-4129-AA91-4A8B834BF212}">
      <dgm:prSet/>
      <dgm:spPr/>
      <dgm:t>
        <a:bodyPr/>
        <a:lstStyle/>
        <a:p>
          <a:endParaRPr lang="zh-CN" altLang="en-US"/>
        </a:p>
      </dgm:t>
    </dgm:pt>
    <dgm:pt modelId="{8ABE3FCD-2C3A-4914-AD41-45257D453496}" type="sibTrans" cxnId="{3BDD3926-5D70-4129-AA91-4A8B834BF212}">
      <dgm:prSet/>
      <dgm:spPr/>
      <dgm:t>
        <a:bodyPr/>
        <a:lstStyle/>
        <a:p>
          <a:endParaRPr lang="zh-CN" altLang="en-US"/>
        </a:p>
      </dgm:t>
    </dgm:pt>
    <dgm:pt modelId="{93A72D09-0F97-4F03-81B7-49761D4A5BBA}">
      <dgm:prSet/>
      <dgm:spPr/>
      <dgm:t>
        <a:bodyPr/>
        <a:lstStyle/>
        <a:p>
          <a:r>
            <a:rPr lang="zh-CN" altLang="en-US" dirty="0"/>
            <a:t>动画显示软件</a:t>
          </a:r>
        </a:p>
      </dgm:t>
    </dgm:pt>
    <dgm:pt modelId="{C17C1113-0747-4FF1-8B20-BC5AAB25C091}" type="parTrans" cxnId="{968E118F-F36C-4813-8020-B5A07251593B}">
      <dgm:prSet/>
      <dgm:spPr/>
      <dgm:t>
        <a:bodyPr/>
        <a:lstStyle/>
        <a:p>
          <a:endParaRPr lang="zh-CN" altLang="en-US"/>
        </a:p>
      </dgm:t>
    </dgm:pt>
    <dgm:pt modelId="{73AA771B-EACE-41EE-8277-A65C4E00EBE1}" type="sibTrans" cxnId="{968E118F-F36C-4813-8020-B5A07251593B}">
      <dgm:prSet/>
      <dgm:spPr/>
      <dgm:t>
        <a:bodyPr/>
        <a:lstStyle/>
        <a:p>
          <a:endParaRPr lang="zh-CN" altLang="en-US"/>
        </a:p>
      </dgm:t>
    </dgm:pt>
    <dgm:pt modelId="{B7066A85-4FA8-4061-932B-45BE1F99DD85}">
      <dgm:prSet/>
      <dgm:spPr/>
      <dgm:t>
        <a:bodyPr/>
        <a:lstStyle/>
        <a:p>
          <a:r>
            <a:rPr lang="en-US" altLang="zh-CN" dirty="0"/>
            <a:t>MODEL</a:t>
          </a:r>
        </a:p>
        <a:p>
          <a:r>
            <a:rPr lang="zh-CN" altLang="en-US" dirty="0"/>
            <a:t>存储模型</a:t>
          </a:r>
        </a:p>
      </dgm:t>
    </dgm:pt>
    <dgm:pt modelId="{94752E7E-EDE6-4F89-A2A2-7772FF438B8B}" type="parTrans" cxnId="{99421CF4-7B98-49C3-92C9-ACA2559E6D08}">
      <dgm:prSet/>
      <dgm:spPr/>
      <dgm:t>
        <a:bodyPr/>
        <a:lstStyle/>
        <a:p>
          <a:endParaRPr lang="zh-CN" altLang="en-US"/>
        </a:p>
      </dgm:t>
    </dgm:pt>
    <dgm:pt modelId="{4473EBAE-23C7-4819-B5E3-0B88E295F17D}" type="sibTrans" cxnId="{99421CF4-7B98-49C3-92C9-ACA2559E6D08}">
      <dgm:prSet/>
      <dgm:spPr/>
      <dgm:t>
        <a:bodyPr/>
        <a:lstStyle/>
        <a:p>
          <a:endParaRPr lang="zh-CN" altLang="en-US"/>
        </a:p>
      </dgm:t>
    </dgm:pt>
    <dgm:pt modelId="{BC984792-449E-43F9-B2B0-AA8845524B80}">
      <dgm:prSet/>
      <dgm:spPr/>
      <dgm:t>
        <a:bodyPr/>
        <a:lstStyle/>
        <a:p>
          <a:r>
            <a:rPr lang="en-US" altLang="zh-CN" dirty="0"/>
            <a:t>DATA</a:t>
          </a:r>
        </a:p>
        <a:p>
          <a:r>
            <a:rPr lang="zh-CN" altLang="en-US" dirty="0"/>
            <a:t>存储数据</a:t>
          </a:r>
        </a:p>
      </dgm:t>
    </dgm:pt>
    <dgm:pt modelId="{C6115341-3A6B-4208-AA15-E1D78FB9BD7E}" type="parTrans" cxnId="{6F4EF5EE-DD9D-45AB-A940-693AD54A46CF}">
      <dgm:prSet/>
      <dgm:spPr/>
      <dgm:t>
        <a:bodyPr/>
        <a:lstStyle/>
        <a:p>
          <a:endParaRPr lang="zh-CN" altLang="en-US"/>
        </a:p>
      </dgm:t>
    </dgm:pt>
    <dgm:pt modelId="{5E9D8039-4609-4258-AF74-580E0F55F99B}" type="sibTrans" cxnId="{6F4EF5EE-DD9D-45AB-A940-693AD54A46CF}">
      <dgm:prSet/>
      <dgm:spPr/>
      <dgm:t>
        <a:bodyPr/>
        <a:lstStyle/>
        <a:p>
          <a:endParaRPr lang="zh-CN" altLang="en-US"/>
        </a:p>
      </dgm:t>
    </dgm:pt>
    <dgm:pt modelId="{CC3DAE4E-59A7-4F02-8326-1682CFF6851D}">
      <dgm:prSet/>
      <dgm:spPr/>
      <dgm:t>
        <a:bodyPr/>
        <a:lstStyle/>
        <a:p>
          <a:r>
            <a:rPr lang="en-US" altLang="zh-CN" dirty="0"/>
            <a:t>LAUNCHER.exe</a:t>
          </a:r>
          <a:endParaRPr lang="zh-CN" altLang="en-US" dirty="0"/>
        </a:p>
      </dgm:t>
    </dgm:pt>
    <dgm:pt modelId="{D2F7847B-A8B5-4353-9267-741ABDD8EF83}" type="parTrans" cxnId="{D7D11AE6-169B-4CB8-A041-C5C2000EA7EB}">
      <dgm:prSet/>
      <dgm:spPr/>
      <dgm:t>
        <a:bodyPr/>
        <a:lstStyle/>
        <a:p>
          <a:endParaRPr lang="zh-CN" altLang="en-US"/>
        </a:p>
      </dgm:t>
    </dgm:pt>
    <dgm:pt modelId="{32C450E2-AA04-4AA7-B060-0D9BF330E66E}" type="sibTrans" cxnId="{D7D11AE6-169B-4CB8-A041-C5C2000EA7EB}">
      <dgm:prSet/>
      <dgm:spPr/>
      <dgm:t>
        <a:bodyPr/>
        <a:lstStyle/>
        <a:p>
          <a:endParaRPr lang="zh-CN" altLang="en-US"/>
        </a:p>
      </dgm:t>
    </dgm:pt>
    <dgm:pt modelId="{C8E9796B-68EC-4ED7-BD5F-185652514F64}">
      <dgm:prSet/>
      <dgm:spPr/>
      <dgm:t>
        <a:bodyPr/>
        <a:lstStyle/>
        <a:p>
          <a:r>
            <a:rPr lang="zh-CN" altLang="en-US" dirty="0"/>
            <a:t>接收用户输入并在用户点击按钮时发送信息给中继服务器</a:t>
          </a:r>
        </a:p>
      </dgm:t>
    </dgm:pt>
    <dgm:pt modelId="{711019E2-1C2F-42D1-8666-F793A9DCCE36}" type="parTrans" cxnId="{351B5D19-9BD8-466B-9E43-A22A931D2987}">
      <dgm:prSet/>
      <dgm:spPr/>
      <dgm:t>
        <a:bodyPr/>
        <a:lstStyle/>
        <a:p>
          <a:endParaRPr lang="zh-CN" altLang="en-US"/>
        </a:p>
      </dgm:t>
    </dgm:pt>
    <dgm:pt modelId="{D53D65D0-177E-4A74-861E-E9719353E4D1}" type="sibTrans" cxnId="{351B5D19-9BD8-466B-9E43-A22A931D2987}">
      <dgm:prSet/>
      <dgm:spPr/>
      <dgm:t>
        <a:bodyPr/>
        <a:lstStyle/>
        <a:p>
          <a:endParaRPr lang="zh-CN" altLang="en-US"/>
        </a:p>
      </dgm:t>
    </dgm:pt>
    <dgm:pt modelId="{DEAF8B07-A88C-46AE-BCCC-C71C51042103}">
      <dgm:prSet/>
      <dgm:spPr/>
      <dgm:t>
        <a:bodyPr/>
        <a:lstStyle/>
        <a:p>
          <a:r>
            <a:rPr lang="zh-CN" altLang="en-US" dirty="0"/>
            <a:t>接收中继服务器指令显示动画</a:t>
          </a:r>
        </a:p>
      </dgm:t>
    </dgm:pt>
    <dgm:pt modelId="{204B66C2-E82B-4AF8-A2D2-5C6C0DAC65D3}" type="sibTrans" cxnId="{95E9C946-91BE-4879-84B1-02FA4F7BDBC9}">
      <dgm:prSet/>
      <dgm:spPr/>
      <dgm:t>
        <a:bodyPr/>
        <a:lstStyle/>
        <a:p>
          <a:endParaRPr lang="zh-CN" altLang="en-US"/>
        </a:p>
      </dgm:t>
    </dgm:pt>
    <dgm:pt modelId="{61E53AAA-FB11-475B-B6DF-72964D9D077D}" type="parTrans" cxnId="{95E9C946-91BE-4879-84B1-02FA4F7BDBC9}">
      <dgm:prSet/>
      <dgm:spPr/>
      <dgm:t>
        <a:bodyPr/>
        <a:lstStyle/>
        <a:p>
          <a:endParaRPr lang="zh-CN" altLang="en-US"/>
        </a:p>
      </dgm:t>
    </dgm:pt>
    <dgm:pt modelId="{CCDBB6AD-581A-48B3-8859-AE383A02CC6D}">
      <dgm:prSet/>
      <dgm:spPr/>
      <dgm:t>
        <a:bodyPr/>
        <a:lstStyle/>
        <a:p>
          <a:r>
            <a:rPr lang="zh-CN" altLang="en-US" dirty="0"/>
            <a:t>采集及建模软件</a:t>
          </a:r>
        </a:p>
      </dgm:t>
    </dgm:pt>
    <dgm:pt modelId="{30645A26-5814-421E-B817-A34E82BC3494}" type="parTrans" cxnId="{0C4904CA-75F4-4755-AD75-78E37583FDA4}">
      <dgm:prSet/>
      <dgm:spPr/>
      <dgm:t>
        <a:bodyPr/>
        <a:lstStyle/>
        <a:p>
          <a:endParaRPr lang="zh-CN" altLang="en-US"/>
        </a:p>
      </dgm:t>
    </dgm:pt>
    <dgm:pt modelId="{A9BECCC2-5A4A-43F1-9571-155180F881C0}" type="sibTrans" cxnId="{0C4904CA-75F4-4755-AD75-78E37583FDA4}">
      <dgm:prSet/>
      <dgm:spPr/>
      <dgm:t>
        <a:bodyPr/>
        <a:lstStyle/>
        <a:p>
          <a:endParaRPr lang="zh-CN" altLang="en-US"/>
        </a:p>
      </dgm:t>
    </dgm:pt>
    <dgm:pt modelId="{1C36FF12-6318-4F10-962C-68BE60B8768D}">
      <dgm:prSet/>
      <dgm:spPr/>
      <dgm:t>
        <a:bodyPr/>
        <a:lstStyle/>
        <a:p>
          <a:r>
            <a:rPr lang="zh-CN" altLang="en-US" dirty="0"/>
            <a:t>接收并分发信息</a:t>
          </a:r>
        </a:p>
      </dgm:t>
    </dgm:pt>
    <dgm:pt modelId="{DC139254-F1E5-411C-ACEB-C390D38EA60C}" type="parTrans" cxnId="{171C01C3-F21B-4973-BA7D-F145CFD90721}">
      <dgm:prSet/>
      <dgm:spPr/>
      <dgm:t>
        <a:bodyPr/>
        <a:lstStyle/>
        <a:p>
          <a:endParaRPr lang="zh-CN" altLang="en-US"/>
        </a:p>
      </dgm:t>
    </dgm:pt>
    <dgm:pt modelId="{578FAF97-E7EF-4E9D-8906-E84CBDE60AF5}" type="sibTrans" cxnId="{171C01C3-F21B-4973-BA7D-F145CFD90721}">
      <dgm:prSet/>
      <dgm:spPr/>
      <dgm:t>
        <a:bodyPr/>
        <a:lstStyle/>
        <a:p>
          <a:endParaRPr lang="zh-CN" altLang="en-US"/>
        </a:p>
      </dgm:t>
    </dgm:pt>
    <dgm:pt modelId="{781DC232-A315-475B-AD8E-DA03DE30EB6F}">
      <dgm:prSet/>
      <dgm:spPr/>
      <dgm:t>
        <a:bodyPr/>
        <a:lstStyle/>
        <a:p>
          <a:r>
            <a:rPr lang="zh-CN" altLang="en-US" dirty="0"/>
            <a:t>接收中继服务器指令进行采集或建模</a:t>
          </a:r>
        </a:p>
      </dgm:t>
    </dgm:pt>
    <dgm:pt modelId="{41157C37-5786-4D89-9F06-B390253F2E58}" type="parTrans" cxnId="{BC94AF30-3FEA-4391-8985-301470CA2FE1}">
      <dgm:prSet/>
      <dgm:spPr/>
      <dgm:t>
        <a:bodyPr/>
        <a:lstStyle/>
        <a:p>
          <a:endParaRPr lang="zh-CN" altLang="en-US"/>
        </a:p>
      </dgm:t>
    </dgm:pt>
    <dgm:pt modelId="{0283A7A4-3AC9-403A-B587-6A611162C88C}" type="sibTrans" cxnId="{BC94AF30-3FEA-4391-8985-301470CA2FE1}">
      <dgm:prSet/>
      <dgm:spPr/>
      <dgm:t>
        <a:bodyPr/>
        <a:lstStyle/>
        <a:p>
          <a:endParaRPr lang="zh-CN" altLang="en-US"/>
        </a:p>
      </dgm:t>
    </dgm:pt>
    <dgm:pt modelId="{C5ED4F48-EF01-4DAE-BE79-0BCBE3525132}">
      <dgm:prSet/>
      <dgm:spPr/>
      <dgm:t>
        <a:bodyPr/>
        <a:lstStyle/>
        <a:p>
          <a:r>
            <a:rPr lang="en-US" altLang="zh-CN" dirty="0"/>
            <a:t>DATA</a:t>
          </a:r>
        </a:p>
        <a:p>
          <a:r>
            <a:rPr lang="zh-CN" altLang="en-US" dirty="0"/>
            <a:t>存储数据</a:t>
          </a:r>
        </a:p>
      </dgm:t>
    </dgm:pt>
    <dgm:pt modelId="{F377E8BD-7EBC-405A-B593-6D0E2FD5BB69}" type="parTrans" cxnId="{12D03ED1-20EC-4E8D-BBBA-2E524E959205}">
      <dgm:prSet/>
      <dgm:spPr/>
      <dgm:t>
        <a:bodyPr/>
        <a:lstStyle/>
        <a:p>
          <a:endParaRPr lang="zh-CN" altLang="en-US"/>
        </a:p>
      </dgm:t>
    </dgm:pt>
    <dgm:pt modelId="{CB0A560A-5548-4C47-82D4-792240F74AA9}" type="sibTrans" cxnId="{12D03ED1-20EC-4E8D-BBBA-2E524E959205}">
      <dgm:prSet/>
      <dgm:spPr/>
      <dgm:t>
        <a:bodyPr/>
        <a:lstStyle/>
        <a:p>
          <a:endParaRPr lang="zh-CN" altLang="en-US"/>
        </a:p>
      </dgm:t>
    </dgm:pt>
    <dgm:pt modelId="{65EBE3F7-0531-4AD4-9C9B-97A3FEE51F73}">
      <dgm:prSet/>
      <dgm:spPr/>
      <dgm:t>
        <a:bodyPr/>
        <a:lstStyle/>
        <a:p>
          <a:r>
            <a:rPr lang="en-US" altLang="zh-CN" dirty="0"/>
            <a:t>MODEL</a:t>
          </a:r>
        </a:p>
        <a:p>
          <a:r>
            <a:rPr lang="zh-CN" altLang="en-US" dirty="0"/>
            <a:t>存储模型</a:t>
          </a:r>
        </a:p>
      </dgm:t>
    </dgm:pt>
    <dgm:pt modelId="{A7DEF005-4DBD-4632-B831-B09A69DE885A}" type="parTrans" cxnId="{02374949-FBB3-4D30-8733-A7170DCD1C4A}">
      <dgm:prSet/>
      <dgm:spPr/>
      <dgm:t>
        <a:bodyPr/>
        <a:lstStyle/>
        <a:p>
          <a:endParaRPr lang="zh-CN" altLang="en-US"/>
        </a:p>
      </dgm:t>
    </dgm:pt>
    <dgm:pt modelId="{5B5865C9-EB62-4DDE-8A0E-4EE2910900C4}" type="sibTrans" cxnId="{02374949-FBB3-4D30-8733-A7170DCD1C4A}">
      <dgm:prSet/>
      <dgm:spPr/>
      <dgm:t>
        <a:bodyPr/>
        <a:lstStyle/>
        <a:p>
          <a:endParaRPr lang="zh-CN" altLang="en-US"/>
        </a:p>
      </dgm:t>
    </dgm:pt>
    <dgm:pt modelId="{1764F6D7-C0A7-4F39-A529-70E513FEA351}">
      <dgm:prSet/>
      <dgm:spPr/>
      <dgm:t>
        <a:bodyPr/>
        <a:lstStyle/>
        <a:p>
          <a:r>
            <a:rPr lang="en-US" altLang="zh-CN"/>
            <a:t>lisi_002</a:t>
          </a:r>
          <a:endParaRPr lang="zh-CN" altLang="en-US" dirty="0"/>
        </a:p>
      </dgm:t>
    </dgm:pt>
    <dgm:pt modelId="{0E961A00-BCCE-4339-AE08-C5B3C6780809}" type="sibTrans" cxnId="{5022808E-6413-41D2-B19E-816684C4ECFF}">
      <dgm:prSet/>
      <dgm:spPr/>
      <dgm:t>
        <a:bodyPr/>
        <a:lstStyle/>
        <a:p>
          <a:endParaRPr lang="zh-CN" altLang="en-US"/>
        </a:p>
      </dgm:t>
    </dgm:pt>
    <dgm:pt modelId="{C0452627-3162-4298-B7A4-8464A50BD4D0}" type="parTrans" cxnId="{5022808E-6413-41D2-B19E-816684C4ECFF}">
      <dgm:prSet/>
      <dgm:spPr/>
      <dgm:t>
        <a:bodyPr/>
        <a:lstStyle/>
        <a:p>
          <a:endParaRPr lang="zh-CN" altLang="en-US"/>
        </a:p>
      </dgm:t>
    </dgm:pt>
    <dgm:pt modelId="{76139A09-507B-45DA-9595-5B468CA09BE5}">
      <dgm:prSet/>
      <dgm:spPr/>
      <dgm:t>
        <a:bodyPr/>
        <a:lstStyle/>
        <a:p>
          <a:r>
            <a:rPr lang="zh-CN" altLang="en-US" dirty="0"/>
            <a:t>启动器程序</a:t>
          </a:r>
        </a:p>
      </dgm:t>
    </dgm:pt>
    <dgm:pt modelId="{737E59D6-B1A4-4857-B1A4-D25DEC5F2337}" type="parTrans" cxnId="{488A0594-63CC-42DA-9ECB-6685BFF14FE7}">
      <dgm:prSet/>
      <dgm:spPr/>
      <dgm:t>
        <a:bodyPr/>
        <a:lstStyle/>
        <a:p>
          <a:endParaRPr lang="zh-CN" altLang="en-US"/>
        </a:p>
      </dgm:t>
    </dgm:pt>
    <dgm:pt modelId="{28B7089E-3B86-443A-B9C7-8E10A779191E}" type="sibTrans" cxnId="{488A0594-63CC-42DA-9ECB-6685BFF14FE7}">
      <dgm:prSet/>
      <dgm:spPr/>
      <dgm:t>
        <a:bodyPr/>
        <a:lstStyle/>
        <a:p>
          <a:endParaRPr lang="zh-CN" altLang="en-US"/>
        </a:p>
      </dgm:t>
    </dgm:pt>
    <dgm:pt modelId="{4E39AD4F-8396-4CC8-9EEF-7858EA0B129E}">
      <dgm:prSet/>
      <dgm:spPr/>
      <dgm:t>
        <a:bodyPr/>
        <a:lstStyle/>
        <a:p>
          <a:r>
            <a:rPr lang="zh-CN" altLang="en-US" dirty="0"/>
            <a:t>按顺序启动所需软件</a:t>
          </a:r>
        </a:p>
      </dgm:t>
    </dgm:pt>
    <dgm:pt modelId="{DA63BC54-A61A-4B18-8578-DABDCCC2D427}" type="sibTrans" cxnId="{D8B4F213-0923-48AB-BC83-0FFC8F9CB5AF}">
      <dgm:prSet/>
      <dgm:spPr/>
      <dgm:t>
        <a:bodyPr/>
        <a:lstStyle/>
        <a:p>
          <a:endParaRPr lang="zh-CN" altLang="en-US"/>
        </a:p>
      </dgm:t>
    </dgm:pt>
    <dgm:pt modelId="{309825A4-443D-4EFA-8FE1-BCAF95E67C4D}" type="parTrans" cxnId="{D8B4F213-0923-48AB-BC83-0FFC8F9CB5AF}">
      <dgm:prSet/>
      <dgm:spPr/>
      <dgm:t>
        <a:bodyPr/>
        <a:lstStyle/>
        <a:p>
          <a:endParaRPr lang="zh-CN" altLang="en-US"/>
        </a:p>
      </dgm:t>
    </dgm:pt>
    <dgm:pt modelId="{4A7C153B-2478-42E2-9BCF-581ACBEBD464}">
      <dgm:prSet/>
      <dgm:spPr/>
      <dgm:t>
        <a:bodyPr/>
        <a:lstStyle/>
        <a:p>
          <a:r>
            <a:rPr lang="en-US" altLang="zh-CN" dirty="0" err="1"/>
            <a:t>PROFILE.json</a:t>
          </a:r>
          <a:endParaRPr lang="zh-CN" altLang="en-US" dirty="0"/>
        </a:p>
      </dgm:t>
    </dgm:pt>
    <dgm:pt modelId="{6C06F8FE-B75F-459D-AC48-98B80148294F}" type="parTrans" cxnId="{72A78AF4-9AFC-4B71-B517-EBC6A00461B4}">
      <dgm:prSet/>
      <dgm:spPr/>
      <dgm:t>
        <a:bodyPr/>
        <a:lstStyle/>
        <a:p>
          <a:endParaRPr lang="zh-CN" altLang="en-US"/>
        </a:p>
      </dgm:t>
    </dgm:pt>
    <dgm:pt modelId="{AF3D07D9-30BD-4BAB-AF7A-F0367AA438F2}" type="sibTrans" cxnId="{72A78AF4-9AFC-4B71-B517-EBC6A00461B4}">
      <dgm:prSet/>
      <dgm:spPr/>
      <dgm:t>
        <a:bodyPr/>
        <a:lstStyle/>
        <a:p>
          <a:endParaRPr lang="zh-CN" altLang="en-US"/>
        </a:p>
      </dgm:t>
    </dgm:pt>
    <dgm:pt modelId="{5BE1EF00-AECF-4443-8113-B5E820510A06}">
      <dgm:prSet/>
      <dgm:spPr/>
      <dgm:t>
        <a:bodyPr/>
        <a:lstStyle/>
        <a:p>
          <a:r>
            <a:rPr lang="zh-CN" altLang="en-US" dirty="0"/>
            <a:t>公共设置文件</a:t>
          </a:r>
          <a:endParaRPr lang="en-US" altLang="zh-CN" dirty="0"/>
        </a:p>
      </dgm:t>
    </dgm:pt>
    <dgm:pt modelId="{76D2EB2B-5782-4AFD-8DBD-06E9D91E30B7}" type="parTrans" cxnId="{BC8401A7-4468-4462-A9FA-D9F047911CA1}">
      <dgm:prSet/>
      <dgm:spPr/>
      <dgm:t>
        <a:bodyPr/>
        <a:lstStyle/>
        <a:p>
          <a:endParaRPr lang="zh-CN" altLang="en-US"/>
        </a:p>
      </dgm:t>
    </dgm:pt>
    <dgm:pt modelId="{B9806365-F6DC-45EA-AD11-698CDE08F477}" type="sibTrans" cxnId="{BC8401A7-4468-4462-A9FA-D9F047911CA1}">
      <dgm:prSet/>
      <dgm:spPr/>
      <dgm:t>
        <a:bodyPr/>
        <a:lstStyle/>
        <a:p>
          <a:endParaRPr lang="zh-CN" altLang="en-US"/>
        </a:p>
      </dgm:t>
    </dgm:pt>
    <dgm:pt modelId="{A52BEA4D-9E2C-452A-8130-813AB6A0299F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/>
            <a:t>IP</a:t>
          </a:r>
          <a:r>
            <a:rPr lang="zh-CN" altLang="en-US" dirty="0"/>
            <a:t>地址、端口号、编码等</a:t>
          </a:r>
        </a:p>
      </dgm:t>
    </dgm:pt>
    <dgm:pt modelId="{208D90C2-711A-4E1B-8975-886EE0261B3C}" type="parTrans" cxnId="{9A816F51-770B-411E-B327-BBFAD973BB3D}">
      <dgm:prSet/>
      <dgm:spPr/>
      <dgm:t>
        <a:bodyPr/>
        <a:lstStyle/>
        <a:p>
          <a:endParaRPr lang="zh-CN" altLang="en-US"/>
        </a:p>
      </dgm:t>
    </dgm:pt>
    <dgm:pt modelId="{0D5CB81A-A1C5-43AC-8231-5288C286A3B1}" type="sibTrans" cxnId="{9A816F51-770B-411E-B327-BBFAD973BB3D}">
      <dgm:prSet/>
      <dgm:spPr/>
      <dgm:t>
        <a:bodyPr/>
        <a:lstStyle/>
        <a:p>
          <a:endParaRPr lang="zh-CN" altLang="en-US"/>
        </a:p>
      </dgm:t>
    </dgm:pt>
    <dgm:pt modelId="{0C1D4707-0BB3-406C-895F-A05195944F01}" type="pres">
      <dgm:prSet presAssocID="{53442EAD-13C5-4355-900F-968ABD9990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7BA30-9FD6-475D-AF83-21A1978A1A73}" type="pres">
      <dgm:prSet presAssocID="{2286D0E2-4F97-4F2B-A599-97E76A56F496}" presName="root1" presStyleCnt="0"/>
      <dgm:spPr/>
    </dgm:pt>
    <dgm:pt modelId="{36B00DFD-CFF1-4BFB-A6F7-3CA9C2B523B4}" type="pres">
      <dgm:prSet presAssocID="{2286D0E2-4F97-4F2B-A599-97E76A56F496}" presName="LevelOneTextNode" presStyleLbl="node0" presStyleIdx="0" presStyleCnt="1">
        <dgm:presLayoutVars>
          <dgm:chPref val="3"/>
        </dgm:presLayoutVars>
      </dgm:prSet>
      <dgm:spPr/>
    </dgm:pt>
    <dgm:pt modelId="{5541BD22-346B-4EBC-B2EC-23F9B8D48A42}" type="pres">
      <dgm:prSet presAssocID="{2286D0E2-4F97-4F2B-A599-97E76A56F496}" presName="level2hierChild" presStyleCnt="0"/>
      <dgm:spPr/>
    </dgm:pt>
    <dgm:pt modelId="{372CB8DC-D9D9-4258-8B9D-8FEE05897032}" type="pres">
      <dgm:prSet presAssocID="{59C46591-3271-45F5-9C95-91A806ADAB95}" presName="conn2-1" presStyleLbl="parChTrans1D2" presStyleIdx="0" presStyleCnt="4"/>
      <dgm:spPr/>
    </dgm:pt>
    <dgm:pt modelId="{3882DEBE-E140-4F4E-8B24-1F816990E1B9}" type="pres">
      <dgm:prSet presAssocID="{59C46591-3271-45F5-9C95-91A806ADAB95}" presName="connTx" presStyleLbl="parChTrans1D2" presStyleIdx="0" presStyleCnt="4"/>
      <dgm:spPr/>
    </dgm:pt>
    <dgm:pt modelId="{D54CA8BD-D077-4E41-A8F8-11D6500953FA}" type="pres">
      <dgm:prSet presAssocID="{3C26C3A6-55A1-43B7-BF27-6AFC2350EDBD}" presName="root2" presStyleCnt="0"/>
      <dgm:spPr/>
    </dgm:pt>
    <dgm:pt modelId="{AFE92157-A161-4D8C-B6FE-C278058E6D5A}" type="pres">
      <dgm:prSet presAssocID="{3C26C3A6-55A1-43B7-BF27-6AFC2350EDBD}" presName="LevelTwoTextNode" presStyleLbl="node2" presStyleIdx="0" presStyleCnt="4">
        <dgm:presLayoutVars>
          <dgm:chPref val="3"/>
        </dgm:presLayoutVars>
      </dgm:prSet>
      <dgm:spPr/>
    </dgm:pt>
    <dgm:pt modelId="{D81A540B-422C-43F8-83F5-B0692BD5549A}" type="pres">
      <dgm:prSet presAssocID="{3C26C3A6-55A1-43B7-BF27-6AFC2350EDBD}" presName="level3hierChild" presStyleCnt="0"/>
      <dgm:spPr/>
    </dgm:pt>
    <dgm:pt modelId="{A1C43245-F81A-4AFA-8120-DE0CEE389A36}" type="pres">
      <dgm:prSet presAssocID="{EE561D8F-27CA-4792-863E-C9825E5E3C61}" presName="conn2-1" presStyleLbl="parChTrans1D3" presStyleIdx="0" presStyleCnt="8"/>
      <dgm:spPr/>
    </dgm:pt>
    <dgm:pt modelId="{F4DA4A73-E070-4C87-B3BD-CEDA7E5B1E26}" type="pres">
      <dgm:prSet presAssocID="{EE561D8F-27CA-4792-863E-C9825E5E3C61}" presName="connTx" presStyleLbl="parChTrans1D3" presStyleIdx="0" presStyleCnt="8"/>
      <dgm:spPr/>
    </dgm:pt>
    <dgm:pt modelId="{E24B40DD-2EFC-4401-A653-EF86C860634C}" type="pres">
      <dgm:prSet presAssocID="{9D225ACC-265F-48DC-BB73-4CAE474E9358}" presName="root2" presStyleCnt="0"/>
      <dgm:spPr/>
    </dgm:pt>
    <dgm:pt modelId="{3ABB80B8-742C-41E7-AB65-92DE58A87583}" type="pres">
      <dgm:prSet presAssocID="{9D225ACC-265F-48DC-BB73-4CAE474E9358}" presName="LevelTwoTextNode" presStyleLbl="node3" presStyleIdx="0" presStyleCnt="8">
        <dgm:presLayoutVars>
          <dgm:chPref val="3"/>
        </dgm:presLayoutVars>
      </dgm:prSet>
      <dgm:spPr/>
    </dgm:pt>
    <dgm:pt modelId="{60191DB7-7C94-43DC-9810-A8D94AD28121}" type="pres">
      <dgm:prSet presAssocID="{9D225ACC-265F-48DC-BB73-4CAE474E9358}" presName="level3hierChild" presStyleCnt="0"/>
      <dgm:spPr/>
    </dgm:pt>
    <dgm:pt modelId="{3B1ED2B1-EF2C-4254-9B3D-3E1A51AA8638}" type="pres">
      <dgm:prSet presAssocID="{711019E2-1C2F-42D1-8666-F793A9DCCE36}" presName="conn2-1" presStyleLbl="parChTrans1D4" presStyleIdx="0" presStyleCnt="10"/>
      <dgm:spPr/>
    </dgm:pt>
    <dgm:pt modelId="{53A7A664-7026-4A9C-B913-ADC01FFE6BBA}" type="pres">
      <dgm:prSet presAssocID="{711019E2-1C2F-42D1-8666-F793A9DCCE36}" presName="connTx" presStyleLbl="parChTrans1D4" presStyleIdx="0" presStyleCnt="10"/>
      <dgm:spPr/>
    </dgm:pt>
    <dgm:pt modelId="{29F13486-383B-42EF-87EE-9DAC3FCEB245}" type="pres">
      <dgm:prSet presAssocID="{C8E9796B-68EC-4ED7-BD5F-185652514F64}" presName="root2" presStyleCnt="0"/>
      <dgm:spPr/>
    </dgm:pt>
    <dgm:pt modelId="{FC91C3A5-3795-4714-AF8D-88A0FAF76B98}" type="pres">
      <dgm:prSet presAssocID="{C8E9796B-68EC-4ED7-BD5F-185652514F64}" presName="LevelTwoTextNode" presStyleLbl="node4" presStyleIdx="0" presStyleCnt="10">
        <dgm:presLayoutVars>
          <dgm:chPref val="3"/>
        </dgm:presLayoutVars>
      </dgm:prSet>
      <dgm:spPr/>
    </dgm:pt>
    <dgm:pt modelId="{69FD2439-2A35-48CC-9981-3E52FD936504}" type="pres">
      <dgm:prSet presAssocID="{C8E9796B-68EC-4ED7-BD5F-185652514F64}" presName="level3hierChild" presStyleCnt="0"/>
      <dgm:spPr/>
    </dgm:pt>
    <dgm:pt modelId="{CDB345B2-40B9-4FC6-9342-C854ADF5B00E}" type="pres">
      <dgm:prSet presAssocID="{30645A26-5814-421E-B817-A34E82BC3494}" presName="conn2-1" presStyleLbl="parChTrans1D3" presStyleIdx="1" presStyleCnt="8"/>
      <dgm:spPr/>
    </dgm:pt>
    <dgm:pt modelId="{A7E3ED90-632A-40CA-8AFC-CDADC60A46A4}" type="pres">
      <dgm:prSet presAssocID="{30645A26-5814-421E-B817-A34E82BC3494}" presName="connTx" presStyleLbl="parChTrans1D3" presStyleIdx="1" presStyleCnt="8"/>
      <dgm:spPr/>
    </dgm:pt>
    <dgm:pt modelId="{B03B3F65-ACFC-4C35-8E48-2CD996A5533D}" type="pres">
      <dgm:prSet presAssocID="{CCDBB6AD-581A-48B3-8859-AE383A02CC6D}" presName="root2" presStyleCnt="0"/>
      <dgm:spPr/>
    </dgm:pt>
    <dgm:pt modelId="{5212FBAB-C819-4315-8360-2981EE3C5DCB}" type="pres">
      <dgm:prSet presAssocID="{CCDBB6AD-581A-48B3-8859-AE383A02CC6D}" presName="LevelTwoTextNode" presStyleLbl="node3" presStyleIdx="1" presStyleCnt="8">
        <dgm:presLayoutVars>
          <dgm:chPref val="3"/>
        </dgm:presLayoutVars>
      </dgm:prSet>
      <dgm:spPr/>
    </dgm:pt>
    <dgm:pt modelId="{C4EE8CA0-8219-48B2-A2EA-BB69E67FCE9D}" type="pres">
      <dgm:prSet presAssocID="{CCDBB6AD-581A-48B3-8859-AE383A02CC6D}" presName="level3hierChild" presStyleCnt="0"/>
      <dgm:spPr/>
    </dgm:pt>
    <dgm:pt modelId="{4EB0BCD6-7174-4B4F-BA4C-C119E6A2BE49}" type="pres">
      <dgm:prSet presAssocID="{41157C37-5786-4D89-9F06-B390253F2E58}" presName="conn2-1" presStyleLbl="parChTrans1D4" presStyleIdx="1" presStyleCnt="10"/>
      <dgm:spPr/>
    </dgm:pt>
    <dgm:pt modelId="{81D2065D-34E2-4B5C-944E-092FC9B83451}" type="pres">
      <dgm:prSet presAssocID="{41157C37-5786-4D89-9F06-B390253F2E58}" presName="connTx" presStyleLbl="parChTrans1D4" presStyleIdx="1" presStyleCnt="10"/>
      <dgm:spPr/>
    </dgm:pt>
    <dgm:pt modelId="{2C6F0C33-FF24-47C2-B149-850FCA15C157}" type="pres">
      <dgm:prSet presAssocID="{781DC232-A315-475B-AD8E-DA03DE30EB6F}" presName="root2" presStyleCnt="0"/>
      <dgm:spPr/>
    </dgm:pt>
    <dgm:pt modelId="{F2E99575-AA4F-4D98-9495-EE7D57AC219B}" type="pres">
      <dgm:prSet presAssocID="{781DC232-A315-475B-AD8E-DA03DE30EB6F}" presName="LevelTwoTextNode" presStyleLbl="node4" presStyleIdx="1" presStyleCnt="10">
        <dgm:presLayoutVars>
          <dgm:chPref val="3"/>
        </dgm:presLayoutVars>
      </dgm:prSet>
      <dgm:spPr/>
    </dgm:pt>
    <dgm:pt modelId="{A9687D40-25C3-4653-99B5-A0CBC74CB3B0}" type="pres">
      <dgm:prSet presAssocID="{781DC232-A315-475B-AD8E-DA03DE30EB6F}" presName="level3hierChild" presStyleCnt="0"/>
      <dgm:spPr/>
    </dgm:pt>
    <dgm:pt modelId="{77C30438-BA81-4C89-A932-9B52B6266CFE}" type="pres">
      <dgm:prSet presAssocID="{637420B4-E622-4F05-8633-6BB137031DC6}" presName="conn2-1" presStyleLbl="parChTrans1D3" presStyleIdx="2" presStyleCnt="8"/>
      <dgm:spPr/>
    </dgm:pt>
    <dgm:pt modelId="{D58C94AE-FD8E-4048-9D08-D80F769CE9A0}" type="pres">
      <dgm:prSet presAssocID="{637420B4-E622-4F05-8633-6BB137031DC6}" presName="connTx" presStyleLbl="parChTrans1D3" presStyleIdx="2" presStyleCnt="8"/>
      <dgm:spPr/>
    </dgm:pt>
    <dgm:pt modelId="{342EF232-71A0-45DD-8D52-EBAEB2517BB9}" type="pres">
      <dgm:prSet presAssocID="{D3423696-7464-4B37-871F-43D87CABC6A4}" presName="root2" presStyleCnt="0"/>
      <dgm:spPr/>
    </dgm:pt>
    <dgm:pt modelId="{683E729A-3310-4365-A495-FEFB1D3D9790}" type="pres">
      <dgm:prSet presAssocID="{D3423696-7464-4B37-871F-43D87CABC6A4}" presName="LevelTwoTextNode" presStyleLbl="node3" presStyleIdx="2" presStyleCnt="8">
        <dgm:presLayoutVars>
          <dgm:chPref val="3"/>
        </dgm:presLayoutVars>
      </dgm:prSet>
      <dgm:spPr/>
    </dgm:pt>
    <dgm:pt modelId="{79612B6F-AB41-4B11-904A-93EEB91264C5}" type="pres">
      <dgm:prSet presAssocID="{D3423696-7464-4B37-871F-43D87CABC6A4}" presName="level3hierChild" presStyleCnt="0"/>
      <dgm:spPr/>
    </dgm:pt>
    <dgm:pt modelId="{8F004E7B-897F-4F29-B0B3-27E44E1EAA0F}" type="pres">
      <dgm:prSet presAssocID="{DC139254-F1E5-411C-ACEB-C390D38EA60C}" presName="conn2-1" presStyleLbl="parChTrans1D4" presStyleIdx="2" presStyleCnt="10"/>
      <dgm:spPr/>
    </dgm:pt>
    <dgm:pt modelId="{321EB3C4-449E-40CD-97B8-F78EE97E465C}" type="pres">
      <dgm:prSet presAssocID="{DC139254-F1E5-411C-ACEB-C390D38EA60C}" presName="connTx" presStyleLbl="parChTrans1D4" presStyleIdx="2" presStyleCnt="10"/>
      <dgm:spPr/>
    </dgm:pt>
    <dgm:pt modelId="{7DFBFA9D-09FE-4D85-98D8-0F83B8522E3B}" type="pres">
      <dgm:prSet presAssocID="{1C36FF12-6318-4F10-962C-68BE60B8768D}" presName="root2" presStyleCnt="0"/>
      <dgm:spPr/>
    </dgm:pt>
    <dgm:pt modelId="{1EF3911E-5237-4561-907B-EA9E3773E102}" type="pres">
      <dgm:prSet presAssocID="{1C36FF12-6318-4F10-962C-68BE60B8768D}" presName="LevelTwoTextNode" presStyleLbl="node4" presStyleIdx="2" presStyleCnt="10">
        <dgm:presLayoutVars>
          <dgm:chPref val="3"/>
        </dgm:presLayoutVars>
      </dgm:prSet>
      <dgm:spPr/>
    </dgm:pt>
    <dgm:pt modelId="{8F722EC6-BE5C-4F76-876B-892881B49808}" type="pres">
      <dgm:prSet presAssocID="{1C36FF12-6318-4F10-962C-68BE60B8768D}" presName="level3hierChild" presStyleCnt="0"/>
      <dgm:spPr/>
    </dgm:pt>
    <dgm:pt modelId="{8F760B8D-F589-46E4-B566-2C17F50F8E09}" type="pres">
      <dgm:prSet presAssocID="{C17C1113-0747-4FF1-8B20-BC5AAB25C091}" presName="conn2-1" presStyleLbl="parChTrans1D3" presStyleIdx="3" presStyleCnt="8"/>
      <dgm:spPr/>
    </dgm:pt>
    <dgm:pt modelId="{385CABD1-9B5F-4E0E-B45B-F3E7458AEEFD}" type="pres">
      <dgm:prSet presAssocID="{C17C1113-0747-4FF1-8B20-BC5AAB25C091}" presName="connTx" presStyleLbl="parChTrans1D3" presStyleIdx="3" presStyleCnt="8"/>
      <dgm:spPr/>
    </dgm:pt>
    <dgm:pt modelId="{8077866F-2283-4753-BAE5-C437140D9948}" type="pres">
      <dgm:prSet presAssocID="{93A72D09-0F97-4F03-81B7-49761D4A5BBA}" presName="root2" presStyleCnt="0"/>
      <dgm:spPr/>
    </dgm:pt>
    <dgm:pt modelId="{CCC57765-799B-47D5-BA85-66CC4131A3CC}" type="pres">
      <dgm:prSet presAssocID="{93A72D09-0F97-4F03-81B7-49761D4A5BBA}" presName="LevelTwoTextNode" presStyleLbl="node3" presStyleIdx="3" presStyleCnt="8">
        <dgm:presLayoutVars>
          <dgm:chPref val="3"/>
        </dgm:presLayoutVars>
      </dgm:prSet>
      <dgm:spPr/>
    </dgm:pt>
    <dgm:pt modelId="{F434D20C-739B-489C-A7DA-4C72F7825ECB}" type="pres">
      <dgm:prSet presAssocID="{93A72D09-0F97-4F03-81B7-49761D4A5BBA}" presName="level3hierChild" presStyleCnt="0"/>
      <dgm:spPr/>
    </dgm:pt>
    <dgm:pt modelId="{BF7F0CB0-A658-451D-8FFE-F28F8CD30400}" type="pres">
      <dgm:prSet presAssocID="{61E53AAA-FB11-475B-B6DF-72964D9D077D}" presName="conn2-1" presStyleLbl="parChTrans1D4" presStyleIdx="3" presStyleCnt="10"/>
      <dgm:spPr/>
    </dgm:pt>
    <dgm:pt modelId="{5C25DE82-F4CC-47E2-8033-809A31148515}" type="pres">
      <dgm:prSet presAssocID="{61E53AAA-FB11-475B-B6DF-72964D9D077D}" presName="connTx" presStyleLbl="parChTrans1D4" presStyleIdx="3" presStyleCnt="10"/>
      <dgm:spPr/>
    </dgm:pt>
    <dgm:pt modelId="{1B02BE98-27AD-48F8-99BC-85A86C24CD5E}" type="pres">
      <dgm:prSet presAssocID="{DEAF8B07-A88C-46AE-BCCC-C71C51042103}" presName="root2" presStyleCnt="0"/>
      <dgm:spPr/>
    </dgm:pt>
    <dgm:pt modelId="{0A379235-F98A-4B2C-91C5-CCA1B3AAAD25}" type="pres">
      <dgm:prSet presAssocID="{DEAF8B07-A88C-46AE-BCCC-C71C51042103}" presName="LevelTwoTextNode" presStyleLbl="node4" presStyleIdx="3" presStyleCnt="10">
        <dgm:presLayoutVars>
          <dgm:chPref val="3"/>
        </dgm:presLayoutVars>
      </dgm:prSet>
      <dgm:spPr/>
    </dgm:pt>
    <dgm:pt modelId="{CFE73CA4-7D32-4BDB-B9F7-2D15F3655375}" type="pres">
      <dgm:prSet presAssocID="{DEAF8B07-A88C-46AE-BCCC-C71C51042103}" presName="level3hierChild" presStyleCnt="0"/>
      <dgm:spPr/>
    </dgm:pt>
    <dgm:pt modelId="{83967D83-D236-40DB-BA33-27C652365CCB}" type="pres">
      <dgm:prSet presAssocID="{01B41287-202B-4F81-9CF0-9A0A382E8F2E}" presName="conn2-1" presStyleLbl="parChTrans1D2" presStyleIdx="1" presStyleCnt="4"/>
      <dgm:spPr/>
    </dgm:pt>
    <dgm:pt modelId="{A0A70212-FBC1-44C8-BEFF-05322A89188C}" type="pres">
      <dgm:prSet presAssocID="{01B41287-202B-4F81-9CF0-9A0A382E8F2E}" presName="connTx" presStyleLbl="parChTrans1D2" presStyleIdx="1" presStyleCnt="4"/>
      <dgm:spPr/>
    </dgm:pt>
    <dgm:pt modelId="{F5B11179-FC40-4DF4-81AB-D0C1FD4549E6}" type="pres">
      <dgm:prSet presAssocID="{4607ED10-1E0B-4527-8B16-3174100F8DFF}" presName="root2" presStyleCnt="0"/>
      <dgm:spPr/>
    </dgm:pt>
    <dgm:pt modelId="{773F1F7D-C33D-497A-95CC-44872600EABC}" type="pres">
      <dgm:prSet presAssocID="{4607ED10-1E0B-4527-8B16-3174100F8DFF}" presName="LevelTwoTextNode" presStyleLbl="node2" presStyleIdx="1" presStyleCnt="4">
        <dgm:presLayoutVars>
          <dgm:chPref val="3"/>
        </dgm:presLayoutVars>
      </dgm:prSet>
      <dgm:spPr/>
    </dgm:pt>
    <dgm:pt modelId="{B34245FF-2C50-4179-977D-A30184ACEC28}" type="pres">
      <dgm:prSet presAssocID="{4607ED10-1E0B-4527-8B16-3174100F8DFF}" presName="level3hierChild" presStyleCnt="0"/>
      <dgm:spPr/>
    </dgm:pt>
    <dgm:pt modelId="{6294208E-F64F-4C4B-94AF-D4005B85506D}" type="pres">
      <dgm:prSet presAssocID="{D0EFCCFF-9F5A-451D-B7F7-41D23872484F}" presName="conn2-1" presStyleLbl="parChTrans1D3" presStyleIdx="4" presStyleCnt="8"/>
      <dgm:spPr/>
    </dgm:pt>
    <dgm:pt modelId="{CC7E53FB-BFD9-4056-B19B-B8F8FBD02D8A}" type="pres">
      <dgm:prSet presAssocID="{D0EFCCFF-9F5A-451D-B7F7-41D23872484F}" presName="connTx" presStyleLbl="parChTrans1D3" presStyleIdx="4" presStyleCnt="8"/>
      <dgm:spPr/>
    </dgm:pt>
    <dgm:pt modelId="{69200C64-A9B5-419C-86B5-DBA26110D8B2}" type="pres">
      <dgm:prSet presAssocID="{1BCE29DF-CBE7-430B-8F54-5489292A7C33}" presName="root2" presStyleCnt="0"/>
      <dgm:spPr/>
    </dgm:pt>
    <dgm:pt modelId="{52E22A70-52CC-4CD1-878F-53C53C4DCF9F}" type="pres">
      <dgm:prSet presAssocID="{1BCE29DF-CBE7-430B-8F54-5489292A7C33}" presName="LevelTwoTextNode" presStyleLbl="node3" presStyleIdx="4" presStyleCnt="8">
        <dgm:presLayoutVars>
          <dgm:chPref val="3"/>
        </dgm:presLayoutVars>
      </dgm:prSet>
      <dgm:spPr/>
    </dgm:pt>
    <dgm:pt modelId="{2341BD8F-BD6B-496B-9F4E-FAD85D71642E}" type="pres">
      <dgm:prSet presAssocID="{1BCE29DF-CBE7-430B-8F54-5489292A7C33}" presName="level3hierChild" presStyleCnt="0"/>
      <dgm:spPr/>
    </dgm:pt>
    <dgm:pt modelId="{FB864D19-19B0-4F13-A3F9-234A2AE39B8A}" type="pres">
      <dgm:prSet presAssocID="{C6115341-3A6B-4208-AA15-E1D78FB9BD7E}" presName="conn2-1" presStyleLbl="parChTrans1D4" presStyleIdx="4" presStyleCnt="10"/>
      <dgm:spPr/>
    </dgm:pt>
    <dgm:pt modelId="{A4948CCB-DB14-43D8-BE65-D204868B2DB8}" type="pres">
      <dgm:prSet presAssocID="{C6115341-3A6B-4208-AA15-E1D78FB9BD7E}" presName="connTx" presStyleLbl="parChTrans1D4" presStyleIdx="4" presStyleCnt="10"/>
      <dgm:spPr/>
    </dgm:pt>
    <dgm:pt modelId="{66FCE00A-8CAE-41A4-A35B-F57A883FCD39}" type="pres">
      <dgm:prSet presAssocID="{BC984792-449E-43F9-B2B0-AA8845524B80}" presName="root2" presStyleCnt="0"/>
      <dgm:spPr/>
    </dgm:pt>
    <dgm:pt modelId="{5E510D2F-62A5-4781-8CF7-AE963226D672}" type="pres">
      <dgm:prSet presAssocID="{BC984792-449E-43F9-B2B0-AA8845524B80}" presName="LevelTwoTextNode" presStyleLbl="node4" presStyleIdx="4" presStyleCnt="10">
        <dgm:presLayoutVars>
          <dgm:chPref val="3"/>
        </dgm:presLayoutVars>
      </dgm:prSet>
      <dgm:spPr/>
    </dgm:pt>
    <dgm:pt modelId="{CB80CB55-096F-4EE0-BAF1-C355F320EF89}" type="pres">
      <dgm:prSet presAssocID="{BC984792-449E-43F9-B2B0-AA8845524B80}" presName="level3hierChild" presStyleCnt="0"/>
      <dgm:spPr/>
    </dgm:pt>
    <dgm:pt modelId="{9A03F811-2471-4D35-A966-9B6F98E968EF}" type="pres">
      <dgm:prSet presAssocID="{94752E7E-EDE6-4F89-A2A2-7772FF438B8B}" presName="conn2-1" presStyleLbl="parChTrans1D4" presStyleIdx="5" presStyleCnt="10"/>
      <dgm:spPr/>
    </dgm:pt>
    <dgm:pt modelId="{A01E92EC-CD3D-4C74-87F0-FECA226D3047}" type="pres">
      <dgm:prSet presAssocID="{94752E7E-EDE6-4F89-A2A2-7772FF438B8B}" presName="connTx" presStyleLbl="parChTrans1D4" presStyleIdx="5" presStyleCnt="10"/>
      <dgm:spPr/>
    </dgm:pt>
    <dgm:pt modelId="{65DC1044-EE66-4E8A-BEFE-03A4B359D121}" type="pres">
      <dgm:prSet presAssocID="{B7066A85-4FA8-4061-932B-45BE1F99DD85}" presName="root2" presStyleCnt="0"/>
      <dgm:spPr/>
    </dgm:pt>
    <dgm:pt modelId="{674E70A8-0677-44E8-8BC1-2E29148CC227}" type="pres">
      <dgm:prSet presAssocID="{B7066A85-4FA8-4061-932B-45BE1F99DD85}" presName="LevelTwoTextNode" presStyleLbl="node4" presStyleIdx="5" presStyleCnt="10">
        <dgm:presLayoutVars>
          <dgm:chPref val="3"/>
        </dgm:presLayoutVars>
      </dgm:prSet>
      <dgm:spPr/>
    </dgm:pt>
    <dgm:pt modelId="{0F1F18B8-DAD5-465D-AAC2-08E3C06DA6F4}" type="pres">
      <dgm:prSet presAssocID="{B7066A85-4FA8-4061-932B-45BE1F99DD85}" presName="level3hierChild" presStyleCnt="0"/>
      <dgm:spPr/>
    </dgm:pt>
    <dgm:pt modelId="{57CF6B21-1DB6-42C2-B3BC-FDC150055169}" type="pres">
      <dgm:prSet presAssocID="{C0452627-3162-4298-B7A4-8464A50BD4D0}" presName="conn2-1" presStyleLbl="parChTrans1D3" presStyleIdx="5" presStyleCnt="8"/>
      <dgm:spPr/>
    </dgm:pt>
    <dgm:pt modelId="{CFC1901C-90E0-4D0B-BDA8-0D2CD7B850CB}" type="pres">
      <dgm:prSet presAssocID="{C0452627-3162-4298-B7A4-8464A50BD4D0}" presName="connTx" presStyleLbl="parChTrans1D3" presStyleIdx="5" presStyleCnt="8"/>
      <dgm:spPr/>
    </dgm:pt>
    <dgm:pt modelId="{7618D4F6-AE75-4122-AA59-026582F09EC6}" type="pres">
      <dgm:prSet presAssocID="{1764F6D7-C0A7-4F39-A529-70E513FEA351}" presName="root2" presStyleCnt="0"/>
      <dgm:spPr/>
    </dgm:pt>
    <dgm:pt modelId="{A74819CF-8ED1-4BB7-9F26-9312AD3FE324}" type="pres">
      <dgm:prSet presAssocID="{1764F6D7-C0A7-4F39-A529-70E513FEA351}" presName="LevelTwoTextNode" presStyleLbl="node3" presStyleIdx="5" presStyleCnt="8">
        <dgm:presLayoutVars>
          <dgm:chPref val="3"/>
        </dgm:presLayoutVars>
      </dgm:prSet>
      <dgm:spPr/>
    </dgm:pt>
    <dgm:pt modelId="{DA197D20-3AC7-41C4-8E4F-E0803D511771}" type="pres">
      <dgm:prSet presAssocID="{1764F6D7-C0A7-4F39-A529-70E513FEA351}" presName="level3hierChild" presStyleCnt="0"/>
      <dgm:spPr/>
    </dgm:pt>
    <dgm:pt modelId="{A8DB1427-016E-47F4-969E-90783F54CB89}" type="pres">
      <dgm:prSet presAssocID="{F377E8BD-7EBC-405A-B593-6D0E2FD5BB69}" presName="conn2-1" presStyleLbl="parChTrans1D4" presStyleIdx="6" presStyleCnt="10"/>
      <dgm:spPr/>
    </dgm:pt>
    <dgm:pt modelId="{5B2BFA3B-9CBF-4084-9918-CA4EF551A7A9}" type="pres">
      <dgm:prSet presAssocID="{F377E8BD-7EBC-405A-B593-6D0E2FD5BB69}" presName="connTx" presStyleLbl="parChTrans1D4" presStyleIdx="6" presStyleCnt="10"/>
      <dgm:spPr/>
    </dgm:pt>
    <dgm:pt modelId="{A746729B-11AE-40D7-9B4A-A76335AC6C53}" type="pres">
      <dgm:prSet presAssocID="{C5ED4F48-EF01-4DAE-BE79-0BCBE3525132}" presName="root2" presStyleCnt="0"/>
      <dgm:spPr/>
    </dgm:pt>
    <dgm:pt modelId="{DC6334E3-C48F-4971-9D86-1F0D5119B3B8}" type="pres">
      <dgm:prSet presAssocID="{C5ED4F48-EF01-4DAE-BE79-0BCBE3525132}" presName="LevelTwoTextNode" presStyleLbl="node4" presStyleIdx="6" presStyleCnt="10">
        <dgm:presLayoutVars>
          <dgm:chPref val="3"/>
        </dgm:presLayoutVars>
      </dgm:prSet>
      <dgm:spPr/>
    </dgm:pt>
    <dgm:pt modelId="{A5B4594A-44F7-44BD-AEE4-21BD64753C36}" type="pres">
      <dgm:prSet presAssocID="{C5ED4F48-EF01-4DAE-BE79-0BCBE3525132}" presName="level3hierChild" presStyleCnt="0"/>
      <dgm:spPr/>
    </dgm:pt>
    <dgm:pt modelId="{A6D03E8A-A225-4792-8891-BCB0EF8D2AA4}" type="pres">
      <dgm:prSet presAssocID="{A7DEF005-4DBD-4632-B831-B09A69DE885A}" presName="conn2-1" presStyleLbl="parChTrans1D4" presStyleIdx="7" presStyleCnt="10"/>
      <dgm:spPr/>
    </dgm:pt>
    <dgm:pt modelId="{C55B512A-B43E-4E9D-B8EE-B0BC002C50E1}" type="pres">
      <dgm:prSet presAssocID="{A7DEF005-4DBD-4632-B831-B09A69DE885A}" presName="connTx" presStyleLbl="parChTrans1D4" presStyleIdx="7" presStyleCnt="10"/>
      <dgm:spPr/>
    </dgm:pt>
    <dgm:pt modelId="{9FE1DF2D-9757-4173-A651-AA609A5C7F97}" type="pres">
      <dgm:prSet presAssocID="{65EBE3F7-0531-4AD4-9C9B-97A3FEE51F73}" presName="root2" presStyleCnt="0"/>
      <dgm:spPr/>
    </dgm:pt>
    <dgm:pt modelId="{34F45CA4-D539-40AE-B96E-7903F4A93363}" type="pres">
      <dgm:prSet presAssocID="{65EBE3F7-0531-4AD4-9C9B-97A3FEE51F73}" presName="LevelTwoTextNode" presStyleLbl="node4" presStyleIdx="7" presStyleCnt="10">
        <dgm:presLayoutVars>
          <dgm:chPref val="3"/>
        </dgm:presLayoutVars>
      </dgm:prSet>
      <dgm:spPr/>
    </dgm:pt>
    <dgm:pt modelId="{8D4D4B5B-E297-4AAB-B46A-5F3921734DD5}" type="pres">
      <dgm:prSet presAssocID="{65EBE3F7-0531-4AD4-9C9B-97A3FEE51F73}" presName="level3hierChild" presStyleCnt="0"/>
      <dgm:spPr/>
    </dgm:pt>
    <dgm:pt modelId="{521B406C-B672-4A6D-BC53-5FA4E939A125}" type="pres">
      <dgm:prSet presAssocID="{D2F7847B-A8B5-4353-9267-741ABDD8EF83}" presName="conn2-1" presStyleLbl="parChTrans1D2" presStyleIdx="2" presStyleCnt="4"/>
      <dgm:spPr/>
    </dgm:pt>
    <dgm:pt modelId="{3926D241-1817-48B9-BE24-F3DAD1774951}" type="pres">
      <dgm:prSet presAssocID="{D2F7847B-A8B5-4353-9267-741ABDD8EF83}" presName="connTx" presStyleLbl="parChTrans1D2" presStyleIdx="2" presStyleCnt="4"/>
      <dgm:spPr/>
    </dgm:pt>
    <dgm:pt modelId="{AD721611-A5CF-47EE-BD8D-F0E19450DD2C}" type="pres">
      <dgm:prSet presAssocID="{CC3DAE4E-59A7-4F02-8326-1682CFF6851D}" presName="root2" presStyleCnt="0"/>
      <dgm:spPr/>
    </dgm:pt>
    <dgm:pt modelId="{95357488-E49B-4C42-83FF-3C02DDA68831}" type="pres">
      <dgm:prSet presAssocID="{CC3DAE4E-59A7-4F02-8326-1682CFF6851D}" presName="LevelTwoTextNode" presStyleLbl="node2" presStyleIdx="2" presStyleCnt="4">
        <dgm:presLayoutVars>
          <dgm:chPref val="3"/>
        </dgm:presLayoutVars>
      </dgm:prSet>
      <dgm:spPr/>
    </dgm:pt>
    <dgm:pt modelId="{719E986D-0C3D-4470-A37E-BE0483408B2E}" type="pres">
      <dgm:prSet presAssocID="{CC3DAE4E-59A7-4F02-8326-1682CFF6851D}" presName="level3hierChild" presStyleCnt="0"/>
      <dgm:spPr/>
    </dgm:pt>
    <dgm:pt modelId="{55853787-5FA3-426F-923E-41A966149EAF}" type="pres">
      <dgm:prSet presAssocID="{737E59D6-B1A4-4857-B1A4-D25DEC5F2337}" presName="conn2-1" presStyleLbl="parChTrans1D3" presStyleIdx="6" presStyleCnt="8"/>
      <dgm:spPr/>
    </dgm:pt>
    <dgm:pt modelId="{49CA2989-EFA6-43EA-B271-1D8C88EEA43D}" type="pres">
      <dgm:prSet presAssocID="{737E59D6-B1A4-4857-B1A4-D25DEC5F2337}" presName="connTx" presStyleLbl="parChTrans1D3" presStyleIdx="6" presStyleCnt="8"/>
      <dgm:spPr/>
    </dgm:pt>
    <dgm:pt modelId="{E5C40F78-14B1-493E-864A-E4226C5493D5}" type="pres">
      <dgm:prSet presAssocID="{76139A09-507B-45DA-9595-5B468CA09BE5}" presName="root2" presStyleCnt="0"/>
      <dgm:spPr/>
    </dgm:pt>
    <dgm:pt modelId="{D38E7003-C8D6-409D-B855-EEF94EECBCB4}" type="pres">
      <dgm:prSet presAssocID="{76139A09-507B-45DA-9595-5B468CA09BE5}" presName="LevelTwoTextNode" presStyleLbl="node3" presStyleIdx="6" presStyleCnt="8">
        <dgm:presLayoutVars>
          <dgm:chPref val="3"/>
        </dgm:presLayoutVars>
      </dgm:prSet>
      <dgm:spPr/>
    </dgm:pt>
    <dgm:pt modelId="{6143A3AB-40FB-4783-9E1B-026592CEA593}" type="pres">
      <dgm:prSet presAssocID="{76139A09-507B-45DA-9595-5B468CA09BE5}" presName="level3hierChild" presStyleCnt="0"/>
      <dgm:spPr/>
    </dgm:pt>
    <dgm:pt modelId="{20399D39-4C53-49B7-85B5-F40B4EFF6DB2}" type="pres">
      <dgm:prSet presAssocID="{309825A4-443D-4EFA-8FE1-BCAF95E67C4D}" presName="conn2-1" presStyleLbl="parChTrans1D4" presStyleIdx="8" presStyleCnt="10"/>
      <dgm:spPr/>
    </dgm:pt>
    <dgm:pt modelId="{2F8EE7B6-8E86-4FFF-AC3C-9A8E450615BD}" type="pres">
      <dgm:prSet presAssocID="{309825A4-443D-4EFA-8FE1-BCAF95E67C4D}" presName="connTx" presStyleLbl="parChTrans1D4" presStyleIdx="8" presStyleCnt="10"/>
      <dgm:spPr/>
    </dgm:pt>
    <dgm:pt modelId="{1BED7A47-5705-4399-A0F3-1CEE7AF1C4EA}" type="pres">
      <dgm:prSet presAssocID="{4E39AD4F-8396-4CC8-9EEF-7858EA0B129E}" presName="root2" presStyleCnt="0"/>
      <dgm:spPr/>
    </dgm:pt>
    <dgm:pt modelId="{C8319601-4DE8-44F0-AEEC-2DC42BCB79D3}" type="pres">
      <dgm:prSet presAssocID="{4E39AD4F-8396-4CC8-9EEF-7858EA0B129E}" presName="LevelTwoTextNode" presStyleLbl="node4" presStyleIdx="8" presStyleCnt="10">
        <dgm:presLayoutVars>
          <dgm:chPref val="3"/>
        </dgm:presLayoutVars>
      </dgm:prSet>
      <dgm:spPr/>
    </dgm:pt>
    <dgm:pt modelId="{F43AEC70-B989-4EA1-B035-D4662B1D54D7}" type="pres">
      <dgm:prSet presAssocID="{4E39AD4F-8396-4CC8-9EEF-7858EA0B129E}" presName="level3hierChild" presStyleCnt="0"/>
      <dgm:spPr/>
    </dgm:pt>
    <dgm:pt modelId="{6663EFD7-9AC4-47EB-B78D-FFD6CAB1AD95}" type="pres">
      <dgm:prSet presAssocID="{6C06F8FE-B75F-459D-AC48-98B80148294F}" presName="conn2-1" presStyleLbl="parChTrans1D2" presStyleIdx="3" presStyleCnt="4"/>
      <dgm:spPr/>
    </dgm:pt>
    <dgm:pt modelId="{7F41A74B-74E1-45F9-AF43-0B7915FCBCAF}" type="pres">
      <dgm:prSet presAssocID="{6C06F8FE-B75F-459D-AC48-98B80148294F}" presName="connTx" presStyleLbl="parChTrans1D2" presStyleIdx="3" presStyleCnt="4"/>
      <dgm:spPr/>
    </dgm:pt>
    <dgm:pt modelId="{D00F4925-8E68-4D14-80DE-9F39F8BBEB0F}" type="pres">
      <dgm:prSet presAssocID="{4A7C153B-2478-42E2-9BCF-581ACBEBD464}" presName="root2" presStyleCnt="0"/>
      <dgm:spPr/>
    </dgm:pt>
    <dgm:pt modelId="{DBD442AC-F108-4978-98EE-86CFE8C9923A}" type="pres">
      <dgm:prSet presAssocID="{4A7C153B-2478-42E2-9BCF-581ACBEBD464}" presName="LevelTwoTextNode" presStyleLbl="node2" presStyleIdx="3" presStyleCnt="4">
        <dgm:presLayoutVars>
          <dgm:chPref val="3"/>
        </dgm:presLayoutVars>
      </dgm:prSet>
      <dgm:spPr/>
    </dgm:pt>
    <dgm:pt modelId="{B48F7156-9177-4630-8D69-3CCC4688298B}" type="pres">
      <dgm:prSet presAssocID="{4A7C153B-2478-42E2-9BCF-581ACBEBD464}" presName="level3hierChild" presStyleCnt="0"/>
      <dgm:spPr/>
    </dgm:pt>
    <dgm:pt modelId="{218641DD-8CFD-45B5-9A77-9F92BA5E540D}" type="pres">
      <dgm:prSet presAssocID="{76D2EB2B-5782-4AFD-8DBD-06E9D91E30B7}" presName="conn2-1" presStyleLbl="parChTrans1D3" presStyleIdx="7" presStyleCnt="8"/>
      <dgm:spPr/>
    </dgm:pt>
    <dgm:pt modelId="{7D8D38C4-40F8-4C45-894A-B200ABA01D1E}" type="pres">
      <dgm:prSet presAssocID="{76D2EB2B-5782-4AFD-8DBD-06E9D91E30B7}" presName="connTx" presStyleLbl="parChTrans1D3" presStyleIdx="7" presStyleCnt="8"/>
      <dgm:spPr/>
    </dgm:pt>
    <dgm:pt modelId="{B15169C1-6032-44C1-90EB-98AC9E6D1EED}" type="pres">
      <dgm:prSet presAssocID="{5BE1EF00-AECF-4443-8113-B5E820510A06}" presName="root2" presStyleCnt="0"/>
      <dgm:spPr/>
    </dgm:pt>
    <dgm:pt modelId="{40F8360A-BA28-4A64-BDF4-C244AF95F186}" type="pres">
      <dgm:prSet presAssocID="{5BE1EF00-AECF-4443-8113-B5E820510A06}" presName="LevelTwoTextNode" presStyleLbl="node3" presStyleIdx="7" presStyleCnt="8">
        <dgm:presLayoutVars>
          <dgm:chPref val="3"/>
        </dgm:presLayoutVars>
      </dgm:prSet>
      <dgm:spPr/>
    </dgm:pt>
    <dgm:pt modelId="{C9FDDE2A-7AAD-4C70-A56E-FFD9830EF7A8}" type="pres">
      <dgm:prSet presAssocID="{5BE1EF00-AECF-4443-8113-B5E820510A06}" presName="level3hierChild" presStyleCnt="0"/>
      <dgm:spPr/>
    </dgm:pt>
    <dgm:pt modelId="{8A4DC54A-564B-4181-9739-5C25639A0ACE}" type="pres">
      <dgm:prSet presAssocID="{208D90C2-711A-4E1B-8975-886EE0261B3C}" presName="conn2-1" presStyleLbl="parChTrans1D4" presStyleIdx="9" presStyleCnt="10"/>
      <dgm:spPr/>
    </dgm:pt>
    <dgm:pt modelId="{B152166F-0993-422B-B374-B9256B265986}" type="pres">
      <dgm:prSet presAssocID="{208D90C2-711A-4E1B-8975-886EE0261B3C}" presName="connTx" presStyleLbl="parChTrans1D4" presStyleIdx="9" presStyleCnt="10"/>
      <dgm:spPr/>
    </dgm:pt>
    <dgm:pt modelId="{8B1F2BE8-E9EB-464D-AE5D-0CA5C5AB486E}" type="pres">
      <dgm:prSet presAssocID="{A52BEA4D-9E2C-452A-8130-813AB6A0299F}" presName="root2" presStyleCnt="0"/>
      <dgm:spPr/>
    </dgm:pt>
    <dgm:pt modelId="{88F7C7A1-9AAA-4BFF-BAA3-BED611B11AA3}" type="pres">
      <dgm:prSet presAssocID="{A52BEA4D-9E2C-452A-8130-813AB6A0299F}" presName="LevelTwoTextNode" presStyleLbl="node4" presStyleIdx="9" presStyleCnt="10">
        <dgm:presLayoutVars>
          <dgm:chPref val="3"/>
        </dgm:presLayoutVars>
      </dgm:prSet>
      <dgm:spPr/>
    </dgm:pt>
    <dgm:pt modelId="{BD967117-8AA1-40DC-9177-60FD0987631C}" type="pres">
      <dgm:prSet presAssocID="{A52BEA4D-9E2C-452A-8130-813AB6A0299F}" presName="level3hierChild" presStyleCnt="0"/>
      <dgm:spPr/>
    </dgm:pt>
  </dgm:ptLst>
  <dgm:cxnLst>
    <dgm:cxn modelId="{A9041A00-A738-445E-9467-AF2E8385F2C1}" type="presOf" srcId="{A7DEF005-4DBD-4632-B831-B09A69DE885A}" destId="{A6D03E8A-A225-4792-8891-BCB0EF8D2AA4}" srcOrd="0" destOrd="0" presId="urn:microsoft.com/office/officeart/2005/8/layout/hierarchy2"/>
    <dgm:cxn modelId="{1654A902-FB4E-4234-B94A-BCEFCC79D0DB}" srcId="{3C26C3A6-55A1-43B7-BF27-6AFC2350EDBD}" destId="{D3423696-7464-4B37-871F-43D87CABC6A4}" srcOrd="2" destOrd="0" parTransId="{637420B4-E622-4F05-8633-6BB137031DC6}" sibTransId="{C81C937B-026C-4AEB-B023-DB801B980609}"/>
    <dgm:cxn modelId="{885CE703-22C2-4770-86FE-E0D3F3385485}" type="presOf" srcId="{6C06F8FE-B75F-459D-AC48-98B80148294F}" destId="{6663EFD7-9AC4-47EB-B78D-FFD6CAB1AD95}" srcOrd="0" destOrd="0" presId="urn:microsoft.com/office/officeart/2005/8/layout/hierarchy2"/>
    <dgm:cxn modelId="{B5A53306-FADE-4423-BB1B-28DFE1D3991C}" type="presOf" srcId="{EE561D8F-27CA-4792-863E-C9825E5E3C61}" destId="{F4DA4A73-E070-4C87-B3BD-CEDA7E5B1E26}" srcOrd="1" destOrd="0" presId="urn:microsoft.com/office/officeart/2005/8/layout/hierarchy2"/>
    <dgm:cxn modelId="{52F4B408-1E80-4BA7-B0A8-86D3A74D5E06}" type="presOf" srcId="{30645A26-5814-421E-B817-A34E82BC3494}" destId="{A7E3ED90-632A-40CA-8AFC-CDADC60A46A4}" srcOrd="1" destOrd="0" presId="urn:microsoft.com/office/officeart/2005/8/layout/hierarchy2"/>
    <dgm:cxn modelId="{6229A30C-C199-4EEA-98B0-4D9F27B6C650}" type="presOf" srcId="{94752E7E-EDE6-4F89-A2A2-7772FF438B8B}" destId="{9A03F811-2471-4D35-A966-9B6F98E968EF}" srcOrd="0" destOrd="0" presId="urn:microsoft.com/office/officeart/2005/8/layout/hierarchy2"/>
    <dgm:cxn modelId="{85D61F0E-EFFB-4073-A42F-5D5873E68896}" type="presOf" srcId="{711019E2-1C2F-42D1-8666-F793A9DCCE36}" destId="{53A7A664-7026-4A9C-B913-ADC01FFE6BBA}" srcOrd="1" destOrd="0" presId="urn:microsoft.com/office/officeart/2005/8/layout/hierarchy2"/>
    <dgm:cxn modelId="{EE30470E-E642-441D-858A-E4053C25C475}" type="presOf" srcId="{C0452627-3162-4298-B7A4-8464A50BD4D0}" destId="{CFC1901C-90E0-4D0B-BDA8-0D2CD7B850CB}" srcOrd="1" destOrd="0" presId="urn:microsoft.com/office/officeart/2005/8/layout/hierarchy2"/>
    <dgm:cxn modelId="{D8B4F213-0923-48AB-BC83-0FFC8F9CB5AF}" srcId="{76139A09-507B-45DA-9595-5B468CA09BE5}" destId="{4E39AD4F-8396-4CC8-9EEF-7858EA0B129E}" srcOrd="0" destOrd="0" parTransId="{309825A4-443D-4EFA-8FE1-BCAF95E67C4D}" sibTransId="{DA63BC54-A61A-4B18-8578-DABDCCC2D427}"/>
    <dgm:cxn modelId="{351B5D19-9BD8-466B-9E43-A22A931D2987}" srcId="{9D225ACC-265F-48DC-BB73-4CAE474E9358}" destId="{C8E9796B-68EC-4ED7-BD5F-185652514F64}" srcOrd="0" destOrd="0" parTransId="{711019E2-1C2F-42D1-8666-F793A9DCCE36}" sibTransId="{D53D65D0-177E-4A74-861E-E9719353E4D1}"/>
    <dgm:cxn modelId="{F129CC1B-6189-427A-A14A-546FAAC8EDDC}" type="presOf" srcId="{30645A26-5814-421E-B817-A34E82BC3494}" destId="{CDB345B2-40B9-4FC6-9342-C854ADF5B00E}" srcOrd="0" destOrd="0" presId="urn:microsoft.com/office/officeart/2005/8/layout/hierarchy2"/>
    <dgm:cxn modelId="{BF0DA71C-2B3C-4A5E-B3BD-F460E2393494}" type="presOf" srcId="{76D2EB2B-5782-4AFD-8DBD-06E9D91E30B7}" destId="{7D8D38C4-40F8-4C45-894A-B200ABA01D1E}" srcOrd="1" destOrd="0" presId="urn:microsoft.com/office/officeart/2005/8/layout/hierarchy2"/>
    <dgm:cxn modelId="{F09E2C1D-E18A-4916-9DCF-4DB70FF30B29}" type="presOf" srcId="{DC139254-F1E5-411C-ACEB-C390D38EA60C}" destId="{8F004E7B-897F-4F29-B0B3-27E44E1EAA0F}" srcOrd="0" destOrd="0" presId="urn:microsoft.com/office/officeart/2005/8/layout/hierarchy2"/>
    <dgm:cxn modelId="{DD29F31F-7DC8-476F-8C05-0006342F8F0E}" type="presOf" srcId="{CC3DAE4E-59A7-4F02-8326-1682CFF6851D}" destId="{95357488-E49B-4C42-83FF-3C02DDA68831}" srcOrd="0" destOrd="0" presId="urn:microsoft.com/office/officeart/2005/8/layout/hierarchy2"/>
    <dgm:cxn modelId="{7B422624-58FA-4C5F-B4E9-D43810697416}" type="presOf" srcId="{9D225ACC-265F-48DC-BB73-4CAE474E9358}" destId="{3ABB80B8-742C-41E7-AB65-92DE58A87583}" srcOrd="0" destOrd="0" presId="urn:microsoft.com/office/officeart/2005/8/layout/hierarchy2"/>
    <dgm:cxn modelId="{3BDD3926-5D70-4129-AA91-4A8B834BF212}" srcId="{4607ED10-1E0B-4527-8B16-3174100F8DFF}" destId="{1BCE29DF-CBE7-430B-8F54-5489292A7C33}" srcOrd="0" destOrd="0" parTransId="{D0EFCCFF-9F5A-451D-B7F7-41D23872484F}" sibTransId="{8ABE3FCD-2C3A-4914-AD41-45257D453496}"/>
    <dgm:cxn modelId="{7C136A27-B253-4605-9C12-157A93E1A46F}" srcId="{3C26C3A6-55A1-43B7-BF27-6AFC2350EDBD}" destId="{9D225ACC-265F-48DC-BB73-4CAE474E9358}" srcOrd="0" destOrd="0" parTransId="{EE561D8F-27CA-4792-863E-C9825E5E3C61}" sibTransId="{E35A3608-F049-4F69-AFA2-498F67E7C19F}"/>
    <dgm:cxn modelId="{5FFF7027-6AD1-4362-B60A-94C265642B79}" type="presOf" srcId="{53442EAD-13C5-4355-900F-968ABD999044}" destId="{0C1D4707-0BB3-406C-895F-A05195944F01}" srcOrd="0" destOrd="0" presId="urn:microsoft.com/office/officeart/2005/8/layout/hierarchy2"/>
    <dgm:cxn modelId="{904F3F2F-EFA2-403C-ACD2-042740DEDAD2}" type="presOf" srcId="{41157C37-5786-4D89-9F06-B390253F2E58}" destId="{81D2065D-34E2-4B5C-944E-092FC9B83451}" srcOrd="1" destOrd="0" presId="urn:microsoft.com/office/officeart/2005/8/layout/hierarchy2"/>
    <dgm:cxn modelId="{020C4030-C757-419C-89DE-9D0473104C66}" type="presOf" srcId="{4E39AD4F-8396-4CC8-9EEF-7858EA0B129E}" destId="{C8319601-4DE8-44F0-AEEC-2DC42BCB79D3}" srcOrd="0" destOrd="0" presId="urn:microsoft.com/office/officeart/2005/8/layout/hierarchy2"/>
    <dgm:cxn modelId="{BC94AF30-3FEA-4391-8985-301470CA2FE1}" srcId="{CCDBB6AD-581A-48B3-8859-AE383A02CC6D}" destId="{781DC232-A315-475B-AD8E-DA03DE30EB6F}" srcOrd="0" destOrd="0" parTransId="{41157C37-5786-4D89-9F06-B390253F2E58}" sibTransId="{0283A7A4-3AC9-403A-B587-6A611162C88C}"/>
    <dgm:cxn modelId="{E0186435-57E4-42D6-9B89-21F3C9A791D4}" type="presOf" srcId="{309825A4-443D-4EFA-8FE1-BCAF95E67C4D}" destId="{2F8EE7B6-8E86-4FFF-AC3C-9A8E450615BD}" srcOrd="1" destOrd="0" presId="urn:microsoft.com/office/officeart/2005/8/layout/hierarchy2"/>
    <dgm:cxn modelId="{4E5D7737-EC52-4CAF-A1AF-A6526C12D21D}" type="presOf" srcId="{61E53AAA-FB11-475B-B6DF-72964D9D077D}" destId="{5C25DE82-F4CC-47E2-8033-809A31148515}" srcOrd="1" destOrd="0" presId="urn:microsoft.com/office/officeart/2005/8/layout/hierarchy2"/>
    <dgm:cxn modelId="{26AA4A38-9CD1-47DF-AEE3-3B320E6C31C9}" type="presOf" srcId="{C0452627-3162-4298-B7A4-8464A50BD4D0}" destId="{57CF6B21-1DB6-42C2-B3BC-FDC150055169}" srcOrd="0" destOrd="0" presId="urn:microsoft.com/office/officeart/2005/8/layout/hierarchy2"/>
    <dgm:cxn modelId="{3DFBDD38-E000-4239-958D-7BB5B954872D}" type="presOf" srcId="{01B41287-202B-4F81-9CF0-9A0A382E8F2E}" destId="{83967D83-D236-40DB-BA33-27C652365CCB}" srcOrd="0" destOrd="0" presId="urn:microsoft.com/office/officeart/2005/8/layout/hierarchy2"/>
    <dgm:cxn modelId="{CD7C053A-6179-4F03-8382-2E722FE18E6F}" srcId="{2286D0E2-4F97-4F2B-A599-97E76A56F496}" destId="{4607ED10-1E0B-4527-8B16-3174100F8DFF}" srcOrd="1" destOrd="0" parTransId="{01B41287-202B-4F81-9CF0-9A0A382E8F2E}" sibTransId="{ABEFF402-3276-4FC4-ABD2-180BBC7C3809}"/>
    <dgm:cxn modelId="{D3F30D3A-A7D4-4912-A024-C7BDDDC62CB3}" type="presOf" srcId="{781DC232-A315-475B-AD8E-DA03DE30EB6F}" destId="{F2E99575-AA4F-4D98-9495-EE7D57AC219B}" srcOrd="0" destOrd="0" presId="urn:microsoft.com/office/officeart/2005/8/layout/hierarchy2"/>
    <dgm:cxn modelId="{CF07563B-379C-4545-8800-F5B0EA62E49A}" srcId="{2286D0E2-4F97-4F2B-A599-97E76A56F496}" destId="{3C26C3A6-55A1-43B7-BF27-6AFC2350EDBD}" srcOrd="0" destOrd="0" parTransId="{59C46591-3271-45F5-9C95-91A806ADAB95}" sibTransId="{43BAF39C-0D2C-4261-AD1C-B1D6442FD6D0}"/>
    <dgm:cxn modelId="{8846E45D-3DF4-4913-AD0A-5A024B419C55}" type="presOf" srcId="{637420B4-E622-4F05-8633-6BB137031DC6}" destId="{D58C94AE-FD8E-4048-9D08-D80F769CE9A0}" srcOrd="1" destOrd="0" presId="urn:microsoft.com/office/officeart/2005/8/layout/hierarchy2"/>
    <dgm:cxn modelId="{598C2660-4043-4F5C-89D9-D43B5109F936}" type="presOf" srcId="{76D2EB2B-5782-4AFD-8DBD-06E9D91E30B7}" destId="{218641DD-8CFD-45B5-9A77-9F92BA5E540D}" srcOrd="0" destOrd="0" presId="urn:microsoft.com/office/officeart/2005/8/layout/hierarchy2"/>
    <dgm:cxn modelId="{F0E7C361-0DD7-4F66-A106-DE753C35A09D}" type="presOf" srcId="{1C36FF12-6318-4F10-962C-68BE60B8768D}" destId="{1EF3911E-5237-4561-907B-EA9E3773E102}" srcOrd="0" destOrd="0" presId="urn:microsoft.com/office/officeart/2005/8/layout/hierarchy2"/>
    <dgm:cxn modelId="{95E9C946-91BE-4879-84B1-02FA4F7BDBC9}" srcId="{93A72D09-0F97-4F03-81B7-49761D4A5BBA}" destId="{DEAF8B07-A88C-46AE-BCCC-C71C51042103}" srcOrd="0" destOrd="0" parTransId="{61E53AAA-FB11-475B-B6DF-72964D9D077D}" sibTransId="{204B66C2-E82B-4AF8-A2D2-5C6C0DAC65D3}"/>
    <dgm:cxn modelId="{02374949-FBB3-4D30-8733-A7170DCD1C4A}" srcId="{1764F6D7-C0A7-4F39-A529-70E513FEA351}" destId="{65EBE3F7-0531-4AD4-9C9B-97A3FEE51F73}" srcOrd="1" destOrd="0" parTransId="{A7DEF005-4DBD-4632-B831-B09A69DE885A}" sibTransId="{5B5865C9-EB62-4DDE-8A0E-4EE2910900C4}"/>
    <dgm:cxn modelId="{A057F76A-D831-4EEE-B619-BE616C493906}" type="presOf" srcId="{61E53AAA-FB11-475B-B6DF-72964D9D077D}" destId="{BF7F0CB0-A658-451D-8FFE-F28F8CD30400}" srcOrd="0" destOrd="0" presId="urn:microsoft.com/office/officeart/2005/8/layout/hierarchy2"/>
    <dgm:cxn modelId="{39DB164D-0D42-4657-949C-E0AF4A72FEEA}" type="presOf" srcId="{A52BEA4D-9E2C-452A-8130-813AB6A0299F}" destId="{88F7C7A1-9AAA-4BFF-BAA3-BED611B11AA3}" srcOrd="0" destOrd="0" presId="urn:microsoft.com/office/officeart/2005/8/layout/hierarchy2"/>
    <dgm:cxn modelId="{F4F4546E-F0E6-4DBF-AF22-BDCD663622E3}" type="presOf" srcId="{DC139254-F1E5-411C-ACEB-C390D38EA60C}" destId="{321EB3C4-449E-40CD-97B8-F78EE97E465C}" srcOrd="1" destOrd="0" presId="urn:microsoft.com/office/officeart/2005/8/layout/hierarchy2"/>
    <dgm:cxn modelId="{111BA16F-CD66-4403-B55A-5EC51244CEA7}" type="presOf" srcId="{3C26C3A6-55A1-43B7-BF27-6AFC2350EDBD}" destId="{AFE92157-A161-4D8C-B6FE-C278058E6D5A}" srcOrd="0" destOrd="0" presId="urn:microsoft.com/office/officeart/2005/8/layout/hierarchy2"/>
    <dgm:cxn modelId="{7E71A96F-A4D0-4A02-B591-B5422C285B8C}" type="presOf" srcId="{4607ED10-1E0B-4527-8B16-3174100F8DFF}" destId="{773F1F7D-C33D-497A-95CC-44872600EABC}" srcOrd="0" destOrd="0" presId="urn:microsoft.com/office/officeart/2005/8/layout/hierarchy2"/>
    <dgm:cxn modelId="{9A816F51-770B-411E-B327-BBFAD973BB3D}" srcId="{5BE1EF00-AECF-4443-8113-B5E820510A06}" destId="{A52BEA4D-9E2C-452A-8130-813AB6A0299F}" srcOrd="0" destOrd="0" parTransId="{208D90C2-711A-4E1B-8975-886EE0261B3C}" sibTransId="{0D5CB81A-A1C5-43AC-8231-5288C286A3B1}"/>
    <dgm:cxn modelId="{ED0BAF51-5F80-405E-ADC9-D24187E800F0}" type="presOf" srcId="{C5ED4F48-EF01-4DAE-BE79-0BCBE3525132}" destId="{DC6334E3-C48F-4971-9D86-1F0D5119B3B8}" srcOrd="0" destOrd="0" presId="urn:microsoft.com/office/officeart/2005/8/layout/hierarchy2"/>
    <dgm:cxn modelId="{AA971775-DD90-4356-9267-BB8671D28E80}" type="presOf" srcId="{C8E9796B-68EC-4ED7-BD5F-185652514F64}" destId="{FC91C3A5-3795-4714-AF8D-88A0FAF76B98}" srcOrd="0" destOrd="0" presId="urn:microsoft.com/office/officeart/2005/8/layout/hierarchy2"/>
    <dgm:cxn modelId="{BBC35B56-8107-4255-B088-9EE3E0B9F7AB}" type="presOf" srcId="{D0EFCCFF-9F5A-451D-B7F7-41D23872484F}" destId="{CC7E53FB-BFD9-4056-B19B-B8F8FBD02D8A}" srcOrd="1" destOrd="0" presId="urn:microsoft.com/office/officeart/2005/8/layout/hierarchy2"/>
    <dgm:cxn modelId="{0E0FB659-2098-4F9A-891E-802CB60B5562}" type="presOf" srcId="{C17C1113-0747-4FF1-8B20-BC5AAB25C091}" destId="{385CABD1-9B5F-4E0E-B45B-F3E7458AEEFD}" srcOrd="1" destOrd="0" presId="urn:microsoft.com/office/officeart/2005/8/layout/hierarchy2"/>
    <dgm:cxn modelId="{200B535A-515C-4D2B-98D2-513D0F71D56A}" type="presOf" srcId="{65EBE3F7-0531-4AD4-9C9B-97A3FEE51F73}" destId="{34F45CA4-D539-40AE-B96E-7903F4A93363}" srcOrd="0" destOrd="0" presId="urn:microsoft.com/office/officeart/2005/8/layout/hierarchy2"/>
    <dgm:cxn modelId="{90CF2685-C8EC-4622-88F6-F74D6F4258BB}" type="presOf" srcId="{208D90C2-711A-4E1B-8975-886EE0261B3C}" destId="{8A4DC54A-564B-4181-9739-5C25639A0ACE}" srcOrd="0" destOrd="0" presId="urn:microsoft.com/office/officeart/2005/8/layout/hierarchy2"/>
    <dgm:cxn modelId="{E6F2A086-DF7D-48F4-9DEE-C12E283C81E4}" srcId="{53442EAD-13C5-4355-900F-968ABD999044}" destId="{2286D0E2-4F97-4F2B-A599-97E76A56F496}" srcOrd="0" destOrd="0" parTransId="{547BD2A6-3FE4-462C-AEE8-9FF07C066176}" sibTransId="{D59E01A8-81AA-4A1A-B923-24B89E9DA8F8}"/>
    <dgm:cxn modelId="{0C108D89-DD5F-4C8C-B599-58A86E73A5D6}" type="presOf" srcId="{6C06F8FE-B75F-459D-AC48-98B80148294F}" destId="{7F41A74B-74E1-45F9-AF43-0B7915FCBCAF}" srcOrd="1" destOrd="0" presId="urn:microsoft.com/office/officeart/2005/8/layout/hierarchy2"/>
    <dgm:cxn modelId="{D7C6848A-B1B5-40C4-8533-D73F28FE38BC}" type="presOf" srcId="{A7DEF005-4DBD-4632-B831-B09A69DE885A}" destId="{C55B512A-B43E-4E9D-B8EE-B0BC002C50E1}" srcOrd="1" destOrd="0" presId="urn:microsoft.com/office/officeart/2005/8/layout/hierarchy2"/>
    <dgm:cxn modelId="{E9AFD38A-5F43-4201-9D61-676A4EEB8546}" type="presOf" srcId="{41157C37-5786-4D89-9F06-B390253F2E58}" destId="{4EB0BCD6-7174-4B4F-BA4C-C119E6A2BE49}" srcOrd="0" destOrd="0" presId="urn:microsoft.com/office/officeart/2005/8/layout/hierarchy2"/>
    <dgm:cxn modelId="{17247C8E-EF86-4318-9BC3-3218B5FE5E46}" type="presOf" srcId="{5BE1EF00-AECF-4443-8113-B5E820510A06}" destId="{40F8360A-BA28-4A64-BDF4-C244AF95F186}" srcOrd="0" destOrd="0" presId="urn:microsoft.com/office/officeart/2005/8/layout/hierarchy2"/>
    <dgm:cxn modelId="{5022808E-6413-41D2-B19E-816684C4ECFF}" srcId="{4607ED10-1E0B-4527-8B16-3174100F8DFF}" destId="{1764F6D7-C0A7-4F39-A529-70E513FEA351}" srcOrd="1" destOrd="0" parTransId="{C0452627-3162-4298-B7A4-8464A50BD4D0}" sibTransId="{0E961A00-BCCE-4339-AE08-C5B3C6780809}"/>
    <dgm:cxn modelId="{968E118F-F36C-4813-8020-B5A07251593B}" srcId="{3C26C3A6-55A1-43B7-BF27-6AFC2350EDBD}" destId="{93A72D09-0F97-4F03-81B7-49761D4A5BBA}" srcOrd="3" destOrd="0" parTransId="{C17C1113-0747-4FF1-8B20-BC5AAB25C091}" sibTransId="{73AA771B-EACE-41EE-8277-A65C4E00EBE1}"/>
    <dgm:cxn modelId="{BD8D7E8F-3B75-4183-8FC0-8EDB755EDFE9}" type="presOf" srcId="{BC984792-449E-43F9-B2B0-AA8845524B80}" destId="{5E510D2F-62A5-4781-8CF7-AE963226D672}" srcOrd="0" destOrd="0" presId="urn:microsoft.com/office/officeart/2005/8/layout/hierarchy2"/>
    <dgm:cxn modelId="{1D7DE792-4F9B-43D9-8F41-351DE8DF57A4}" type="presOf" srcId="{CCDBB6AD-581A-48B3-8859-AE383A02CC6D}" destId="{5212FBAB-C819-4315-8360-2981EE3C5DCB}" srcOrd="0" destOrd="0" presId="urn:microsoft.com/office/officeart/2005/8/layout/hierarchy2"/>
    <dgm:cxn modelId="{488A0594-63CC-42DA-9ECB-6685BFF14FE7}" srcId="{CC3DAE4E-59A7-4F02-8326-1682CFF6851D}" destId="{76139A09-507B-45DA-9595-5B468CA09BE5}" srcOrd="0" destOrd="0" parTransId="{737E59D6-B1A4-4857-B1A4-D25DEC5F2337}" sibTransId="{28B7089E-3B86-443A-B9C7-8E10A779191E}"/>
    <dgm:cxn modelId="{01487895-8907-4D0F-86EE-F0833124E39E}" type="presOf" srcId="{C6115341-3A6B-4208-AA15-E1D78FB9BD7E}" destId="{FB864D19-19B0-4F13-A3F9-234A2AE39B8A}" srcOrd="0" destOrd="0" presId="urn:microsoft.com/office/officeart/2005/8/layout/hierarchy2"/>
    <dgm:cxn modelId="{78CEAD95-04E9-4042-B438-78DC6D78F1A8}" type="presOf" srcId="{59C46591-3271-45F5-9C95-91A806ADAB95}" destId="{372CB8DC-D9D9-4258-8B9D-8FEE05897032}" srcOrd="0" destOrd="0" presId="urn:microsoft.com/office/officeart/2005/8/layout/hierarchy2"/>
    <dgm:cxn modelId="{7725A699-1431-4747-8E87-A1906607AD3C}" type="presOf" srcId="{737E59D6-B1A4-4857-B1A4-D25DEC5F2337}" destId="{49CA2989-EFA6-43EA-B271-1D8C88EEA43D}" srcOrd="1" destOrd="0" presId="urn:microsoft.com/office/officeart/2005/8/layout/hierarchy2"/>
    <dgm:cxn modelId="{4FFF719B-1362-4D82-9AE0-179286C8526C}" type="presOf" srcId="{D3423696-7464-4B37-871F-43D87CABC6A4}" destId="{683E729A-3310-4365-A495-FEFB1D3D9790}" srcOrd="0" destOrd="0" presId="urn:microsoft.com/office/officeart/2005/8/layout/hierarchy2"/>
    <dgm:cxn modelId="{FF0B469C-B369-45CA-81E2-8D56A05DCAF8}" type="presOf" srcId="{D2F7847B-A8B5-4353-9267-741ABDD8EF83}" destId="{521B406C-B672-4A6D-BC53-5FA4E939A125}" srcOrd="0" destOrd="0" presId="urn:microsoft.com/office/officeart/2005/8/layout/hierarchy2"/>
    <dgm:cxn modelId="{626F91A1-C262-47DA-88B1-7AACF2929F5F}" type="presOf" srcId="{1764F6D7-C0A7-4F39-A529-70E513FEA351}" destId="{A74819CF-8ED1-4BB7-9F26-9312AD3FE324}" srcOrd="0" destOrd="0" presId="urn:microsoft.com/office/officeart/2005/8/layout/hierarchy2"/>
    <dgm:cxn modelId="{BC8401A7-4468-4462-A9FA-D9F047911CA1}" srcId="{4A7C153B-2478-42E2-9BCF-581ACBEBD464}" destId="{5BE1EF00-AECF-4443-8113-B5E820510A06}" srcOrd="0" destOrd="0" parTransId="{76D2EB2B-5782-4AFD-8DBD-06E9D91E30B7}" sibTransId="{B9806365-F6DC-45EA-AD11-698CDE08F477}"/>
    <dgm:cxn modelId="{8C36FCA7-9337-4120-82D7-85272573A227}" type="presOf" srcId="{59C46591-3271-45F5-9C95-91A806ADAB95}" destId="{3882DEBE-E140-4F4E-8B24-1F816990E1B9}" srcOrd="1" destOrd="0" presId="urn:microsoft.com/office/officeart/2005/8/layout/hierarchy2"/>
    <dgm:cxn modelId="{990619AC-9110-4156-972C-5C70DC10ED8F}" type="presOf" srcId="{D0EFCCFF-9F5A-451D-B7F7-41D23872484F}" destId="{6294208E-F64F-4C4B-94AF-D4005B85506D}" srcOrd="0" destOrd="0" presId="urn:microsoft.com/office/officeart/2005/8/layout/hierarchy2"/>
    <dgm:cxn modelId="{2774A8AD-B88B-4BC0-BBD3-256911EF0F85}" type="presOf" srcId="{01B41287-202B-4F81-9CF0-9A0A382E8F2E}" destId="{A0A70212-FBC1-44C8-BEFF-05322A89188C}" srcOrd="1" destOrd="0" presId="urn:microsoft.com/office/officeart/2005/8/layout/hierarchy2"/>
    <dgm:cxn modelId="{523D17B0-0557-40D5-A28B-46B99A428296}" type="presOf" srcId="{76139A09-507B-45DA-9595-5B468CA09BE5}" destId="{D38E7003-C8D6-409D-B855-EEF94EECBCB4}" srcOrd="0" destOrd="0" presId="urn:microsoft.com/office/officeart/2005/8/layout/hierarchy2"/>
    <dgm:cxn modelId="{D57BBBB6-AB62-48C7-B965-21E4E8F7E935}" type="presOf" srcId="{208D90C2-711A-4E1B-8975-886EE0261B3C}" destId="{B152166F-0993-422B-B374-B9256B265986}" srcOrd="1" destOrd="0" presId="urn:microsoft.com/office/officeart/2005/8/layout/hierarchy2"/>
    <dgm:cxn modelId="{A4AF4EBA-D71B-475A-9CBF-DB9AABCA48A4}" type="presOf" srcId="{637420B4-E622-4F05-8633-6BB137031DC6}" destId="{77C30438-BA81-4C89-A932-9B52B6266CFE}" srcOrd="0" destOrd="0" presId="urn:microsoft.com/office/officeart/2005/8/layout/hierarchy2"/>
    <dgm:cxn modelId="{F707BFC0-EEBD-4D04-A798-F395AE97A6AD}" type="presOf" srcId="{4A7C153B-2478-42E2-9BCF-581ACBEBD464}" destId="{DBD442AC-F108-4978-98EE-86CFE8C9923A}" srcOrd="0" destOrd="0" presId="urn:microsoft.com/office/officeart/2005/8/layout/hierarchy2"/>
    <dgm:cxn modelId="{171C01C3-F21B-4973-BA7D-F145CFD90721}" srcId="{D3423696-7464-4B37-871F-43D87CABC6A4}" destId="{1C36FF12-6318-4F10-962C-68BE60B8768D}" srcOrd="0" destOrd="0" parTransId="{DC139254-F1E5-411C-ACEB-C390D38EA60C}" sibTransId="{578FAF97-E7EF-4E9D-8906-E84CBDE60AF5}"/>
    <dgm:cxn modelId="{8C249DC6-A18D-43E1-899F-4DFB3D5ADD24}" type="presOf" srcId="{EE561D8F-27CA-4792-863E-C9825E5E3C61}" destId="{A1C43245-F81A-4AFA-8120-DE0CEE389A36}" srcOrd="0" destOrd="0" presId="urn:microsoft.com/office/officeart/2005/8/layout/hierarchy2"/>
    <dgm:cxn modelId="{4F7F8EC7-0C57-400F-B67D-A31E6F38C521}" type="presOf" srcId="{1BCE29DF-CBE7-430B-8F54-5489292A7C33}" destId="{52E22A70-52CC-4CD1-878F-53C53C4DCF9F}" srcOrd="0" destOrd="0" presId="urn:microsoft.com/office/officeart/2005/8/layout/hierarchy2"/>
    <dgm:cxn modelId="{099A58C8-9251-4904-825B-BAF5FE2F168F}" type="presOf" srcId="{F377E8BD-7EBC-405A-B593-6D0E2FD5BB69}" destId="{5B2BFA3B-9CBF-4084-9918-CA4EF551A7A9}" srcOrd="1" destOrd="0" presId="urn:microsoft.com/office/officeart/2005/8/layout/hierarchy2"/>
    <dgm:cxn modelId="{17A354C9-3383-415C-8CFE-793A60EE2F05}" type="presOf" srcId="{94752E7E-EDE6-4F89-A2A2-7772FF438B8B}" destId="{A01E92EC-CD3D-4C74-87F0-FECA226D3047}" srcOrd="1" destOrd="0" presId="urn:microsoft.com/office/officeart/2005/8/layout/hierarchy2"/>
    <dgm:cxn modelId="{0C4904CA-75F4-4755-AD75-78E37583FDA4}" srcId="{3C26C3A6-55A1-43B7-BF27-6AFC2350EDBD}" destId="{CCDBB6AD-581A-48B3-8859-AE383A02CC6D}" srcOrd="1" destOrd="0" parTransId="{30645A26-5814-421E-B817-A34E82BC3494}" sibTransId="{A9BECCC2-5A4A-43F1-9571-155180F881C0}"/>
    <dgm:cxn modelId="{AF936ACB-5B6A-47EC-9157-68B89F6E23BE}" type="presOf" srcId="{C6115341-3A6B-4208-AA15-E1D78FB9BD7E}" destId="{A4948CCB-DB14-43D8-BE65-D204868B2DB8}" srcOrd="1" destOrd="0" presId="urn:microsoft.com/office/officeart/2005/8/layout/hierarchy2"/>
    <dgm:cxn modelId="{12D03ED1-20EC-4E8D-BBBA-2E524E959205}" srcId="{1764F6D7-C0A7-4F39-A529-70E513FEA351}" destId="{C5ED4F48-EF01-4DAE-BE79-0BCBE3525132}" srcOrd="0" destOrd="0" parTransId="{F377E8BD-7EBC-405A-B593-6D0E2FD5BB69}" sibTransId="{CB0A560A-5548-4C47-82D4-792240F74AA9}"/>
    <dgm:cxn modelId="{622E22D9-F94B-4347-A7FA-2B6FFF00373E}" type="presOf" srcId="{2286D0E2-4F97-4F2B-A599-97E76A56F496}" destId="{36B00DFD-CFF1-4BFB-A6F7-3CA9C2B523B4}" srcOrd="0" destOrd="0" presId="urn:microsoft.com/office/officeart/2005/8/layout/hierarchy2"/>
    <dgm:cxn modelId="{3C567DDE-81EB-4A9E-93DB-B09AB9DA4B3C}" type="presOf" srcId="{C17C1113-0747-4FF1-8B20-BC5AAB25C091}" destId="{8F760B8D-F589-46E4-B566-2C17F50F8E09}" srcOrd="0" destOrd="0" presId="urn:microsoft.com/office/officeart/2005/8/layout/hierarchy2"/>
    <dgm:cxn modelId="{0E4D6DE4-96F5-4CA2-A3FD-B27895B51112}" type="presOf" srcId="{DEAF8B07-A88C-46AE-BCCC-C71C51042103}" destId="{0A379235-F98A-4B2C-91C5-CCA1B3AAAD25}" srcOrd="0" destOrd="0" presId="urn:microsoft.com/office/officeart/2005/8/layout/hierarchy2"/>
    <dgm:cxn modelId="{BB941CE5-FB6A-4A25-A677-F023C715F6E2}" type="presOf" srcId="{711019E2-1C2F-42D1-8666-F793A9DCCE36}" destId="{3B1ED2B1-EF2C-4254-9B3D-3E1A51AA8638}" srcOrd="0" destOrd="0" presId="urn:microsoft.com/office/officeart/2005/8/layout/hierarchy2"/>
    <dgm:cxn modelId="{D7D11AE6-169B-4CB8-A041-C5C2000EA7EB}" srcId="{2286D0E2-4F97-4F2B-A599-97E76A56F496}" destId="{CC3DAE4E-59A7-4F02-8326-1682CFF6851D}" srcOrd="2" destOrd="0" parTransId="{D2F7847B-A8B5-4353-9267-741ABDD8EF83}" sibTransId="{32C450E2-AA04-4AA7-B060-0D9BF330E66E}"/>
    <dgm:cxn modelId="{2B31D7E8-B233-47F1-A8CA-E95C374CA874}" type="presOf" srcId="{B7066A85-4FA8-4061-932B-45BE1F99DD85}" destId="{674E70A8-0677-44E8-8BC1-2E29148CC227}" srcOrd="0" destOrd="0" presId="urn:microsoft.com/office/officeart/2005/8/layout/hierarchy2"/>
    <dgm:cxn modelId="{6F4EF5EE-DD9D-45AB-A940-693AD54A46CF}" srcId="{1BCE29DF-CBE7-430B-8F54-5489292A7C33}" destId="{BC984792-449E-43F9-B2B0-AA8845524B80}" srcOrd="0" destOrd="0" parTransId="{C6115341-3A6B-4208-AA15-E1D78FB9BD7E}" sibTransId="{5E9D8039-4609-4258-AF74-580E0F55F99B}"/>
    <dgm:cxn modelId="{F88904F1-FCD0-4CF6-A95C-03BE2A39F338}" type="presOf" srcId="{309825A4-443D-4EFA-8FE1-BCAF95E67C4D}" destId="{20399D39-4C53-49B7-85B5-F40B4EFF6DB2}" srcOrd="0" destOrd="0" presId="urn:microsoft.com/office/officeart/2005/8/layout/hierarchy2"/>
    <dgm:cxn modelId="{98F27BF1-D1B7-4CA7-91AF-EBABAE5FB990}" type="presOf" srcId="{F377E8BD-7EBC-405A-B593-6D0E2FD5BB69}" destId="{A8DB1427-016E-47F4-969E-90783F54CB89}" srcOrd="0" destOrd="0" presId="urn:microsoft.com/office/officeart/2005/8/layout/hierarchy2"/>
    <dgm:cxn modelId="{99421CF4-7B98-49C3-92C9-ACA2559E6D08}" srcId="{1BCE29DF-CBE7-430B-8F54-5489292A7C33}" destId="{B7066A85-4FA8-4061-932B-45BE1F99DD85}" srcOrd="1" destOrd="0" parTransId="{94752E7E-EDE6-4F89-A2A2-7772FF438B8B}" sibTransId="{4473EBAE-23C7-4819-B5E3-0B88E295F17D}"/>
    <dgm:cxn modelId="{72A78AF4-9AFC-4B71-B517-EBC6A00461B4}" srcId="{2286D0E2-4F97-4F2B-A599-97E76A56F496}" destId="{4A7C153B-2478-42E2-9BCF-581ACBEBD464}" srcOrd="3" destOrd="0" parTransId="{6C06F8FE-B75F-459D-AC48-98B80148294F}" sibTransId="{AF3D07D9-30BD-4BAB-AF7A-F0367AA438F2}"/>
    <dgm:cxn modelId="{A79B56FA-D91C-47FA-8FAC-2D9FD1BDA6DD}" type="presOf" srcId="{737E59D6-B1A4-4857-B1A4-D25DEC5F2337}" destId="{55853787-5FA3-426F-923E-41A966149EAF}" srcOrd="0" destOrd="0" presId="urn:microsoft.com/office/officeart/2005/8/layout/hierarchy2"/>
    <dgm:cxn modelId="{FF1BF2FA-7F7D-4E3B-92C7-2EB7F8450844}" type="presOf" srcId="{93A72D09-0F97-4F03-81B7-49761D4A5BBA}" destId="{CCC57765-799B-47D5-BA85-66CC4131A3CC}" srcOrd="0" destOrd="0" presId="urn:microsoft.com/office/officeart/2005/8/layout/hierarchy2"/>
    <dgm:cxn modelId="{0DC175FF-9BDC-4EA3-810A-AA71AA5EE8AA}" type="presOf" srcId="{D2F7847B-A8B5-4353-9267-741ABDD8EF83}" destId="{3926D241-1817-48B9-BE24-F3DAD1774951}" srcOrd="1" destOrd="0" presId="urn:microsoft.com/office/officeart/2005/8/layout/hierarchy2"/>
    <dgm:cxn modelId="{5517C2E2-6044-4233-AA32-1797CF5C5B26}" type="presParOf" srcId="{0C1D4707-0BB3-406C-895F-A05195944F01}" destId="{2D67BA30-9FD6-475D-AF83-21A1978A1A73}" srcOrd="0" destOrd="0" presId="urn:microsoft.com/office/officeart/2005/8/layout/hierarchy2"/>
    <dgm:cxn modelId="{BEBF1DFF-1537-4FE4-8607-E2BCA2782343}" type="presParOf" srcId="{2D67BA30-9FD6-475D-AF83-21A1978A1A73}" destId="{36B00DFD-CFF1-4BFB-A6F7-3CA9C2B523B4}" srcOrd="0" destOrd="0" presId="urn:microsoft.com/office/officeart/2005/8/layout/hierarchy2"/>
    <dgm:cxn modelId="{E3D00861-30D7-4F42-9EEA-428B360CFBF2}" type="presParOf" srcId="{2D67BA30-9FD6-475D-AF83-21A1978A1A73}" destId="{5541BD22-346B-4EBC-B2EC-23F9B8D48A42}" srcOrd="1" destOrd="0" presId="urn:microsoft.com/office/officeart/2005/8/layout/hierarchy2"/>
    <dgm:cxn modelId="{BD7A7304-8CC0-4AD2-89AB-9BE91CF779F0}" type="presParOf" srcId="{5541BD22-346B-4EBC-B2EC-23F9B8D48A42}" destId="{372CB8DC-D9D9-4258-8B9D-8FEE05897032}" srcOrd="0" destOrd="0" presId="urn:microsoft.com/office/officeart/2005/8/layout/hierarchy2"/>
    <dgm:cxn modelId="{0A9116D3-CB0F-4081-BE07-CE3BCCD8597B}" type="presParOf" srcId="{372CB8DC-D9D9-4258-8B9D-8FEE05897032}" destId="{3882DEBE-E140-4F4E-8B24-1F816990E1B9}" srcOrd="0" destOrd="0" presId="urn:microsoft.com/office/officeart/2005/8/layout/hierarchy2"/>
    <dgm:cxn modelId="{01836918-0197-49F3-9382-28174FE6A2B3}" type="presParOf" srcId="{5541BD22-346B-4EBC-B2EC-23F9B8D48A42}" destId="{D54CA8BD-D077-4E41-A8F8-11D6500953FA}" srcOrd="1" destOrd="0" presId="urn:microsoft.com/office/officeart/2005/8/layout/hierarchy2"/>
    <dgm:cxn modelId="{98E0EA2A-D8FD-419A-A090-27AC4C7FEE60}" type="presParOf" srcId="{D54CA8BD-D077-4E41-A8F8-11D6500953FA}" destId="{AFE92157-A161-4D8C-B6FE-C278058E6D5A}" srcOrd="0" destOrd="0" presId="urn:microsoft.com/office/officeart/2005/8/layout/hierarchy2"/>
    <dgm:cxn modelId="{FCE07B28-5EAC-4DA2-8BAC-B9EC42A12723}" type="presParOf" srcId="{D54CA8BD-D077-4E41-A8F8-11D6500953FA}" destId="{D81A540B-422C-43F8-83F5-B0692BD5549A}" srcOrd="1" destOrd="0" presId="urn:microsoft.com/office/officeart/2005/8/layout/hierarchy2"/>
    <dgm:cxn modelId="{B41EC758-B1F4-4EEC-8656-A6ECA54C79DE}" type="presParOf" srcId="{D81A540B-422C-43F8-83F5-B0692BD5549A}" destId="{A1C43245-F81A-4AFA-8120-DE0CEE389A36}" srcOrd="0" destOrd="0" presId="urn:microsoft.com/office/officeart/2005/8/layout/hierarchy2"/>
    <dgm:cxn modelId="{2FAABC92-7BCF-4D18-AF87-5009AE7F3154}" type="presParOf" srcId="{A1C43245-F81A-4AFA-8120-DE0CEE389A36}" destId="{F4DA4A73-E070-4C87-B3BD-CEDA7E5B1E26}" srcOrd="0" destOrd="0" presId="urn:microsoft.com/office/officeart/2005/8/layout/hierarchy2"/>
    <dgm:cxn modelId="{B8C20241-7469-40EB-BCFC-0D6ECC5EC5E0}" type="presParOf" srcId="{D81A540B-422C-43F8-83F5-B0692BD5549A}" destId="{E24B40DD-2EFC-4401-A653-EF86C860634C}" srcOrd="1" destOrd="0" presId="urn:microsoft.com/office/officeart/2005/8/layout/hierarchy2"/>
    <dgm:cxn modelId="{44D80CCC-8B5D-4D91-8745-2484FEBE0B88}" type="presParOf" srcId="{E24B40DD-2EFC-4401-A653-EF86C860634C}" destId="{3ABB80B8-742C-41E7-AB65-92DE58A87583}" srcOrd="0" destOrd="0" presId="urn:microsoft.com/office/officeart/2005/8/layout/hierarchy2"/>
    <dgm:cxn modelId="{5EAD7513-BC43-452C-9146-5CA7431C380A}" type="presParOf" srcId="{E24B40DD-2EFC-4401-A653-EF86C860634C}" destId="{60191DB7-7C94-43DC-9810-A8D94AD28121}" srcOrd="1" destOrd="0" presId="urn:microsoft.com/office/officeart/2005/8/layout/hierarchy2"/>
    <dgm:cxn modelId="{3920E099-5399-4F1E-9C68-5D9C3B588FFB}" type="presParOf" srcId="{60191DB7-7C94-43DC-9810-A8D94AD28121}" destId="{3B1ED2B1-EF2C-4254-9B3D-3E1A51AA8638}" srcOrd="0" destOrd="0" presId="urn:microsoft.com/office/officeart/2005/8/layout/hierarchy2"/>
    <dgm:cxn modelId="{642960A8-933C-4010-8B28-769CA0628AF4}" type="presParOf" srcId="{3B1ED2B1-EF2C-4254-9B3D-3E1A51AA8638}" destId="{53A7A664-7026-4A9C-B913-ADC01FFE6BBA}" srcOrd="0" destOrd="0" presId="urn:microsoft.com/office/officeart/2005/8/layout/hierarchy2"/>
    <dgm:cxn modelId="{37BE3232-4B81-441B-923E-3FED7C4E473C}" type="presParOf" srcId="{60191DB7-7C94-43DC-9810-A8D94AD28121}" destId="{29F13486-383B-42EF-87EE-9DAC3FCEB245}" srcOrd="1" destOrd="0" presId="urn:microsoft.com/office/officeart/2005/8/layout/hierarchy2"/>
    <dgm:cxn modelId="{273D1908-D124-470A-9BC6-1A142963A287}" type="presParOf" srcId="{29F13486-383B-42EF-87EE-9DAC3FCEB245}" destId="{FC91C3A5-3795-4714-AF8D-88A0FAF76B98}" srcOrd="0" destOrd="0" presId="urn:microsoft.com/office/officeart/2005/8/layout/hierarchy2"/>
    <dgm:cxn modelId="{F77984BF-FC18-4F13-8FBC-6F730C4E35A5}" type="presParOf" srcId="{29F13486-383B-42EF-87EE-9DAC3FCEB245}" destId="{69FD2439-2A35-48CC-9981-3E52FD936504}" srcOrd="1" destOrd="0" presId="urn:microsoft.com/office/officeart/2005/8/layout/hierarchy2"/>
    <dgm:cxn modelId="{BBF81F01-5C2A-4111-B87C-6439EFAF7E1B}" type="presParOf" srcId="{D81A540B-422C-43F8-83F5-B0692BD5549A}" destId="{CDB345B2-40B9-4FC6-9342-C854ADF5B00E}" srcOrd="2" destOrd="0" presId="urn:microsoft.com/office/officeart/2005/8/layout/hierarchy2"/>
    <dgm:cxn modelId="{D75E6EAC-BA8F-4185-A6B3-AC9427AC6831}" type="presParOf" srcId="{CDB345B2-40B9-4FC6-9342-C854ADF5B00E}" destId="{A7E3ED90-632A-40CA-8AFC-CDADC60A46A4}" srcOrd="0" destOrd="0" presId="urn:microsoft.com/office/officeart/2005/8/layout/hierarchy2"/>
    <dgm:cxn modelId="{9BED57E8-6097-4F25-8D1C-994CA7A43E22}" type="presParOf" srcId="{D81A540B-422C-43F8-83F5-B0692BD5549A}" destId="{B03B3F65-ACFC-4C35-8E48-2CD996A5533D}" srcOrd="3" destOrd="0" presId="urn:microsoft.com/office/officeart/2005/8/layout/hierarchy2"/>
    <dgm:cxn modelId="{B01FC905-5378-4CD0-93A8-A9915DE5539C}" type="presParOf" srcId="{B03B3F65-ACFC-4C35-8E48-2CD996A5533D}" destId="{5212FBAB-C819-4315-8360-2981EE3C5DCB}" srcOrd="0" destOrd="0" presId="urn:microsoft.com/office/officeart/2005/8/layout/hierarchy2"/>
    <dgm:cxn modelId="{3F2EA4F7-0C9F-46F7-9FBE-B63BDBF679EC}" type="presParOf" srcId="{B03B3F65-ACFC-4C35-8E48-2CD996A5533D}" destId="{C4EE8CA0-8219-48B2-A2EA-BB69E67FCE9D}" srcOrd="1" destOrd="0" presId="urn:microsoft.com/office/officeart/2005/8/layout/hierarchy2"/>
    <dgm:cxn modelId="{4F508249-94E6-49BF-B7AD-39A4B1B7F197}" type="presParOf" srcId="{C4EE8CA0-8219-48B2-A2EA-BB69E67FCE9D}" destId="{4EB0BCD6-7174-4B4F-BA4C-C119E6A2BE49}" srcOrd="0" destOrd="0" presId="urn:microsoft.com/office/officeart/2005/8/layout/hierarchy2"/>
    <dgm:cxn modelId="{8198019B-F3CB-4C53-8580-1BDA67CD460C}" type="presParOf" srcId="{4EB0BCD6-7174-4B4F-BA4C-C119E6A2BE49}" destId="{81D2065D-34E2-4B5C-944E-092FC9B83451}" srcOrd="0" destOrd="0" presId="urn:microsoft.com/office/officeart/2005/8/layout/hierarchy2"/>
    <dgm:cxn modelId="{31D1DD63-26C7-4C0B-A1F8-FCF2182FF42D}" type="presParOf" srcId="{C4EE8CA0-8219-48B2-A2EA-BB69E67FCE9D}" destId="{2C6F0C33-FF24-47C2-B149-850FCA15C157}" srcOrd="1" destOrd="0" presId="urn:microsoft.com/office/officeart/2005/8/layout/hierarchy2"/>
    <dgm:cxn modelId="{B3596EFD-CE13-4638-8C6C-09D83A1BB750}" type="presParOf" srcId="{2C6F0C33-FF24-47C2-B149-850FCA15C157}" destId="{F2E99575-AA4F-4D98-9495-EE7D57AC219B}" srcOrd="0" destOrd="0" presId="urn:microsoft.com/office/officeart/2005/8/layout/hierarchy2"/>
    <dgm:cxn modelId="{493081D7-09B7-4BEB-BC75-FB111008DD97}" type="presParOf" srcId="{2C6F0C33-FF24-47C2-B149-850FCA15C157}" destId="{A9687D40-25C3-4653-99B5-A0CBC74CB3B0}" srcOrd="1" destOrd="0" presId="urn:microsoft.com/office/officeart/2005/8/layout/hierarchy2"/>
    <dgm:cxn modelId="{611D5EEF-550C-4188-8DA4-939627DC4CAC}" type="presParOf" srcId="{D81A540B-422C-43F8-83F5-B0692BD5549A}" destId="{77C30438-BA81-4C89-A932-9B52B6266CFE}" srcOrd="4" destOrd="0" presId="urn:microsoft.com/office/officeart/2005/8/layout/hierarchy2"/>
    <dgm:cxn modelId="{7E56569E-D2F0-4CE4-888C-0EEE4D94855F}" type="presParOf" srcId="{77C30438-BA81-4C89-A932-9B52B6266CFE}" destId="{D58C94AE-FD8E-4048-9D08-D80F769CE9A0}" srcOrd="0" destOrd="0" presId="urn:microsoft.com/office/officeart/2005/8/layout/hierarchy2"/>
    <dgm:cxn modelId="{C4D177A2-EDB3-4BE7-AB75-097C4B9B51CB}" type="presParOf" srcId="{D81A540B-422C-43F8-83F5-B0692BD5549A}" destId="{342EF232-71A0-45DD-8D52-EBAEB2517BB9}" srcOrd="5" destOrd="0" presId="urn:microsoft.com/office/officeart/2005/8/layout/hierarchy2"/>
    <dgm:cxn modelId="{2E5FDC29-A741-4A68-8AD3-F9E4F39339F3}" type="presParOf" srcId="{342EF232-71A0-45DD-8D52-EBAEB2517BB9}" destId="{683E729A-3310-4365-A495-FEFB1D3D9790}" srcOrd="0" destOrd="0" presId="urn:microsoft.com/office/officeart/2005/8/layout/hierarchy2"/>
    <dgm:cxn modelId="{ECDEAE7D-70EA-4A51-AD43-3848286FA085}" type="presParOf" srcId="{342EF232-71A0-45DD-8D52-EBAEB2517BB9}" destId="{79612B6F-AB41-4B11-904A-93EEB91264C5}" srcOrd="1" destOrd="0" presId="urn:microsoft.com/office/officeart/2005/8/layout/hierarchy2"/>
    <dgm:cxn modelId="{70C308C4-FAD1-4D6D-B5F8-E4319BDE7814}" type="presParOf" srcId="{79612B6F-AB41-4B11-904A-93EEB91264C5}" destId="{8F004E7B-897F-4F29-B0B3-27E44E1EAA0F}" srcOrd="0" destOrd="0" presId="urn:microsoft.com/office/officeart/2005/8/layout/hierarchy2"/>
    <dgm:cxn modelId="{6859A4BF-95C6-483B-B933-EB034AB7A684}" type="presParOf" srcId="{8F004E7B-897F-4F29-B0B3-27E44E1EAA0F}" destId="{321EB3C4-449E-40CD-97B8-F78EE97E465C}" srcOrd="0" destOrd="0" presId="urn:microsoft.com/office/officeart/2005/8/layout/hierarchy2"/>
    <dgm:cxn modelId="{CCD2C4F3-B61D-4153-B40B-51154A0DE6F3}" type="presParOf" srcId="{79612B6F-AB41-4B11-904A-93EEB91264C5}" destId="{7DFBFA9D-09FE-4D85-98D8-0F83B8522E3B}" srcOrd="1" destOrd="0" presId="urn:microsoft.com/office/officeart/2005/8/layout/hierarchy2"/>
    <dgm:cxn modelId="{2E39FB66-A0F8-4675-9509-0CE3D8168210}" type="presParOf" srcId="{7DFBFA9D-09FE-4D85-98D8-0F83B8522E3B}" destId="{1EF3911E-5237-4561-907B-EA9E3773E102}" srcOrd="0" destOrd="0" presId="urn:microsoft.com/office/officeart/2005/8/layout/hierarchy2"/>
    <dgm:cxn modelId="{A9A701EE-825C-4374-93BB-2EFD56F6710D}" type="presParOf" srcId="{7DFBFA9D-09FE-4D85-98D8-0F83B8522E3B}" destId="{8F722EC6-BE5C-4F76-876B-892881B49808}" srcOrd="1" destOrd="0" presId="urn:microsoft.com/office/officeart/2005/8/layout/hierarchy2"/>
    <dgm:cxn modelId="{2C49C040-17C2-4606-8F65-8382F7DBD166}" type="presParOf" srcId="{D81A540B-422C-43F8-83F5-B0692BD5549A}" destId="{8F760B8D-F589-46E4-B566-2C17F50F8E09}" srcOrd="6" destOrd="0" presId="urn:microsoft.com/office/officeart/2005/8/layout/hierarchy2"/>
    <dgm:cxn modelId="{4C62D4CA-A217-4001-B40E-CC61418FA3EF}" type="presParOf" srcId="{8F760B8D-F589-46E4-B566-2C17F50F8E09}" destId="{385CABD1-9B5F-4E0E-B45B-F3E7458AEEFD}" srcOrd="0" destOrd="0" presId="urn:microsoft.com/office/officeart/2005/8/layout/hierarchy2"/>
    <dgm:cxn modelId="{59964379-6605-4B96-9A34-E2A8734E5B98}" type="presParOf" srcId="{D81A540B-422C-43F8-83F5-B0692BD5549A}" destId="{8077866F-2283-4753-BAE5-C437140D9948}" srcOrd="7" destOrd="0" presId="urn:microsoft.com/office/officeart/2005/8/layout/hierarchy2"/>
    <dgm:cxn modelId="{A0A7738E-84B7-4311-98EB-6EA4784D6EF8}" type="presParOf" srcId="{8077866F-2283-4753-BAE5-C437140D9948}" destId="{CCC57765-799B-47D5-BA85-66CC4131A3CC}" srcOrd="0" destOrd="0" presId="urn:microsoft.com/office/officeart/2005/8/layout/hierarchy2"/>
    <dgm:cxn modelId="{DECFC886-DB39-44F4-92C4-836F81EAB3F6}" type="presParOf" srcId="{8077866F-2283-4753-BAE5-C437140D9948}" destId="{F434D20C-739B-489C-A7DA-4C72F7825ECB}" srcOrd="1" destOrd="0" presId="urn:microsoft.com/office/officeart/2005/8/layout/hierarchy2"/>
    <dgm:cxn modelId="{B70DF21A-20CE-4ED4-8121-97CBE0F69CD5}" type="presParOf" srcId="{F434D20C-739B-489C-A7DA-4C72F7825ECB}" destId="{BF7F0CB0-A658-451D-8FFE-F28F8CD30400}" srcOrd="0" destOrd="0" presId="urn:microsoft.com/office/officeart/2005/8/layout/hierarchy2"/>
    <dgm:cxn modelId="{19A2A26D-B286-4840-9C0F-2DCCDBFBBB77}" type="presParOf" srcId="{BF7F0CB0-A658-451D-8FFE-F28F8CD30400}" destId="{5C25DE82-F4CC-47E2-8033-809A31148515}" srcOrd="0" destOrd="0" presId="urn:microsoft.com/office/officeart/2005/8/layout/hierarchy2"/>
    <dgm:cxn modelId="{9829CC3E-5D49-41E9-8714-54E2497BAD0E}" type="presParOf" srcId="{F434D20C-739B-489C-A7DA-4C72F7825ECB}" destId="{1B02BE98-27AD-48F8-99BC-85A86C24CD5E}" srcOrd="1" destOrd="0" presId="urn:microsoft.com/office/officeart/2005/8/layout/hierarchy2"/>
    <dgm:cxn modelId="{6DF5AC4D-C8AD-458E-B2D3-EB138D4E9424}" type="presParOf" srcId="{1B02BE98-27AD-48F8-99BC-85A86C24CD5E}" destId="{0A379235-F98A-4B2C-91C5-CCA1B3AAAD25}" srcOrd="0" destOrd="0" presId="urn:microsoft.com/office/officeart/2005/8/layout/hierarchy2"/>
    <dgm:cxn modelId="{538F0D52-07F1-487C-A1E8-D2EAB02336DF}" type="presParOf" srcId="{1B02BE98-27AD-48F8-99BC-85A86C24CD5E}" destId="{CFE73CA4-7D32-4BDB-B9F7-2D15F3655375}" srcOrd="1" destOrd="0" presId="urn:microsoft.com/office/officeart/2005/8/layout/hierarchy2"/>
    <dgm:cxn modelId="{3C0394CC-679C-4167-9873-752B4BD4401B}" type="presParOf" srcId="{5541BD22-346B-4EBC-B2EC-23F9B8D48A42}" destId="{83967D83-D236-40DB-BA33-27C652365CCB}" srcOrd="2" destOrd="0" presId="urn:microsoft.com/office/officeart/2005/8/layout/hierarchy2"/>
    <dgm:cxn modelId="{59C0B4FC-4F41-44E3-9787-786B9BB86945}" type="presParOf" srcId="{83967D83-D236-40DB-BA33-27C652365CCB}" destId="{A0A70212-FBC1-44C8-BEFF-05322A89188C}" srcOrd="0" destOrd="0" presId="urn:microsoft.com/office/officeart/2005/8/layout/hierarchy2"/>
    <dgm:cxn modelId="{5CFA2A67-D163-42A8-A9D6-EFAFD8379B5F}" type="presParOf" srcId="{5541BD22-346B-4EBC-B2EC-23F9B8D48A42}" destId="{F5B11179-FC40-4DF4-81AB-D0C1FD4549E6}" srcOrd="3" destOrd="0" presId="urn:microsoft.com/office/officeart/2005/8/layout/hierarchy2"/>
    <dgm:cxn modelId="{3375938F-0767-448D-883A-F72EDC40C3C5}" type="presParOf" srcId="{F5B11179-FC40-4DF4-81AB-D0C1FD4549E6}" destId="{773F1F7D-C33D-497A-95CC-44872600EABC}" srcOrd="0" destOrd="0" presId="urn:microsoft.com/office/officeart/2005/8/layout/hierarchy2"/>
    <dgm:cxn modelId="{58D7C38C-06F2-41E9-92A6-14C42098E82A}" type="presParOf" srcId="{F5B11179-FC40-4DF4-81AB-D0C1FD4549E6}" destId="{B34245FF-2C50-4179-977D-A30184ACEC28}" srcOrd="1" destOrd="0" presId="urn:microsoft.com/office/officeart/2005/8/layout/hierarchy2"/>
    <dgm:cxn modelId="{94E65A2E-5AC7-4528-A439-2B703113DA8A}" type="presParOf" srcId="{B34245FF-2C50-4179-977D-A30184ACEC28}" destId="{6294208E-F64F-4C4B-94AF-D4005B85506D}" srcOrd="0" destOrd="0" presId="urn:microsoft.com/office/officeart/2005/8/layout/hierarchy2"/>
    <dgm:cxn modelId="{FDC651CC-A2CE-4F25-93CC-2F2948E95FCA}" type="presParOf" srcId="{6294208E-F64F-4C4B-94AF-D4005B85506D}" destId="{CC7E53FB-BFD9-4056-B19B-B8F8FBD02D8A}" srcOrd="0" destOrd="0" presId="urn:microsoft.com/office/officeart/2005/8/layout/hierarchy2"/>
    <dgm:cxn modelId="{BC0EF3A0-FE93-4F92-9FB5-22A03B30D22E}" type="presParOf" srcId="{B34245FF-2C50-4179-977D-A30184ACEC28}" destId="{69200C64-A9B5-419C-86B5-DBA26110D8B2}" srcOrd="1" destOrd="0" presId="urn:microsoft.com/office/officeart/2005/8/layout/hierarchy2"/>
    <dgm:cxn modelId="{727BB2D9-5EC3-4AAD-BD29-7E00523CF50D}" type="presParOf" srcId="{69200C64-A9B5-419C-86B5-DBA26110D8B2}" destId="{52E22A70-52CC-4CD1-878F-53C53C4DCF9F}" srcOrd="0" destOrd="0" presId="urn:microsoft.com/office/officeart/2005/8/layout/hierarchy2"/>
    <dgm:cxn modelId="{5B730985-B8FE-4ACE-AA81-95B2715EEFCC}" type="presParOf" srcId="{69200C64-A9B5-419C-86B5-DBA26110D8B2}" destId="{2341BD8F-BD6B-496B-9F4E-FAD85D71642E}" srcOrd="1" destOrd="0" presId="urn:microsoft.com/office/officeart/2005/8/layout/hierarchy2"/>
    <dgm:cxn modelId="{4215D64B-431F-4C3C-A062-D72A010FA6F3}" type="presParOf" srcId="{2341BD8F-BD6B-496B-9F4E-FAD85D71642E}" destId="{FB864D19-19B0-4F13-A3F9-234A2AE39B8A}" srcOrd="0" destOrd="0" presId="urn:microsoft.com/office/officeart/2005/8/layout/hierarchy2"/>
    <dgm:cxn modelId="{4CC453A3-0524-4AA1-8495-B7AEFB839E20}" type="presParOf" srcId="{FB864D19-19B0-4F13-A3F9-234A2AE39B8A}" destId="{A4948CCB-DB14-43D8-BE65-D204868B2DB8}" srcOrd="0" destOrd="0" presId="urn:microsoft.com/office/officeart/2005/8/layout/hierarchy2"/>
    <dgm:cxn modelId="{6F9CCD6B-9772-48EF-832E-47564B5B3DF9}" type="presParOf" srcId="{2341BD8F-BD6B-496B-9F4E-FAD85D71642E}" destId="{66FCE00A-8CAE-41A4-A35B-F57A883FCD39}" srcOrd="1" destOrd="0" presId="urn:microsoft.com/office/officeart/2005/8/layout/hierarchy2"/>
    <dgm:cxn modelId="{C06CA8CD-2C43-45E4-B9BA-E4490D218627}" type="presParOf" srcId="{66FCE00A-8CAE-41A4-A35B-F57A883FCD39}" destId="{5E510D2F-62A5-4781-8CF7-AE963226D672}" srcOrd="0" destOrd="0" presId="urn:microsoft.com/office/officeart/2005/8/layout/hierarchy2"/>
    <dgm:cxn modelId="{917D2A47-D467-4F5C-AF58-AC5A9DC365C6}" type="presParOf" srcId="{66FCE00A-8CAE-41A4-A35B-F57A883FCD39}" destId="{CB80CB55-096F-4EE0-BAF1-C355F320EF89}" srcOrd="1" destOrd="0" presId="urn:microsoft.com/office/officeart/2005/8/layout/hierarchy2"/>
    <dgm:cxn modelId="{1A1775C4-4E8F-4622-B638-30EC132745C4}" type="presParOf" srcId="{2341BD8F-BD6B-496B-9F4E-FAD85D71642E}" destId="{9A03F811-2471-4D35-A966-9B6F98E968EF}" srcOrd="2" destOrd="0" presId="urn:microsoft.com/office/officeart/2005/8/layout/hierarchy2"/>
    <dgm:cxn modelId="{B8610D3A-B2E5-4085-BA78-75C36DC7B9E0}" type="presParOf" srcId="{9A03F811-2471-4D35-A966-9B6F98E968EF}" destId="{A01E92EC-CD3D-4C74-87F0-FECA226D3047}" srcOrd="0" destOrd="0" presId="urn:microsoft.com/office/officeart/2005/8/layout/hierarchy2"/>
    <dgm:cxn modelId="{9F911407-3FDB-48C5-9794-762C505BAD05}" type="presParOf" srcId="{2341BD8F-BD6B-496B-9F4E-FAD85D71642E}" destId="{65DC1044-EE66-4E8A-BEFE-03A4B359D121}" srcOrd="3" destOrd="0" presId="urn:microsoft.com/office/officeart/2005/8/layout/hierarchy2"/>
    <dgm:cxn modelId="{A05CF4BB-D000-4C20-8437-C8901016CA7D}" type="presParOf" srcId="{65DC1044-EE66-4E8A-BEFE-03A4B359D121}" destId="{674E70A8-0677-44E8-8BC1-2E29148CC227}" srcOrd="0" destOrd="0" presId="urn:microsoft.com/office/officeart/2005/8/layout/hierarchy2"/>
    <dgm:cxn modelId="{6FE2A781-203F-4B8B-B35F-6E0086C4B46F}" type="presParOf" srcId="{65DC1044-EE66-4E8A-BEFE-03A4B359D121}" destId="{0F1F18B8-DAD5-465D-AAC2-08E3C06DA6F4}" srcOrd="1" destOrd="0" presId="urn:microsoft.com/office/officeart/2005/8/layout/hierarchy2"/>
    <dgm:cxn modelId="{7B2AB201-26D3-476E-AF1A-072DA267BD85}" type="presParOf" srcId="{B34245FF-2C50-4179-977D-A30184ACEC28}" destId="{57CF6B21-1DB6-42C2-B3BC-FDC150055169}" srcOrd="2" destOrd="0" presId="urn:microsoft.com/office/officeart/2005/8/layout/hierarchy2"/>
    <dgm:cxn modelId="{F9523E27-E9AD-4DD3-834F-2B620707B3A2}" type="presParOf" srcId="{57CF6B21-1DB6-42C2-B3BC-FDC150055169}" destId="{CFC1901C-90E0-4D0B-BDA8-0D2CD7B850CB}" srcOrd="0" destOrd="0" presId="urn:microsoft.com/office/officeart/2005/8/layout/hierarchy2"/>
    <dgm:cxn modelId="{9720A424-B171-45A6-BB18-0B50DC91BE07}" type="presParOf" srcId="{B34245FF-2C50-4179-977D-A30184ACEC28}" destId="{7618D4F6-AE75-4122-AA59-026582F09EC6}" srcOrd="3" destOrd="0" presId="urn:microsoft.com/office/officeart/2005/8/layout/hierarchy2"/>
    <dgm:cxn modelId="{1C2F8A50-86D5-4C9F-9CDA-C8058F684C8C}" type="presParOf" srcId="{7618D4F6-AE75-4122-AA59-026582F09EC6}" destId="{A74819CF-8ED1-4BB7-9F26-9312AD3FE324}" srcOrd="0" destOrd="0" presId="urn:microsoft.com/office/officeart/2005/8/layout/hierarchy2"/>
    <dgm:cxn modelId="{D3D781A2-88E0-4EFE-B553-6EAC8BFC554D}" type="presParOf" srcId="{7618D4F6-AE75-4122-AA59-026582F09EC6}" destId="{DA197D20-3AC7-41C4-8E4F-E0803D511771}" srcOrd="1" destOrd="0" presId="urn:microsoft.com/office/officeart/2005/8/layout/hierarchy2"/>
    <dgm:cxn modelId="{BFC47D50-E870-42CA-8E68-7F034ADBAC27}" type="presParOf" srcId="{DA197D20-3AC7-41C4-8E4F-E0803D511771}" destId="{A8DB1427-016E-47F4-969E-90783F54CB89}" srcOrd="0" destOrd="0" presId="urn:microsoft.com/office/officeart/2005/8/layout/hierarchy2"/>
    <dgm:cxn modelId="{EDD4D2E0-6D88-48C9-B758-7EEBD6B8205F}" type="presParOf" srcId="{A8DB1427-016E-47F4-969E-90783F54CB89}" destId="{5B2BFA3B-9CBF-4084-9918-CA4EF551A7A9}" srcOrd="0" destOrd="0" presId="urn:microsoft.com/office/officeart/2005/8/layout/hierarchy2"/>
    <dgm:cxn modelId="{94081AEF-44DE-41D2-9AF1-52FEAF9FB317}" type="presParOf" srcId="{DA197D20-3AC7-41C4-8E4F-E0803D511771}" destId="{A746729B-11AE-40D7-9B4A-A76335AC6C53}" srcOrd="1" destOrd="0" presId="urn:microsoft.com/office/officeart/2005/8/layout/hierarchy2"/>
    <dgm:cxn modelId="{8DCD7052-3058-4813-B783-E59F453A9F38}" type="presParOf" srcId="{A746729B-11AE-40D7-9B4A-A76335AC6C53}" destId="{DC6334E3-C48F-4971-9D86-1F0D5119B3B8}" srcOrd="0" destOrd="0" presId="urn:microsoft.com/office/officeart/2005/8/layout/hierarchy2"/>
    <dgm:cxn modelId="{F1B6A5E3-2982-438F-90F1-22D8346B3F31}" type="presParOf" srcId="{A746729B-11AE-40D7-9B4A-A76335AC6C53}" destId="{A5B4594A-44F7-44BD-AEE4-21BD64753C36}" srcOrd="1" destOrd="0" presId="urn:microsoft.com/office/officeart/2005/8/layout/hierarchy2"/>
    <dgm:cxn modelId="{671324CA-2AAF-4EDF-A091-18AC045C8781}" type="presParOf" srcId="{DA197D20-3AC7-41C4-8E4F-E0803D511771}" destId="{A6D03E8A-A225-4792-8891-BCB0EF8D2AA4}" srcOrd="2" destOrd="0" presId="urn:microsoft.com/office/officeart/2005/8/layout/hierarchy2"/>
    <dgm:cxn modelId="{69387D70-F96D-481A-822F-36E5684445EF}" type="presParOf" srcId="{A6D03E8A-A225-4792-8891-BCB0EF8D2AA4}" destId="{C55B512A-B43E-4E9D-B8EE-B0BC002C50E1}" srcOrd="0" destOrd="0" presId="urn:microsoft.com/office/officeart/2005/8/layout/hierarchy2"/>
    <dgm:cxn modelId="{725558E4-CC29-4B4A-BE5F-18E133B8B275}" type="presParOf" srcId="{DA197D20-3AC7-41C4-8E4F-E0803D511771}" destId="{9FE1DF2D-9757-4173-A651-AA609A5C7F97}" srcOrd="3" destOrd="0" presId="urn:microsoft.com/office/officeart/2005/8/layout/hierarchy2"/>
    <dgm:cxn modelId="{BB37B7D7-3D2A-451F-8251-968E851544E7}" type="presParOf" srcId="{9FE1DF2D-9757-4173-A651-AA609A5C7F97}" destId="{34F45CA4-D539-40AE-B96E-7903F4A93363}" srcOrd="0" destOrd="0" presId="urn:microsoft.com/office/officeart/2005/8/layout/hierarchy2"/>
    <dgm:cxn modelId="{B2A5CF79-2032-4364-BF94-76316119340D}" type="presParOf" srcId="{9FE1DF2D-9757-4173-A651-AA609A5C7F97}" destId="{8D4D4B5B-E297-4AAB-B46A-5F3921734DD5}" srcOrd="1" destOrd="0" presId="urn:microsoft.com/office/officeart/2005/8/layout/hierarchy2"/>
    <dgm:cxn modelId="{1E97549D-C84F-4E1C-8591-CA83C1792FF4}" type="presParOf" srcId="{5541BD22-346B-4EBC-B2EC-23F9B8D48A42}" destId="{521B406C-B672-4A6D-BC53-5FA4E939A125}" srcOrd="4" destOrd="0" presId="urn:microsoft.com/office/officeart/2005/8/layout/hierarchy2"/>
    <dgm:cxn modelId="{268F881F-3E05-46CA-819D-006D434CE086}" type="presParOf" srcId="{521B406C-B672-4A6D-BC53-5FA4E939A125}" destId="{3926D241-1817-48B9-BE24-F3DAD1774951}" srcOrd="0" destOrd="0" presId="urn:microsoft.com/office/officeart/2005/8/layout/hierarchy2"/>
    <dgm:cxn modelId="{7798338E-F068-4872-99BB-DA3A155F62C4}" type="presParOf" srcId="{5541BD22-346B-4EBC-B2EC-23F9B8D48A42}" destId="{AD721611-A5CF-47EE-BD8D-F0E19450DD2C}" srcOrd="5" destOrd="0" presId="urn:microsoft.com/office/officeart/2005/8/layout/hierarchy2"/>
    <dgm:cxn modelId="{27690988-6475-4729-90C7-F6B5AA2B96F5}" type="presParOf" srcId="{AD721611-A5CF-47EE-BD8D-F0E19450DD2C}" destId="{95357488-E49B-4C42-83FF-3C02DDA68831}" srcOrd="0" destOrd="0" presId="urn:microsoft.com/office/officeart/2005/8/layout/hierarchy2"/>
    <dgm:cxn modelId="{E32D1FB6-EB98-4DEC-84BC-F482E0662BF5}" type="presParOf" srcId="{AD721611-A5CF-47EE-BD8D-F0E19450DD2C}" destId="{719E986D-0C3D-4470-A37E-BE0483408B2E}" srcOrd="1" destOrd="0" presId="urn:microsoft.com/office/officeart/2005/8/layout/hierarchy2"/>
    <dgm:cxn modelId="{24824249-18CB-45B2-99EE-6FF292ED77C5}" type="presParOf" srcId="{719E986D-0C3D-4470-A37E-BE0483408B2E}" destId="{55853787-5FA3-426F-923E-41A966149EAF}" srcOrd="0" destOrd="0" presId="urn:microsoft.com/office/officeart/2005/8/layout/hierarchy2"/>
    <dgm:cxn modelId="{12982F49-04F2-449C-A44B-03069AEB7192}" type="presParOf" srcId="{55853787-5FA3-426F-923E-41A966149EAF}" destId="{49CA2989-EFA6-43EA-B271-1D8C88EEA43D}" srcOrd="0" destOrd="0" presId="urn:microsoft.com/office/officeart/2005/8/layout/hierarchy2"/>
    <dgm:cxn modelId="{0AA1ECA5-F4D5-490A-A786-7D3526B017FC}" type="presParOf" srcId="{719E986D-0C3D-4470-A37E-BE0483408B2E}" destId="{E5C40F78-14B1-493E-864A-E4226C5493D5}" srcOrd="1" destOrd="0" presId="urn:microsoft.com/office/officeart/2005/8/layout/hierarchy2"/>
    <dgm:cxn modelId="{79EE68D8-FE4E-4244-97C8-DA66E71D0A60}" type="presParOf" srcId="{E5C40F78-14B1-493E-864A-E4226C5493D5}" destId="{D38E7003-C8D6-409D-B855-EEF94EECBCB4}" srcOrd="0" destOrd="0" presId="urn:microsoft.com/office/officeart/2005/8/layout/hierarchy2"/>
    <dgm:cxn modelId="{A9FA08B1-B45E-4A8E-A941-D29DAFEC9EEA}" type="presParOf" srcId="{E5C40F78-14B1-493E-864A-E4226C5493D5}" destId="{6143A3AB-40FB-4783-9E1B-026592CEA593}" srcOrd="1" destOrd="0" presId="urn:microsoft.com/office/officeart/2005/8/layout/hierarchy2"/>
    <dgm:cxn modelId="{D7757BF3-F3E1-4C2A-B4F5-DE8FC2D7219A}" type="presParOf" srcId="{6143A3AB-40FB-4783-9E1B-026592CEA593}" destId="{20399D39-4C53-49B7-85B5-F40B4EFF6DB2}" srcOrd="0" destOrd="0" presId="urn:microsoft.com/office/officeart/2005/8/layout/hierarchy2"/>
    <dgm:cxn modelId="{1C3AE1EE-165F-4C6F-B834-AD2A9AB6A465}" type="presParOf" srcId="{20399D39-4C53-49B7-85B5-F40B4EFF6DB2}" destId="{2F8EE7B6-8E86-4FFF-AC3C-9A8E450615BD}" srcOrd="0" destOrd="0" presId="urn:microsoft.com/office/officeart/2005/8/layout/hierarchy2"/>
    <dgm:cxn modelId="{06A2E0F5-DB41-4BF5-93EB-1473594B0A9D}" type="presParOf" srcId="{6143A3AB-40FB-4783-9E1B-026592CEA593}" destId="{1BED7A47-5705-4399-A0F3-1CEE7AF1C4EA}" srcOrd="1" destOrd="0" presId="urn:microsoft.com/office/officeart/2005/8/layout/hierarchy2"/>
    <dgm:cxn modelId="{A1773D53-2FAE-49CE-87C8-1FA11DACC2BE}" type="presParOf" srcId="{1BED7A47-5705-4399-A0F3-1CEE7AF1C4EA}" destId="{C8319601-4DE8-44F0-AEEC-2DC42BCB79D3}" srcOrd="0" destOrd="0" presId="urn:microsoft.com/office/officeart/2005/8/layout/hierarchy2"/>
    <dgm:cxn modelId="{FCFDF161-B6A5-4062-9FA0-CFD48E034FB8}" type="presParOf" srcId="{1BED7A47-5705-4399-A0F3-1CEE7AF1C4EA}" destId="{F43AEC70-B989-4EA1-B035-D4662B1D54D7}" srcOrd="1" destOrd="0" presId="urn:microsoft.com/office/officeart/2005/8/layout/hierarchy2"/>
    <dgm:cxn modelId="{3DA52E40-3B50-4C15-8BFC-ADBBB6A25F1C}" type="presParOf" srcId="{5541BD22-346B-4EBC-B2EC-23F9B8D48A42}" destId="{6663EFD7-9AC4-47EB-B78D-FFD6CAB1AD95}" srcOrd="6" destOrd="0" presId="urn:microsoft.com/office/officeart/2005/8/layout/hierarchy2"/>
    <dgm:cxn modelId="{7704DAA7-9174-49D2-B7A0-31893A6F3461}" type="presParOf" srcId="{6663EFD7-9AC4-47EB-B78D-FFD6CAB1AD95}" destId="{7F41A74B-74E1-45F9-AF43-0B7915FCBCAF}" srcOrd="0" destOrd="0" presId="urn:microsoft.com/office/officeart/2005/8/layout/hierarchy2"/>
    <dgm:cxn modelId="{CFB0F204-3251-4BAA-9E2B-7DAF8C3D76C9}" type="presParOf" srcId="{5541BD22-346B-4EBC-B2EC-23F9B8D48A42}" destId="{D00F4925-8E68-4D14-80DE-9F39F8BBEB0F}" srcOrd="7" destOrd="0" presId="urn:microsoft.com/office/officeart/2005/8/layout/hierarchy2"/>
    <dgm:cxn modelId="{1E84D0CB-F232-4CFE-8049-FBFCDAEB094E}" type="presParOf" srcId="{D00F4925-8E68-4D14-80DE-9F39F8BBEB0F}" destId="{DBD442AC-F108-4978-98EE-86CFE8C9923A}" srcOrd="0" destOrd="0" presId="urn:microsoft.com/office/officeart/2005/8/layout/hierarchy2"/>
    <dgm:cxn modelId="{EFE427DF-7F1D-481F-B260-A0BC0220A0A6}" type="presParOf" srcId="{D00F4925-8E68-4D14-80DE-9F39F8BBEB0F}" destId="{B48F7156-9177-4630-8D69-3CCC4688298B}" srcOrd="1" destOrd="0" presId="urn:microsoft.com/office/officeart/2005/8/layout/hierarchy2"/>
    <dgm:cxn modelId="{8B594F75-1046-4309-9C7F-2E3B44CDF138}" type="presParOf" srcId="{B48F7156-9177-4630-8D69-3CCC4688298B}" destId="{218641DD-8CFD-45B5-9A77-9F92BA5E540D}" srcOrd="0" destOrd="0" presId="urn:microsoft.com/office/officeart/2005/8/layout/hierarchy2"/>
    <dgm:cxn modelId="{498F98CD-07AE-4846-B153-AAF804EDA532}" type="presParOf" srcId="{218641DD-8CFD-45B5-9A77-9F92BA5E540D}" destId="{7D8D38C4-40F8-4C45-894A-B200ABA01D1E}" srcOrd="0" destOrd="0" presId="urn:microsoft.com/office/officeart/2005/8/layout/hierarchy2"/>
    <dgm:cxn modelId="{D1E2BAA3-08F9-4118-BAF7-F75FAE9D781E}" type="presParOf" srcId="{B48F7156-9177-4630-8D69-3CCC4688298B}" destId="{B15169C1-6032-44C1-90EB-98AC9E6D1EED}" srcOrd="1" destOrd="0" presId="urn:microsoft.com/office/officeart/2005/8/layout/hierarchy2"/>
    <dgm:cxn modelId="{43748702-B5F4-46AD-9065-68F1F0CF1BE3}" type="presParOf" srcId="{B15169C1-6032-44C1-90EB-98AC9E6D1EED}" destId="{40F8360A-BA28-4A64-BDF4-C244AF95F186}" srcOrd="0" destOrd="0" presId="urn:microsoft.com/office/officeart/2005/8/layout/hierarchy2"/>
    <dgm:cxn modelId="{5A42C5BD-EFFB-4F3B-8956-C39F77D3C252}" type="presParOf" srcId="{B15169C1-6032-44C1-90EB-98AC9E6D1EED}" destId="{C9FDDE2A-7AAD-4C70-A56E-FFD9830EF7A8}" srcOrd="1" destOrd="0" presId="urn:microsoft.com/office/officeart/2005/8/layout/hierarchy2"/>
    <dgm:cxn modelId="{ED4E1CB8-68F9-4F23-94C7-D5D8A4C3C3E9}" type="presParOf" srcId="{C9FDDE2A-7AAD-4C70-A56E-FFD9830EF7A8}" destId="{8A4DC54A-564B-4181-9739-5C25639A0ACE}" srcOrd="0" destOrd="0" presId="urn:microsoft.com/office/officeart/2005/8/layout/hierarchy2"/>
    <dgm:cxn modelId="{248E26AC-F3EE-4E10-A08A-B5EFF97AB2B9}" type="presParOf" srcId="{8A4DC54A-564B-4181-9739-5C25639A0ACE}" destId="{B152166F-0993-422B-B374-B9256B265986}" srcOrd="0" destOrd="0" presId="urn:microsoft.com/office/officeart/2005/8/layout/hierarchy2"/>
    <dgm:cxn modelId="{B24CE499-3237-48A5-97F1-FB9384F4C128}" type="presParOf" srcId="{C9FDDE2A-7AAD-4C70-A56E-FFD9830EF7A8}" destId="{8B1F2BE8-E9EB-464D-AE5D-0CA5C5AB486E}" srcOrd="1" destOrd="0" presId="urn:microsoft.com/office/officeart/2005/8/layout/hierarchy2"/>
    <dgm:cxn modelId="{2A5AC58D-A33A-4EFC-B522-A1EE1F9609AE}" type="presParOf" srcId="{8B1F2BE8-E9EB-464D-AE5D-0CA5C5AB486E}" destId="{88F7C7A1-9AAA-4BFF-BAA3-BED611B11AA3}" srcOrd="0" destOrd="0" presId="urn:microsoft.com/office/officeart/2005/8/layout/hierarchy2"/>
    <dgm:cxn modelId="{A881A1B3-AC11-4DDE-89E9-32F114D7E5DB}" type="presParOf" srcId="{8B1F2BE8-E9EB-464D-AE5D-0CA5C5AB486E}" destId="{BD967117-8AA1-40DC-9177-60FD098763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355916-FE66-49AF-90E5-1E12FCA806A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3E5D28E-0031-4B92-B4DD-64A33588908D}">
      <dgm:prSet phldrT="[Text]"/>
      <dgm:spPr/>
      <dgm:t>
        <a:bodyPr/>
        <a:lstStyle/>
        <a:p>
          <a:r>
            <a:rPr lang="en-US" altLang="zh-CN" dirty="0"/>
            <a:t>zhangsan_001</a:t>
          </a:r>
          <a:endParaRPr lang="zh-CN" altLang="en-US" dirty="0"/>
        </a:p>
      </dgm:t>
    </dgm:pt>
    <dgm:pt modelId="{11E77B24-97EE-4776-B7FB-AB325C288788}" type="parTrans" cxnId="{8FCD9BBE-E65D-4881-83A1-AE395616FB9B}">
      <dgm:prSet/>
      <dgm:spPr/>
      <dgm:t>
        <a:bodyPr/>
        <a:lstStyle/>
        <a:p>
          <a:endParaRPr lang="zh-CN" altLang="en-US"/>
        </a:p>
      </dgm:t>
    </dgm:pt>
    <dgm:pt modelId="{62084B2A-5907-4DFA-9A9A-2D116A6401DD}" type="sibTrans" cxnId="{8FCD9BBE-E65D-4881-83A1-AE395616FB9B}">
      <dgm:prSet/>
      <dgm:spPr/>
      <dgm:t>
        <a:bodyPr/>
        <a:lstStyle/>
        <a:p>
          <a:endParaRPr lang="zh-CN" altLang="en-US"/>
        </a:p>
      </dgm:t>
    </dgm:pt>
    <dgm:pt modelId="{D714136D-6C2F-4A6B-BC06-422FBCA34E5C}">
      <dgm:prSet phldrT="[Text]"/>
      <dgm:spPr/>
      <dgm:t>
        <a:bodyPr/>
        <a:lstStyle/>
        <a:p>
          <a:r>
            <a:rPr lang="en-US" altLang="zh-CN" dirty="0"/>
            <a:t>DATA</a:t>
          </a:r>
          <a:endParaRPr lang="zh-CN" altLang="en-US" dirty="0"/>
        </a:p>
      </dgm:t>
    </dgm:pt>
    <dgm:pt modelId="{2A5B648F-0499-4ABB-91F8-64628DFCCA0F}" type="parTrans" cxnId="{C8885D9E-A853-4A03-B2A2-22165C67967E}">
      <dgm:prSet/>
      <dgm:spPr/>
      <dgm:t>
        <a:bodyPr/>
        <a:lstStyle/>
        <a:p>
          <a:endParaRPr lang="zh-CN" altLang="en-US"/>
        </a:p>
      </dgm:t>
    </dgm:pt>
    <dgm:pt modelId="{675BB70D-52DE-48AF-A87D-30C0E7A0CCB4}" type="sibTrans" cxnId="{C8885D9E-A853-4A03-B2A2-22165C67967E}">
      <dgm:prSet/>
      <dgm:spPr/>
      <dgm:t>
        <a:bodyPr/>
        <a:lstStyle/>
        <a:p>
          <a:endParaRPr lang="zh-CN" altLang="en-US"/>
        </a:p>
      </dgm:t>
    </dgm:pt>
    <dgm:pt modelId="{1940312A-6DE1-4E60-8E04-8B0A7862D3FD}">
      <dgm:prSet phldrT="[Text]"/>
      <dgm:spPr/>
      <dgm:t>
        <a:bodyPr/>
        <a:lstStyle/>
        <a:p>
          <a:r>
            <a:rPr lang="en-US" altLang="zh-CN" dirty="0"/>
            <a:t>2020-02-03-motion1-002</a:t>
          </a:r>
          <a:endParaRPr lang="zh-CN" altLang="en-US" dirty="0"/>
        </a:p>
      </dgm:t>
    </dgm:pt>
    <dgm:pt modelId="{DCC5DE6B-6476-40A0-BB3B-2D6CA8F9380B}" type="parTrans" cxnId="{06B89A01-3EE2-4C22-9E60-FA675F0C56D3}">
      <dgm:prSet/>
      <dgm:spPr/>
      <dgm:t>
        <a:bodyPr/>
        <a:lstStyle/>
        <a:p>
          <a:endParaRPr lang="zh-CN" altLang="en-US"/>
        </a:p>
      </dgm:t>
    </dgm:pt>
    <dgm:pt modelId="{39552C04-03CF-4F86-B3D9-34D0B436D1DE}" type="sibTrans" cxnId="{06B89A01-3EE2-4C22-9E60-FA675F0C56D3}">
      <dgm:prSet/>
      <dgm:spPr/>
      <dgm:t>
        <a:bodyPr/>
        <a:lstStyle/>
        <a:p>
          <a:endParaRPr lang="zh-CN" altLang="en-US"/>
        </a:p>
      </dgm:t>
    </dgm:pt>
    <dgm:pt modelId="{DE6084CE-0901-4C8B-B588-DE4A1B83FBAE}">
      <dgm:prSet phldrT="[Text]"/>
      <dgm:spPr/>
      <dgm:t>
        <a:bodyPr/>
        <a:lstStyle/>
        <a:p>
          <a:r>
            <a:rPr lang="en-US" altLang="zh-CN" dirty="0"/>
            <a:t>2020-02-03-motion3-001</a:t>
          </a:r>
          <a:endParaRPr lang="zh-CN" altLang="en-US" dirty="0"/>
        </a:p>
      </dgm:t>
    </dgm:pt>
    <dgm:pt modelId="{B2F4BBDE-69B0-4433-A664-EA204921D633}" type="parTrans" cxnId="{B52DA52F-EB69-4463-94A7-F374AB38EB1E}">
      <dgm:prSet/>
      <dgm:spPr/>
      <dgm:t>
        <a:bodyPr/>
        <a:lstStyle/>
        <a:p>
          <a:endParaRPr lang="zh-CN" altLang="en-US"/>
        </a:p>
      </dgm:t>
    </dgm:pt>
    <dgm:pt modelId="{C9CDBEC6-9915-4CB2-9399-A03DDE748ED6}" type="sibTrans" cxnId="{B52DA52F-EB69-4463-94A7-F374AB38EB1E}">
      <dgm:prSet/>
      <dgm:spPr/>
      <dgm:t>
        <a:bodyPr/>
        <a:lstStyle/>
        <a:p>
          <a:endParaRPr lang="zh-CN" altLang="en-US"/>
        </a:p>
      </dgm:t>
    </dgm:pt>
    <dgm:pt modelId="{1F1FF022-6B52-4139-8364-B05D9A6E6C70}">
      <dgm:prSet phldrT="[Text]"/>
      <dgm:spPr/>
      <dgm:t>
        <a:bodyPr/>
        <a:lstStyle/>
        <a:p>
          <a:r>
            <a:rPr lang="en-US" altLang="zh-CN" dirty="0"/>
            <a:t>MODEL</a:t>
          </a:r>
          <a:endParaRPr lang="zh-CN" altLang="en-US" dirty="0"/>
        </a:p>
      </dgm:t>
    </dgm:pt>
    <dgm:pt modelId="{2D6B454D-43F1-47DB-8DDF-B2514D49EA4C}" type="parTrans" cxnId="{581158FC-DFD4-4FEA-BD9F-4616D243FF96}">
      <dgm:prSet/>
      <dgm:spPr/>
      <dgm:t>
        <a:bodyPr/>
        <a:lstStyle/>
        <a:p>
          <a:endParaRPr lang="zh-CN" altLang="en-US"/>
        </a:p>
      </dgm:t>
    </dgm:pt>
    <dgm:pt modelId="{B9E7E2CD-3D55-4589-82DA-617D33D16982}" type="sibTrans" cxnId="{581158FC-DFD4-4FEA-BD9F-4616D243FF96}">
      <dgm:prSet/>
      <dgm:spPr/>
      <dgm:t>
        <a:bodyPr/>
        <a:lstStyle/>
        <a:p>
          <a:endParaRPr lang="zh-CN" altLang="en-US"/>
        </a:p>
      </dgm:t>
    </dgm:pt>
    <dgm:pt modelId="{23BC4426-B68F-47AA-983D-F96CB36A447F}">
      <dgm:prSet phldrT="[Text]"/>
      <dgm:spPr/>
      <dgm:t>
        <a:bodyPr/>
        <a:lstStyle/>
        <a:p>
          <a:r>
            <a:rPr lang="en-US" altLang="zh-CN" dirty="0"/>
            <a:t>2020-02-03-motion1-002</a:t>
          </a:r>
          <a:endParaRPr lang="zh-CN" altLang="en-US" dirty="0"/>
        </a:p>
      </dgm:t>
    </dgm:pt>
    <dgm:pt modelId="{0A2E9E26-CC05-42EC-9245-3D73286DCF0D}" type="parTrans" cxnId="{57B07375-6486-40FF-9356-E55523A4B3DE}">
      <dgm:prSet/>
      <dgm:spPr/>
      <dgm:t>
        <a:bodyPr/>
        <a:lstStyle/>
        <a:p>
          <a:endParaRPr lang="zh-CN" altLang="en-US"/>
        </a:p>
      </dgm:t>
    </dgm:pt>
    <dgm:pt modelId="{59D12740-9CC9-440E-A9B6-B44537BC4828}" type="sibTrans" cxnId="{57B07375-6486-40FF-9356-E55523A4B3DE}">
      <dgm:prSet/>
      <dgm:spPr/>
      <dgm:t>
        <a:bodyPr/>
        <a:lstStyle/>
        <a:p>
          <a:endParaRPr lang="zh-CN" altLang="en-US"/>
        </a:p>
      </dgm:t>
    </dgm:pt>
    <dgm:pt modelId="{8C8F0FE2-0162-47F9-90DF-FCD350E35681}">
      <dgm:prSet/>
      <dgm:spPr/>
      <dgm:t>
        <a:bodyPr/>
        <a:lstStyle/>
        <a:p>
          <a:r>
            <a:rPr lang="en-US" altLang="zh-CN" dirty="0"/>
            <a:t>2020-02-03-motion3-001</a:t>
          </a:r>
          <a:endParaRPr lang="zh-CN" altLang="en-US" dirty="0"/>
        </a:p>
      </dgm:t>
    </dgm:pt>
    <dgm:pt modelId="{21BA3AAE-4538-48C6-BE27-F2A149557021}" type="parTrans" cxnId="{67E748A5-64D1-45CC-BB56-56D1100DC111}">
      <dgm:prSet/>
      <dgm:spPr/>
      <dgm:t>
        <a:bodyPr/>
        <a:lstStyle/>
        <a:p>
          <a:endParaRPr lang="zh-CN" altLang="en-US"/>
        </a:p>
      </dgm:t>
    </dgm:pt>
    <dgm:pt modelId="{0223C667-26FB-4B33-A1BE-73E01678B367}" type="sibTrans" cxnId="{67E748A5-64D1-45CC-BB56-56D1100DC111}">
      <dgm:prSet/>
      <dgm:spPr/>
      <dgm:t>
        <a:bodyPr/>
        <a:lstStyle/>
        <a:p>
          <a:endParaRPr lang="zh-CN" altLang="en-US"/>
        </a:p>
      </dgm:t>
    </dgm:pt>
    <dgm:pt modelId="{BBF1507B-1FDA-45D9-9A35-3AED0EEFE976}" type="pres">
      <dgm:prSet presAssocID="{06355916-FE66-49AF-90E5-1E12FCA806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D757E4-9CEB-4211-A393-EBFFED9FE571}" type="pres">
      <dgm:prSet presAssocID="{A3E5D28E-0031-4B92-B4DD-64A33588908D}" presName="root1" presStyleCnt="0"/>
      <dgm:spPr/>
    </dgm:pt>
    <dgm:pt modelId="{124A9D57-8748-4286-BEAC-D81D0A3CDA4C}" type="pres">
      <dgm:prSet presAssocID="{A3E5D28E-0031-4B92-B4DD-64A33588908D}" presName="LevelOneTextNode" presStyleLbl="node0" presStyleIdx="0" presStyleCnt="1">
        <dgm:presLayoutVars>
          <dgm:chPref val="3"/>
        </dgm:presLayoutVars>
      </dgm:prSet>
      <dgm:spPr/>
    </dgm:pt>
    <dgm:pt modelId="{D71B0494-3FAA-4284-AB9B-23BE1D358F23}" type="pres">
      <dgm:prSet presAssocID="{A3E5D28E-0031-4B92-B4DD-64A33588908D}" presName="level2hierChild" presStyleCnt="0"/>
      <dgm:spPr/>
    </dgm:pt>
    <dgm:pt modelId="{A4EDE40B-B206-4FBE-90CD-8D7352B4BC15}" type="pres">
      <dgm:prSet presAssocID="{2A5B648F-0499-4ABB-91F8-64628DFCCA0F}" presName="conn2-1" presStyleLbl="parChTrans1D2" presStyleIdx="0" presStyleCnt="2"/>
      <dgm:spPr/>
    </dgm:pt>
    <dgm:pt modelId="{B4C1177C-82EC-48FB-9E39-762505D26BC2}" type="pres">
      <dgm:prSet presAssocID="{2A5B648F-0499-4ABB-91F8-64628DFCCA0F}" presName="connTx" presStyleLbl="parChTrans1D2" presStyleIdx="0" presStyleCnt="2"/>
      <dgm:spPr/>
    </dgm:pt>
    <dgm:pt modelId="{F0BCAC94-2402-4346-BB7F-314D09B1F87F}" type="pres">
      <dgm:prSet presAssocID="{D714136D-6C2F-4A6B-BC06-422FBCA34E5C}" presName="root2" presStyleCnt="0"/>
      <dgm:spPr/>
    </dgm:pt>
    <dgm:pt modelId="{3DC6721D-C371-4282-855B-91C88B09C284}" type="pres">
      <dgm:prSet presAssocID="{D714136D-6C2F-4A6B-BC06-422FBCA34E5C}" presName="LevelTwoTextNode" presStyleLbl="node2" presStyleIdx="0" presStyleCnt="2">
        <dgm:presLayoutVars>
          <dgm:chPref val="3"/>
        </dgm:presLayoutVars>
      </dgm:prSet>
      <dgm:spPr/>
    </dgm:pt>
    <dgm:pt modelId="{44EC4CA2-570A-486E-9A58-9700EA13CD18}" type="pres">
      <dgm:prSet presAssocID="{D714136D-6C2F-4A6B-BC06-422FBCA34E5C}" presName="level3hierChild" presStyleCnt="0"/>
      <dgm:spPr/>
    </dgm:pt>
    <dgm:pt modelId="{5F84D0FB-19B3-4F6D-A470-B0341685EEE1}" type="pres">
      <dgm:prSet presAssocID="{DCC5DE6B-6476-40A0-BB3B-2D6CA8F9380B}" presName="conn2-1" presStyleLbl="parChTrans1D3" presStyleIdx="0" presStyleCnt="4"/>
      <dgm:spPr/>
    </dgm:pt>
    <dgm:pt modelId="{80259AEE-E1B3-491B-8419-1973B48F2AF5}" type="pres">
      <dgm:prSet presAssocID="{DCC5DE6B-6476-40A0-BB3B-2D6CA8F9380B}" presName="connTx" presStyleLbl="parChTrans1D3" presStyleIdx="0" presStyleCnt="4"/>
      <dgm:spPr/>
    </dgm:pt>
    <dgm:pt modelId="{836800D4-4C7B-4AD9-9019-D3743DE9B987}" type="pres">
      <dgm:prSet presAssocID="{1940312A-6DE1-4E60-8E04-8B0A7862D3FD}" presName="root2" presStyleCnt="0"/>
      <dgm:spPr/>
    </dgm:pt>
    <dgm:pt modelId="{F231B846-45C7-47C1-9673-0E8ABBD76DF1}" type="pres">
      <dgm:prSet presAssocID="{1940312A-6DE1-4E60-8E04-8B0A7862D3FD}" presName="LevelTwoTextNode" presStyleLbl="node3" presStyleIdx="0" presStyleCnt="4">
        <dgm:presLayoutVars>
          <dgm:chPref val="3"/>
        </dgm:presLayoutVars>
      </dgm:prSet>
      <dgm:spPr/>
    </dgm:pt>
    <dgm:pt modelId="{CF60F9C1-CF0F-46FB-94E4-934CE7898820}" type="pres">
      <dgm:prSet presAssocID="{1940312A-6DE1-4E60-8E04-8B0A7862D3FD}" presName="level3hierChild" presStyleCnt="0"/>
      <dgm:spPr/>
    </dgm:pt>
    <dgm:pt modelId="{A4C78452-DFA1-4380-A879-C5C9A25D9DA2}" type="pres">
      <dgm:prSet presAssocID="{B2F4BBDE-69B0-4433-A664-EA204921D633}" presName="conn2-1" presStyleLbl="parChTrans1D3" presStyleIdx="1" presStyleCnt="4"/>
      <dgm:spPr/>
    </dgm:pt>
    <dgm:pt modelId="{B0C266E7-2510-4FEF-A87B-AB51DD9FE75E}" type="pres">
      <dgm:prSet presAssocID="{B2F4BBDE-69B0-4433-A664-EA204921D633}" presName="connTx" presStyleLbl="parChTrans1D3" presStyleIdx="1" presStyleCnt="4"/>
      <dgm:spPr/>
    </dgm:pt>
    <dgm:pt modelId="{C9F3E100-9A79-4461-B3CD-0152CF082B66}" type="pres">
      <dgm:prSet presAssocID="{DE6084CE-0901-4C8B-B588-DE4A1B83FBAE}" presName="root2" presStyleCnt="0"/>
      <dgm:spPr/>
    </dgm:pt>
    <dgm:pt modelId="{46F7BE26-BDBF-457E-A437-3A7A4CC7AD8C}" type="pres">
      <dgm:prSet presAssocID="{DE6084CE-0901-4C8B-B588-DE4A1B83FBAE}" presName="LevelTwoTextNode" presStyleLbl="node3" presStyleIdx="1" presStyleCnt="4">
        <dgm:presLayoutVars>
          <dgm:chPref val="3"/>
        </dgm:presLayoutVars>
      </dgm:prSet>
      <dgm:spPr/>
    </dgm:pt>
    <dgm:pt modelId="{BAE165A0-BC3C-47EE-A05E-4543F0924880}" type="pres">
      <dgm:prSet presAssocID="{DE6084CE-0901-4C8B-B588-DE4A1B83FBAE}" presName="level3hierChild" presStyleCnt="0"/>
      <dgm:spPr/>
    </dgm:pt>
    <dgm:pt modelId="{14EC0B89-D9FD-41F9-B755-8A2DA1D5DBC1}" type="pres">
      <dgm:prSet presAssocID="{2D6B454D-43F1-47DB-8DDF-B2514D49EA4C}" presName="conn2-1" presStyleLbl="parChTrans1D2" presStyleIdx="1" presStyleCnt="2"/>
      <dgm:spPr/>
    </dgm:pt>
    <dgm:pt modelId="{17C29154-0662-4D57-AD4D-672E6B6B84A8}" type="pres">
      <dgm:prSet presAssocID="{2D6B454D-43F1-47DB-8DDF-B2514D49EA4C}" presName="connTx" presStyleLbl="parChTrans1D2" presStyleIdx="1" presStyleCnt="2"/>
      <dgm:spPr/>
    </dgm:pt>
    <dgm:pt modelId="{85F9A66A-1DFE-47B6-A79A-6F60FB4E3CEE}" type="pres">
      <dgm:prSet presAssocID="{1F1FF022-6B52-4139-8364-B05D9A6E6C70}" presName="root2" presStyleCnt="0"/>
      <dgm:spPr/>
    </dgm:pt>
    <dgm:pt modelId="{D831E1B4-3663-4676-AB01-6AE08806F01E}" type="pres">
      <dgm:prSet presAssocID="{1F1FF022-6B52-4139-8364-B05D9A6E6C70}" presName="LevelTwoTextNode" presStyleLbl="node2" presStyleIdx="1" presStyleCnt="2">
        <dgm:presLayoutVars>
          <dgm:chPref val="3"/>
        </dgm:presLayoutVars>
      </dgm:prSet>
      <dgm:spPr/>
    </dgm:pt>
    <dgm:pt modelId="{C2999848-E51A-4F0D-9839-154C326BCA58}" type="pres">
      <dgm:prSet presAssocID="{1F1FF022-6B52-4139-8364-B05D9A6E6C70}" presName="level3hierChild" presStyleCnt="0"/>
      <dgm:spPr/>
    </dgm:pt>
    <dgm:pt modelId="{D5FC00A5-CFE6-4053-AAA8-FA9AD43EB2CF}" type="pres">
      <dgm:prSet presAssocID="{0A2E9E26-CC05-42EC-9245-3D73286DCF0D}" presName="conn2-1" presStyleLbl="parChTrans1D3" presStyleIdx="2" presStyleCnt="4"/>
      <dgm:spPr/>
    </dgm:pt>
    <dgm:pt modelId="{4E05088B-BA75-44ED-89C0-9074A9178F8C}" type="pres">
      <dgm:prSet presAssocID="{0A2E9E26-CC05-42EC-9245-3D73286DCF0D}" presName="connTx" presStyleLbl="parChTrans1D3" presStyleIdx="2" presStyleCnt="4"/>
      <dgm:spPr/>
    </dgm:pt>
    <dgm:pt modelId="{D8557CA9-4570-45C5-BD3C-01E716FF75BD}" type="pres">
      <dgm:prSet presAssocID="{23BC4426-B68F-47AA-983D-F96CB36A447F}" presName="root2" presStyleCnt="0"/>
      <dgm:spPr/>
    </dgm:pt>
    <dgm:pt modelId="{0E01C282-D649-404E-A2B8-FCDDEBC62135}" type="pres">
      <dgm:prSet presAssocID="{23BC4426-B68F-47AA-983D-F96CB36A447F}" presName="LevelTwoTextNode" presStyleLbl="node3" presStyleIdx="2" presStyleCnt="4">
        <dgm:presLayoutVars>
          <dgm:chPref val="3"/>
        </dgm:presLayoutVars>
      </dgm:prSet>
      <dgm:spPr/>
    </dgm:pt>
    <dgm:pt modelId="{6FB8D246-EF7C-441C-B8D5-B325BACED0B1}" type="pres">
      <dgm:prSet presAssocID="{23BC4426-B68F-47AA-983D-F96CB36A447F}" presName="level3hierChild" presStyleCnt="0"/>
      <dgm:spPr/>
    </dgm:pt>
    <dgm:pt modelId="{AA86BAE6-9781-41E2-8323-401779665F6A}" type="pres">
      <dgm:prSet presAssocID="{21BA3AAE-4538-48C6-BE27-F2A149557021}" presName="conn2-1" presStyleLbl="parChTrans1D3" presStyleIdx="3" presStyleCnt="4"/>
      <dgm:spPr/>
    </dgm:pt>
    <dgm:pt modelId="{A72A6480-5AE5-4FAF-AC73-E9BF2DE7EBFD}" type="pres">
      <dgm:prSet presAssocID="{21BA3AAE-4538-48C6-BE27-F2A149557021}" presName="connTx" presStyleLbl="parChTrans1D3" presStyleIdx="3" presStyleCnt="4"/>
      <dgm:spPr/>
    </dgm:pt>
    <dgm:pt modelId="{66DD835A-5929-45B0-AF92-2F13307263B8}" type="pres">
      <dgm:prSet presAssocID="{8C8F0FE2-0162-47F9-90DF-FCD350E35681}" presName="root2" presStyleCnt="0"/>
      <dgm:spPr/>
    </dgm:pt>
    <dgm:pt modelId="{1547634B-88FE-45F3-B561-F72D7650232F}" type="pres">
      <dgm:prSet presAssocID="{8C8F0FE2-0162-47F9-90DF-FCD350E35681}" presName="LevelTwoTextNode" presStyleLbl="node3" presStyleIdx="3" presStyleCnt="4">
        <dgm:presLayoutVars>
          <dgm:chPref val="3"/>
        </dgm:presLayoutVars>
      </dgm:prSet>
      <dgm:spPr/>
    </dgm:pt>
    <dgm:pt modelId="{B904CB7C-A980-40FD-B7E2-A576A001E7AA}" type="pres">
      <dgm:prSet presAssocID="{8C8F0FE2-0162-47F9-90DF-FCD350E35681}" presName="level3hierChild" presStyleCnt="0"/>
      <dgm:spPr/>
    </dgm:pt>
  </dgm:ptLst>
  <dgm:cxnLst>
    <dgm:cxn modelId="{06B89A01-3EE2-4C22-9E60-FA675F0C56D3}" srcId="{D714136D-6C2F-4A6B-BC06-422FBCA34E5C}" destId="{1940312A-6DE1-4E60-8E04-8B0A7862D3FD}" srcOrd="0" destOrd="0" parTransId="{DCC5DE6B-6476-40A0-BB3B-2D6CA8F9380B}" sibTransId="{39552C04-03CF-4F86-B3D9-34D0B436D1DE}"/>
    <dgm:cxn modelId="{3B485908-9119-4F7F-9E63-73A9EE482510}" type="presOf" srcId="{D714136D-6C2F-4A6B-BC06-422FBCA34E5C}" destId="{3DC6721D-C371-4282-855B-91C88B09C284}" srcOrd="0" destOrd="0" presId="urn:microsoft.com/office/officeart/2005/8/layout/hierarchy2"/>
    <dgm:cxn modelId="{BF484109-C35F-43E0-BC8D-0D3C349E29C8}" type="presOf" srcId="{B2F4BBDE-69B0-4433-A664-EA204921D633}" destId="{B0C266E7-2510-4FEF-A87B-AB51DD9FE75E}" srcOrd="1" destOrd="0" presId="urn:microsoft.com/office/officeart/2005/8/layout/hierarchy2"/>
    <dgm:cxn modelId="{1BD2ED24-45AF-4A2E-B898-1F8D9FBEC3FE}" type="presOf" srcId="{21BA3AAE-4538-48C6-BE27-F2A149557021}" destId="{AA86BAE6-9781-41E2-8323-401779665F6A}" srcOrd="0" destOrd="0" presId="urn:microsoft.com/office/officeart/2005/8/layout/hierarchy2"/>
    <dgm:cxn modelId="{B52DA52F-EB69-4463-94A7-F374AB38EB1E}" srcId="{D714136D-6C2F-4A6B-BC06-422FBCA34E5C}" destId="{DE6084CE-0901-4C8B-B588-DE4A1B83FBAE}" srcOrd="1" destOrd="0" parTransId="{B2F4BBDE-69B0-4433-A664-EA204921D633}" sibTransId="{C9CDBEC6-9915-4CB2-9399-A03DDE748ED6}"/>
    <dgm:cxn modelId="{97B57232-EAF6-43A5-A7C8-7AB623D93FCC}" type="presOf" srcId="{0A2E9E26-CC05-42EC-9245-3D73286DCF0D}" destId="{D5FC00A5-CFE6-4053-AAA8-FA9AD43EB2CF}" srcOrd="0" destOrd="0" presId="urn:microsoft.com/office/officeart/2005/8/layout/hierarchy2"/>
    <dgm:cxn modelId="{BAF20C6D-8FC9-41F4-BE10-9CAFCE15CFD2}" type="presOf" srcId="{1940312A-6DE1-4E60-8E04-8B0A7862D3FD}" destId="{F231B846-45C7-47C1-9673-0E8ABBD76DF1}" srcOrd="0" destOrd="0" presId="urn:microsoft.com/office/officeart/2005/8/layout/hierarchy2"/>
    <dgm:cxn modelId="{2A01AD51-F60E-4947-A240-560AAB05A8DE}" type="presOf" srcId="{2D6B454D-43F1-47DB-8DDF-B2514D49EA4C}" destId="{17C29154-0662-4D57-AD4D-672E6B6B84A8}" srcOrd="1" destOrd="0" presId="urn:microsoft.com/office/officeart/2005/8/layout/hierarchy2"/>
    <dgm:cxn modelId="{57B07375-6486-40FF-9356-E55523A4B3DE}" srcId="{1F1FF022-6B52-4139-8364-B05D9A6E6C70}" destId="{23BC4426-B68F-47AA-983D-F96CB36A447F}" srcOrd="0" destOrd="0" parTransId="{0A2E9E26-CC05-42EC-9245-3D73286DCF0D}" sibTransId="{59D12740-9CC9-440E-A9B6-B44537BC4828}"/>
    <dgm:cxn modelId="{56E47178-6E8C-4797-B05E-F1E732A0B5AA}" type="presOf" srcId="{2A5B648F-0499-4ABB-91F8-64628DFCCA0F}" destId="{B4C1177C-82EC-48FB-9E39-762505D26BC2}" srcOrd="1" destOrd="0" presId="urn:microsoft.com/office/officeart/2005/8/layout/hierarchy2"/>
    <dgm:cxn modelId="{21050A84-01E0-4007-A18C-81120F34C108}" type="presOf" srcId="{23BC4426-B68F-47AA-983D-F96CB36A447F}" destId="{0E01C282-D649-404E-A2B8-FCDDEBC62135}" srcOrd="0" destOrd="0" presId="urn:microsoft.com/office/officeart/2005/8/layout/hierarchy2"/>
    <dgm:cxn modelId="{2F051888-B3AA-499C-9DF0-38E28DA77972}" type="presOf" srcId="{0A2E9E26-CC05-42EC-9245-3D73286DCF0D}" destId="{4E05088B-BA75-44ED-89C0-9074A9178F8C}" srcOrd="1" destOrd="0" presId="urn:microsoft.com/office/officeart/2005/8/layout/hierarchy2"/>
    <dgm:cxn modelId="{C8885D9E-A853-4A03-B2A2-22165C67967E}" srcId="{A3E5D28E-0031-4B92-B4DD-64A33588908D}" destId="{D714136D-6C2F-4A6B-BC06-422FBCA34E5C}" srcOrd="0" destOrd="0" parTransId="{2A5B648F-0499-4ABB-91F8-64628DFCCA0F}" sibTransId="{675BB70D-52DE-48AF-A87D-30C0E7A0CCB4}"/>
    <dgm:cxn modelId="{26356E9F-DF65-4927-AB95-432CFAA1C24E}" type="presOf" srcId="{2A5B648F-0499-4ABB-91F8-64628DFCCA0F}" destId="{A4EDE40B-B206-4FBE-90CD-8D7352B4BC15}" srcOrd="0" destOrd="0" presId="urn:microsoft.com/office/officeart/2005/8/layout/hierarchy2"/>
    <dgm:cxn modelId="{9FADEBA4-D4E3-4D9F-B2D9-396B02D9FCAE}" type="presOf" srcId="{DE6084CE-0901-4C8B-B588-DE4A1B83FBAE}" destId="{46F7BE26-BDBF-457E-A437-3A7A4CC7AD8C}" srcOrd="0" destOrd="0" presId="urn:microsoft.com/office/officeart/2005/8/layout/hierarchy2"/>
    <dgm:cxn modelId="{67E748A5-64D1-45CC-BB56-56D1100DC111}" srcId="{1F1FF022-6B52-4139-8364-B05D9A6E6C70}" destId="{8C8F0FE2-0162-47F9-90DF-FCD350E35681}" srcOrd="1" destOrd="0" parTransId="{21BA3AAE-4538-48C6-BE27-F2A149557021}" sibTransId="{0223C667-26FB-4B33-A1BE-73E01678B367}"/>
    <dgm:cxn modelId="{EF76D7A7-5E0C-4A1D-BC30-BB9CCA2686B4}" type="presOf" srcId="{DCC5DE6B-6476-40A0-BB3B-2D6CA8F9380B}" destId="{80259AEE-E1B3-491B-8419-1973B48F2AF5}" srcOrd="1" destOrd="0" presId="urn:microsoft.com/office/officeart/2005/8/layout/hierarchy2"/>
    <dgm:cxn modelId="{5828F5A9-DDDB-42F4-BC0C-BE38B94E29A6}" type="presOf" srcId="{1F1FF022-6B52-4139-8364-B05D9A6E6C70}" destId="{D831E1B4-3663-4676-AB01-6AE08806F01E}" srcOrd="0" destOrd="0" presId="urn:microsoft.com/office/officeart/2005/8/layout/hierarchy2"/>
    <dgm:cxn modelId="{F57B88AB-8706-449E-9665-30F4E77A5B4C}" type="presOf" srcId="{06355916-FE66-49AF-90E5-1E12FCA806A4}" destId="{BBF1507B-1FDA-45D9-9A35-3AED0EEFE976}" srcOrd="0" destOrd="0" presId="urn:microsoft.com/office/officeart/2005/8/layout/hierarchy2"/>
    <dgm:cxn modelId="{25180AAD-A7D9-403B-9A5F-BFB6455C149E}" type="presOf" srcId="{2D6B454D-43F1-47DB-8DDF-B2514D49EA4C}" destId="{14EC0B89-D9FD-41F9-B755-8A2DA1D5DBC1}" srcOrd="0" destOrd="0" presId="urn:microsoft.com/office/officeart/2005/8/layout/hierarchy2"/>
    <dgm:cxn modelId="{A851BFB2-B7EB-4EFA-9BB3-5974E09A61EE}" type="presOf" srcId="{21BA3AAE-4538-48C6-BE27-F2A149557021}" destId="{A72A6480-5AE5-4FAF-AC73-E9BF2DE7EBFD}" srcOrd="1" destOrd="0" presId="urn:microsoft.com/office/officeart/2005/8/layout/hierarchy2"/>
    <dgm:cxn modelId="{8FCD9BBE-E65D-4881-83A1-AE395616FB9B}" srcId="{06355916-FE66-49AF-90E5-1E12FCA806A4}" destId="{A3E5D28E-0031-4B92-B4DD-64A33588908D}" srcOrd="0" destOrd="0" parTransId="{11E77B24-97EE-4776-B7FB-AB325C288788}" sibTransId="{62084B2A-5907-4DFA-9A9A-2D116A6401DD}"/>
    <dgm:cxn modelId="{169ABCC9-9D69-4943-AB6F-8097CBB4DE11}" type="presOf" srcId="{DCC5DE6B-6476-40A0-BB3B-2D6CA8F9380B}" destId="{5F84D0FB-19B3-4F6D-A470-B0341685EEE1}" srcOrd="0" destOrd="0" presId="urn:microsoft.com/office/officeart/2005/8/layout/hierarchy2"/>
    <dgm:cxn modelId="{ABBE1BCD-3D5A-43A3-B3FD-A134D695CA17}" type="presOf" srcId="{B2F4BBDE-69B0-4433-A664-EA204921D633}" destId="{A4C78452-DFA1-4380-A879-C5C9A25D9DA2}" srcOrd="0" destOrd="0" presId="urn:microsoft.com/office/officeart/2005/8/layout/hierarchy2"/>
    <dgm:cxn modelId="{167CE6DF-D705-4791-BBED-2E1CB077447E}" type="presOf" srcId="{A3E5D28E-0031-4B92-B4DD-64A33588908D}" destId="{124A9D57-8748-4286-BEAC-D81D0A3CDA4C}" srcOrd="0" destOrd="0" presId="urn:microsoft.com/office/officeart/2005/8/layout/hierarchy2"/>
    <dgm:cxn modelId="{DEC1F3F9-45B8-4CA3-BFED-98F6CD66B001}" type="presOf" srcId="{8C8F0FE2-0162-47F9-90DF-FCD350E35681}" destId="{1547634B-88FE-45F3-B561-F72D7650232F}" srcOrd="0" destOrd="0" presId="urn:microsoft.com/office/officeart/2005/8/layout/hierarchy2"/>
    <dgm:cxn modelId="{581158FC-DFD4-4FEA-BD9F-4616D243FF96}" srcId="{A3E5D28E-0031-4B92-B4DD-64A33588908D}" destId="{1F1FF022-6B52-4139-8364-B05D9A6E6C70}" srcOrd="1" destOrd="0" parTransId="{2D6B454D-43F1-47DB-8DDF-B2514D49EA4C}" sibTransId="{B9E7E2CD-3D55-4589-82DA-617D33D16982}"/>
    <dgm:cxn modelId="{BFB5E95D-C5C3-4383-952F-E4FD46505CCC}" type="presParOf" srcId="{BBF1507B-1FDA-45D9-9A35-3AED0EEFE976}" destId="{A8D757E4-9CEB-4211-A393-EBFFED9FE571}" srcOrd="0" destOrd="0" presId="urn:microsoft.com/office/officeart/2005/8/layout/hierarchy2"/>
    <dgm:cxn modelId="{64354BEC-C419-4874-B672-3D971D6B8066}" type="presParOf" srcId="{A8D757E4-9CEB-4211-A393-EBFFED9FE571}" destId="{124A9D57-8748-4286-BEAC-D81D0A3CDA4C}" srcOrd="0" destOrd="0" presId="urn:microsoft.com/office/officeart/2005/8/layout/hierarchy2"/>
    <dgm:cxn modelId="{A15E635B-6E1D-4AA5-8052-1583E6EDFDA7}" type="presParOf" srcId="{A8D757E4-9CEB-4211-A393-EBFFED9FE571}" destId="{D71B0494-3FAA-4284-AB9B-23BE1D358F23}" srcOrd="1" destOrd="0" presId="urn:microsoft.com/office/officeart/2005/8/layout/hierarchy2"/>
    <dgm:cxn modelId="{745AA586-9D96-41E1-9F72-9C77A749CF16}" type="presParOf" srcId="{D71B0494-3FAA-4284-AB9B-23BE1D358F23}" destId="{A4EDE40B-B206-4FBE-90CD-8D7352B4BC15}" srcOrd="0" destOrd="0" presId="urn:microsoft.com/office/officeart/2005/8/layout/hierarchy2"/>
    <dgm:cxn modelId="{57AF9E0A-2EF4-49E9-B7F1-616E3777DB2A}" type="presParOf" srcId="{A4EDE40B-B206-4FBE-90CD-8D7352B4BC15}" destId="{B4C1177C-82EC-48FB-9E39-762505D26BC2}" srcOrd="0" destOrd="0" presId="urn:microsoft.com/office/officeart/2005/8/layout/hierarchy2"/>
    <dgm:cxn modelId="{16362B15-5ED8-49C5-889F-D495FD9D5D0C}" type="presParOf" srcId="{D71B0494-3FAA-4284-AB9B-23BE1D358F23}" destId="{F0BCAC94-2402-4346-BB7F-314D09B1F87F}" srcOrd="1" destOrd="0" presId="urn:microsoft.com/office/officeart/2005/8/layout/hierarchy2"/>
    <dgm:cxn modelId="{636D9F71-582F-4973-8620-FE95000A5FEA}" type="presParOf" srcId="{F0BCAC94-2402-4346-BB7F-314D09B1F87F}" destId="{3DC6721D-C371-4282-855B-91C88B09C284}" srcOrd="0" destOrd="0" presId="urn:microsoft.com/office/officeart/2005/8/layout/hierarchy2"/>
    <dgm:cxn modelId="{955177F4-D788-46E2-A85E-C85505388111}" type="presParOf" srcId="{F0BCAC94-2402-4346-BB7F-314D09B1F87F}" destId="{44EC4CA2-570A-486E-9A58-9700EA13CD18}" srcOrd="1" destOrd="0" presId="urn:microsoft.com/office/officeart/2005/8/layout/hierarchy2"/>
    <dgm:cxn modelId="{6D66719C-C44E-4B9A-9164-F638BEF89B17}" type="presParOf" srcId="{44EC4CA2-570A-486E-9A58-9700EA13CD18}" destId="{5F84D0FB-19B3-4F6D-A470-B0341685EEE1}" srcOrd="0" destOrd="0" presId="urn:microsoft.com/office/officeart/2005/8/layout/hierarchy2"/>
    <dgm:cxn modelId="{0078A41F-AE99-4E7D-968C-DF61576814C7}" type="presParOf" srcId="{5F84D0FB-19B3-4F6D-A470-B0341685EEE1}" destId="{80259AEE-E1B3-491B-8419-1973B48F2AF5}" srcOrd="0" destOrd="0" presId="urn:microsoft.com/office/officeart/2005/8/layout/hierarchy2"/>
    <dgm:cxn modelId="{E0EC1109-A10A-4BB1-8D50-48319117BD27}" type="presParOf" srcId="{44EC4CA2-570A-486E-9A58-9700EA13CD18}" destId="{836800D4-4C7B-4AD9-9019-D3743DE9B987}" srcOrd="1" destOrd="0" presId="urn:microsoft.com/office/officeart/2005/8/layout/hierarchy2"/>
    <dgm:cxn modelId="{5D9D0E5B-AE04-497B-B7EB-4BAAF1AE91A5}" type="presParOf" srcId="{836800D4-4C7B-4AD9-9019-D3743DE9B987}" destId="{F231B846-45C7-47C1-9673-0E8ABBD76DF1}" srcOrd="0" destOrd="0" presId="urn:microsoft.com/office/officeart/2005/8/layout/hierarchy2"/>
    <dgm:cxn modelId="{737C8210-A3F2-4AFB-AE57-C795C510EFC8}" type="presParOf" srcId="{836800D4-4C7B-4AD9-9019-D3743DE9B987}" destId="{CF60F9C1-CF0F-46FB-94E4-934CE7898820}" srcOrd="1" destOrd="0" presId="urn:microsoft.com/office/officeart/2005/8/layout/hierarchy2"/>
    <dgm:cxn modelId="{2560F918-DA10-477C-B441-6C97EC49CB2E}" type="presParOf" srcId="{44EC4CA2-570A-486E-9A58-9700EA13CD18}" destId="{A4C78452-DFA1-4380-A879-C5C9A25D9DA2}" srcOrd="2" destOrd="0" presId="urn:microsoft.com/office/officeart/2005/8/layout/hierarchy2"/>
    <dgm:cxn modelId="{A470EC64-4E83-4C9A-8684-6208CA4544A6}" type="presParOf" srcId="{A4C78452-DFA1-4380-A879-C5C9A25D9DA2}" destId="{B0C266E7-2510-4FEF-A87B-AB51DD9FE75E}" srcOrd="0" destOrd="0" presId="urn:microsoft.com/office/officeart/2005/8/layout/hierarchy2"/>
    <dgm:cxn modelId="{0BD13C00-B462-4CAC-8805-727F51BCF115}" type="presParOf" srcId="{44EC4CA2-570A-486E-9A58-9700EA13CD18}" destId="{C9F3E100-9A79-4461-B3CD-0152CF082B66}" srcOrd="3" destOrd="0" presId="urn:microsoft.com/office/officeart/2005/8/layout/hierarchy2"/>
    <dgm:cxn modelId="{0B198DC8-BA2D-4A80-A7E9-0BDFDEB49E0A}" type="presParOf" srcId="{C9F3E100-9A79-4461-B3CD-0152CF082B66}" destId="{46F7BE26-BDBF-457E-A437-3A7A4CC7AD8C}" srcOrd="0" destOrd="0" presId="urn:microsoft.com/office/officeart/2005/8/layout/hierarchy2"/>
    <dgm:cxn modelId="{5272B9FE-6F19-4A37-8F34-2966351B441D}" type="presParOf" srcId="{C9F3E100-9A79-4461-B3CD-0152CF082B66}" destId="{BAE165A0-BC3C-47EE-A05E-4543F0924880}" srcOrd="1" destOrd="0" presId="urn:microsoft.com/office/officeart/2005/8/layout/hierarchy2"/>
    <dgm:cxn modelId="{5DC2B46A-6317-4F60-85F5-6541BB9A0603}" type="presParOf" srcId="{D71B0494-3FAA-4284-AB9B-23BE1D358F23}" destId="{14EC0B89-D9FD-41F9-B755-8A2DA1D5DBC1}" srcOrd="2" destOrd="0" presId="urn:microsoft.com/office/officeart/2005/8/layout/hierarchy2"/>
    <dgm:cxn modelId="{4A394C10-D8E5-4462-BCF3-CD01802A65E9}" type="presParOf" srcId="{14EC0B89-D9FD-41F9-B755-8A2DA1D5DBC1}" destId="{17C29154-0662-4D57-AD4D-672E6B6B84A8}" srcOrd="0" destOrd="0" presId="urn:microsoft.com/office/officeart/2005/8/layout/hierarchy2"/>
    <dgm:cxn modelId="{A048634F-052F-4C42-871A-23BC45795177}" type="presParOf" srcId="{D71B0494-3FAA-4284-AB9B-23BE1D358F23}" destId="{85F9A66A-1DFE-47B6-A79A-6F60FB4E3CEE}" srcOrd="3" destOrd="0" presId="urn:microsoft.com/office/officeart/2005/8/layout/hierarchy2"/>
    <dgm:cxn modelId="{2885A532-299E-49A2-9E84-44B491E749DB}" type="presParOf" srcId="{85F9A66A-1DFE-47B6-A79A-6F60FB4E3CEE}" destId="{D831E1B4-3663-4676-AB01-6AE08806F01E}" srcOrd="0" destOrd="0" presId="urn:microsoft.com/office/officeart/2005/8/layout/hierarchy2"/>
    <dgm:cxn modelId="{1976A1C7-E1D7-4DA0-9F93-5C8B5629D65B}" type="presParOf" srcId="{85F9A66A-1DFE-47B6-A79A-6F60FB4E3CEE}" destId="{C2999848-E51A-4F0D-9839-154C326BCA58}" srcOrd="1" destOrd="0" presId="urn:microsoft.com/office/officeart/2005/8/layout/hierarchy2"/>
    <dgm:cxn modelId="{BD8EE07A-5A85-46D6-B3CE-8DBA18F518AA}" type="presParOf" srcId="{C2999848-E51A-4F0D-9839-154C326BCA58}" destId="{D5FC00A5-CFE6-4053-AAA8-FA9AD43EB2CF}" srcOrd="0" destOrd="0" presId="urn:microsoft.com/office/officeart/2005/8/layout/hierarchy2"/>
    <dgm:cxn modelId="{C7C5D925-FAB1-4A91-9322-532DF6548872}" type="presParOf" srcId="{D5FC00A5-CFE6-4053-AAA8-FA9AD43EB2CF}" destId="{4E05088B-BA75-44ED-89C0-9074A9178F8C}" srcOrd="0" destOrd="0" presId="urn:microsoft.com/office/officeart/2005/8/layout/hierarchy2"/>
    <dgm:cxn modelId="{F6C2BB7D-D6C7-42F0-817F-877764E7C486}" type="presParOf" srcId="{C2999848-E51A-4F0D-9839-154C326BCA58}" destId="{D8557CA9-4570-45C5-BD3C-01E716FF75BD}" srcOrd="1" destOrd="0" presId="urn:microsoft.com/office/officeart/2005/8/layout/hierarchy2"/>
    <dgm:cxn modelId="{2DFDD062-FBE9-4F21-99F0-F4A2CF229845}" type="presParOf" srcId="{D8557CA9-4570-45C5-BD3C-01E716FF75BD}" destId="{0E01C282-D649-404E-A2B8-FCDDEBC62135}" srcOrd="0" destOrd="0" presId="urn:microsoft.com/office/officeart/2005/8/layout/hierarchy2"/>
    <dgm:cxn modelId="{26F5F2EA-8CE8-4D5C-8EBB-835AACCB2788}" type="presParOf" srcId="{D8557CA9-4570-45C5-BD3C-01E716FF75BD}" destId="{6FB8D246-EF7C-441C-B8D5-B325BACED0B1}" srcOrd="1" destOrd="0" presId="urn:microsoft.com/office/officeart/2005/8/layout/hierarchy2"/>
    <dgm:cxn modelId="{DA1785E4-C2D7-43EC-A2D7-444F0FD6DD67}" type="presParOf" srcId="{C2999848-E51A-4F0D-9839-154C326BCA58}" destId="{AA86BAE6-9781-41E2-8323-401779665F6A}" srcOrd="2" destOrd="0" presId="urn:microsoft.com/office/officeart/2005/8/layout/hierarchy2"/>
    <dgm:cxn modelId="{BC16B449-AC16-4D48-A2CC-7246B28E6E5C}" type="presParOf" srcId="{AA86BAE6-9781-41E2-8323-401779665F6A}" destId="{A72A6480-5AE5-4FAF-AC73-E9BF2DE7EBFD}" srcOrd="0" destOrd="0" presId="urn:microsoft.com/office/officeart/2005/8/layout/hierarchy2"/>
    <dgm:cxn modelId="{D5BB5FC2-7F80-4801-929C-3C49C6B95454}" type="presParOf" srcId="{C2999848-E51A-4F0D-9839-154C326BCA58}" destId="{66DD835A-5929-45B0-AF92-2F13307263B8}" srcOrd="3" destOrd="0" presId="urn:microsoft.com/office/officeart/2005/8/layout/hierarchy2"/>
    <dgm:cxn modelId="{D8B14203-F475-444A-9175-A94DE373A529}" type="presParOf" srcId="{66DD835A-5929-45B0-AF92-2F13307263B8}" destId="{1547634B-88FE-45F3-B561-F72D7650232F}" srcOrd="0" destOrd="0" presId="urn:microsoft.com/office/officeart/2005/8/layout/hierarchy2"/>
    <dgm:cxn modelId="{DB8BDD29-AC64-408A-8831-A3DB97F3CBB5}" type="presParOf" srcId="{66DD835A-5929-45B0-AF92-2F13307263B8}" destId="{B904CB7C-A980-40FD-B7E2-A576A001E7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FDEE8-6A0B-4C73-B20A-C19F0A54E043}">
      <dsp:nvSpPr>
        <dsp:cNvPr id="0" name=""/>
        <dsp:cNvSpPr/>
      </dsp:nvSpPr>
      <dsp:spPr>
        <a:xfrm>
          <a:off x="6728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打开</a:t>
          </a:r>
          <a:r>
            <a:rPr lang="en-US" altLang="zh-CN" sz="1600" kern="1200" dirty="0"/>
            <a:t>UI</a:t>
          </a:r>
          <a:endParaRPr lang="zh-CN" altLang="en-US" sz="1600" kern="1200" dirty="0"/>
        </a:p>
      </dsp:txBody>
      <dsp:txXfrm>
        <a:off x="6728" y="676066"/>
        <a:ext cx="1518074" cy="460800"/>
      </dsp:txXfrm>
    </dsp:sp>
    <dsp:sp modelId="{9E000D5D-559A-4F53-8F2C-868681B5C98F}">
      <dsp:nvSpPr>
        <dsp:cNvPr id="0" name=""/>
        <dsp:cNvSpPr/>
      </dsp:nvSpPr>
      <dsp:spPr>
        <a:xfrm>
          <a:off x="317659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solidFill>
                <a:schemeClr val="bg1">
                  <a:lumMod val="65000"/>
                </a:schemeClr>
              </a:solidFill>
            </a:rPr>
            <a:t>启动</a:t>
          </a:r>
          <a:r>
            <a:rPr lang="en-US" altLang="zh-CN" sz="1600" kern="1200" dirty="0">
              <a:solidFill>
                <a:schemeClr val="bg1">
                  <a:lumMod val="65000"/>
                </a:schemeClr>
              </a:solidFill>
            </a:rPr>
            <a:t>TCP server</a:t>
          </a:r>
          <a:endParaRPr lang="zh-CN" altLang="en-US" sz="1600" kern="1200" dirty="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启动</a:t>
          </a:r>
          <a:r>
            <a:rPr lang="en-US" altLang="zh-CN" sz="1600" kern="1200" dirty="0"/>
            <a:t>TCP client</a:t>
          </a:r>
          <a:endParaRPr lang="zh-CN" altLang="en-US" sz="1600" kern="1200" dirty="0"/>
        </a:p>
      </dsp:txBody>
      <dsp:txXfrm>
        <a:off x="357305" y="1176512"/>
        <a:ext cx="1438782" cy="1274308"/>
      </dsp:txXfrm>
    </dsp:sp>
    <dsp:sp modelId="{8C02E5E6-4F0E-4F74-8828-8BEDEA0FCD46}">
      <dsp:nvSpPr>
        <dsp:cNvPr id="0" name=""/>
        <dsp:cNvSpPr/>
      </dsp:nvSpPr>
      <dsp:spPr>
        <a:xfrm>
          <a:off x="1754937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754937" y="793079"/>
        <a:ext cx="374498" cy="226774"/>
      </dsp:txXfrm>
    </dsp:sp>
    <dsp:sp modelId="{5EBE5D08-0F46-4C31-A58D-D558236BAFAF}">
      <dsp:nvSpPr>
        <dsp:cNvPr id="0" name=""/>
        <dsp:cNvSpPr/>
      </dsp:nvSpPr>
      <dsp:spPr>
        <a:xfrm>
          <a:off x="2445341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输入实验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2445341" y="676066"/>
        <a:ext cx="1518074" cy="460800"/>
      </dsp:txXfrm>
    </dsp:sp>
    <dsp:sp modelId="{776C0C5A-B440-46B5-80DA-5F015F7641D1}">
      <dsp:nvSpPr>
        <dsp:cNvPr id="0" name=""/>
        <dsp:cNvSpPr/>
      </dsp:nvSpPr>
      <dsp:spPr>
        <a:xfrm>
          <a:off x="2756272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2795918" y="1176512"/>
        <a:ext cx="1438782" cy="1274308"/>
      </dsp:txXfrm>
    </dsp:sp>
    <dsp:sp modelId="{05EC6182-1545-4E90-A933-107E3C76C284}">
      <dsp:nvSpPr>
        <dsp:cNvPr id="0" name=""/>
        <dsp:cNvSpPr/>
      </dsp:nvSpPr>
      <dsp:spPr>
        <a:xfrm>
          <a:off x="4193550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193550" y="793079"/>
        <a:ext cx="374498" cy="226774"/>
      </dsp:txXfrm>
    </dsp:sp>
    <dsp:sp modelId="{D869CC82-C4E5-40AC-BA43-DB23A9FA055C}">
      <dsp:nvSpPr>
        <dsp:cNvPr id="0" name=""/>
        <dsp:cNvSpPr/>
      </dsp:nvSpPr>
      <dsp:spPr>
        <a:xfrm>
          <a:off x="4883954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选择采集参数</a:t>
          </a:r>
          <a:endParaRPr lang="en-US" altLang="zh-CN" sz="1600" kern="1200" dirty="0"/>
        </a:p>
      </dsp:txBody>
      <dsp:txXfrm>
        <a:off x="4883954" y="676066"/>
        <a:ext cx="1518074" cy="460800"/>
      </dsp:txXfrm>
    </dsp:sp>
    <dsp:sp modelId="{E06F0994-0878-4102-A065-68DEB4CD8D3B}">
      <dsp:nvSpPr>
        <dsp:cNvPr id="0" name=""/>
        <dsp:cNvSpPr/>
      </dsp:nvSpPr>
      <dsp:spPr>
        <a:xfrm>
          <a:off x="5194885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5234531" y="1176512"/>
        <a:ext cx="1438782" cy="1274308"/>
      </dsp:txXfrm>
    </dsp:sp>
    <dsp:sp modelId="{4AAE02CA-6208-49D9-BD8F-B931D31A628C}">
      <dsp:nvSpPr>
        <dsp:cNvPr id="0" name=""/>
        <dsp:cNvSpPr/>
      </dsp:nvSpPr>
      <dsp:spPr>
        <a:xfrm>
          <a:off x="6632163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632163" y="793079"/>
        <a:ext cx="374498" cy="226774"/>
      </dsp:txXfrm>
    </dsp:sp>
    <dsp:sp modelId="{AC333E6D-4D0F-47BD-9072-5C88C539573C}">
      <dsp:nvSpPr>
        <dsp:cNvPr id="0" name=""/>
        <dsp:cNvSpPr/>
      </dsp:nvSpPr>
      <dsp:spPr>
        <a:xfrm>
          <a:off x="7322567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输入采集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7322567" y="676066"/>
        <a:ext cx="1518074" cy="460800"/>
      </dsp:txXfrm>
    </dsp:sp>
    <dsp:sp modelId="{D5B3AFBF-0124-459C-B595-3839BCD31411}">
      <dsp:nvSpPr>
        <dsp:cNvPr id="0" name=""/>
        <dsp:cNvSpPr/>
      </dsp:nvSpPr>
      <dsp:spPr>
        <a:xfrm>
          <a:off x="7633498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……</a:t>
          </a:r>
          <a:endParaRPr lang="zh-CN" altLang="en-US" sz="1600" kern="1200" dirty="0"/>
        </a:p>
      </dsp:txBody>
      <dsp:txXfrm>
        <a:off x="7673144" y="1176512"/>
        <a:ext cx="1438782" cy="1274308"/>
      </dsp:txXfrm>
    </dsp:sp>
    <dsp:sp modelId="{67DCC1EF-3934-4EDF-8AEC-C311FF714CB6}">
      <dsp:nvSpPr>
        <dsp:cNvPr id="0" name=""/>
        <dsp:cNvSpPr/>
      </dsp:nvSpPr>
      <dsp:spPr>
        <a:xfrm>
          <a:off x="9070776" y="717488"/>
          <a:ext cx="487885" cy="377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9070776" y="793079"/>
        <a:ext cx="374498" cy="226774"/>
      </dsp:txXfrm>
    </dsp:sp>
    <dsp:sp modelId="{047B939A-DA7C-446F-B5F2-6C06E0E08DD4}">
      <dsp:nvSpPr>
        <dsp:cNvPr id="0" name=""/>
        <dsp:cNvSpPr/>
      </dsp:nvSpPr>
      <dsp:spPr>
        <a:xfrm>
          <a:off x="9761180" y="676066"/>
          <a:ext cx="151807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开始采集</a:t>
          </a:r>
        </a:p>
      </dsp:txBody>
      <dsp:txXfrm>
        <a:off x="9761180" y="676066"/>
        <a:ext cx="1518074" cy="460800"/>
      </dsp:txXfrm>
    </dsp:sp>
    <dsp:sp modelId="{570A15DF-75E3-4E55-A397-CC62920372D3}">
      <dsp:nvSpPr>
        <dsp:cNvPr id="0" name=""/>
        <dsp:cNvSpPr/>
      </dsp:nvSpPr>
      <dsp:spPr>
        <a:xfrm>
          <a:off x="10072111" y="1136866"/>
          <a:ext cx="1518074" cy="135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发送实验</a:t>
          </a:r>
          <a:r>
            <a:rPr lang="en-US" altLang="zh-CN" sz="1600" kern="1200" dirty="0"/>
            <a:t>ID</a:t>
          </a:r>
          <a:r>
            <a:rPr lang="zh-CN" altLang="en-US" sz="1600" kern="1200" dirty="0"/>
            <a:t>、采集参数、采集</a:t>
          </a:r>
          <a:r>
            <a:rPr lang="en-US" altLang="zh-CN" sz="1600" kern="1200" dirty="0"/>
            <a:t>ID</a:t>
          </a:r>
          <a:endParaRPr lang="zh-CN" altLang="en-US" sz="1600" kern="1200" dirty="0"/>
        </a:p>
      </dsp:txBody>
      <dsp:txXfrm>
        <a:off x="10111757" y="1176512"/>
        <a:ext cx="1438782" cy="1274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D616-7094-4327-8071-45C9B270492F}">
      <dsp:nvSpPr>
        <dsp:cNvPr id="0" name=""/>
        <dsp:cNvSpPr/>
      </dsp:nvSpPr>
      <dsp:spPr>
        <a:xfrm>
          <a:off x="4132733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FC56-E2F0-4F26-BE88-EEC3056E0CFD}">
      <dsp:nvSpPr>
        <dsp:cNvPr id="0" name=""/>
        <dsp:cNvSpPr/>
      </dsp:nvSpPr>
      <dsp:spPr>
        <a:xfrm>
          <a:off x="3494214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17F5-7319-4062-B81D-4F716995FEAE}">
      <dsp:nvSpPr>
        <dsp:cNvPr id="0" name=""/>
        <dsp:cNvSpPr/>
      </dsp:nvSpPr>
      <dsp:spPr>
        <a:xfrm>
          <a:off x="2855694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1277038" y="207083"/>
              </a:lnTo>
              <a:lnTo>
                <a:pt x="1277038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03C58-13EE-4E95-A18A-3C6EBAB53917}">
      <dsp:nvSpPr>
        <dsp:cNvPr id="0" name=""/>
        <dsp:cNvSpPr/>
      </dsp:nvSpPr>
      <dsp:spPr>
        <a:xfrm>
          <a:off x="1578656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AD089-7508-4F10-8FAA-983076E5F6E8}">
      <dsp:nvSpPr>
        <dsp:cNvPr id="0" name=""/>
        <dsp:cNvSpPr/>
      </dsp:nvSpPr>
      <dsp:spPr>
        <a:xfrm>
          <a:off x="940137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E8EAB-FACD-4435-8992-4684F630E189}">
      <dsp:nvSpPr>
        <dsp:cNvPr id="0" name=""/>
        <dsp:cNvSpPr/>
      </dsp:nvSpPr>
      <dsp:spPr>
        <a:xfrm>
          <a:off x="1578656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1277038" y="0"/>
              </a:moveTo>
              <a:lnTo>
                <a:pt x="1277038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A235-1309-448F-B4FA-254E882A7788}">
      <dsp:nvSpPr>
        <dsp:cNvPr id="0" name=""/>
        <dsp:cNvSpPr/>
      </dsp:nvSpPr>
      <dsp:spPr>
        <a:xfrm>
          <a:off x="2333269" y="425"/>
          <a:ext cx="1044849" cy="66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1574-7B46-4F1F-B421-8A5EAC908FE4}">
      <dsp:nvSpPr>
        <dsp:cNvPr id="0" name=""/>
        <dsp:cNvSpPr/>
      </dsp:nvSpPr>
      <dsp:spPr>
        <a:xfrm>
          <a:off x="2449364" y="110714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数据目录</a:t>
          </a:r>
        </a:p>
      </dsp:txBody>
      <dsp:txXfrm>
        <a:off x="2468797" y="130147"/>
        <a:ext cx="1005983" cy="624613"/>
      </dsp:txXfrm>
    </dsp:sp>
    <dsp:sp modelId="{E05A1193-DB13-4735-AE72-C6B9CA69A360}">
      <dsp:nvSpPr>
        <dsp:cNvPr id="0" name=""/>
        <dsp:cNvSpPr/>
      </dsp:nvSpPr>
      <dsp:spPr>
        <a:xfrm>
          <a:off x="1056231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25A7-9517-4F80-9504-58F6B1C4888F}">
      <dsp:nvSpPr>
        <dsp:cNvPr id="0" name=""/>
        <dsp:cNvSpPr/>
      </dsp:nvSpPr>
      <dsp:spPr>
        <a:xfrm>
          <a:off x="1172325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1191758" y="1097504"/>
        <a:ext cx="1005983" cy="624613"/>
      </dsp:txXfrm>
    </dsp:sp>
    <dsp:sp modelId="{AE4EAAD9-9B78-4873-9E38-047680A47680}">
      <dsp:nvSpPr>
        <dsp:cNvPr id="0" name=""/>
        <dsp:cNvSpPr/>
      </dsp:nvSpPr>
      <dsp:spPr>
        <a:xfrm>
          <a:off x="417712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2E7A-8A35-45A4-9CE2-FC441629D7C6}">
      <dsp:nvSpPr>
        <dsp:cNvPr id="0" name=""/>
        <dsp:cNvSpPr/>
      </dsp:nvSpPr>
      <dsp:spPr>
        <a:xfrm>
          <a:off x="533806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553239" y="2064861"/>
        <a:ext cx="1005983" cy="624613"/>
      </dsp:txXfrm>
    </dsp:sp>
    <dsp:sp modelId="{B81EC177-422D-411B-A1C3-EC093EF605CF}">
      <dsp:nvSpPr>
        <dsp:cNvPr id="0" name=""/>
        <dsp:cNvSpPr/>
      </dsp:nvSpPr>
      <dsp:spPr>
        <a:xfrm>
          <a:off x="1694750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F1B3-7657-47DC-B280-DF6E7DCBAC5E}">
      <dsp:nvSpPr>
        <dsp:cNvPr id="0" name=""/>
        <dsp:cNvSpPr/>
      </dsp:nvSpPr>
      <dsp:spPr>
        <a:xfrm>
          <a:off x="1810845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1830278" y="2064861"/>
        <a:ext cx="1005983" cy="624613"/>
      </dsp:txXfrm>
    </dsp:sp>
    <dsp:sp modelId="{76F940DA-9C11-4ADD-8830-767444AE4FA9}">
      <dsp:nvSpPr>
        <dsp:cNvPr id="0" name=""/>
        <dsp:cNvSpPr/>
      </dsp:nvSpPr>
      <dsp:spPr>
        <a:xfrm>
          <a:off x="3610308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90F1-99C9-45B6-905D-EEC831F76A04}">
      <dsp:nvSpPr>
        <dsp:cNvPr id="0" name=""/>
        <dsp:cNvSpPr/>
      </dsp:nvSpPr>
      <dsp:spPr>
        <a:xfrm>
          <a:off x="3726402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3745835" y="1097504"/>
        <a:ext cx="1005983" cy="624613"/>
      </dsp:txXfrm>
    </dsp:sp>
    <dsp:sp modelId="{CCE082CE-1693-4067-9A0A-4A61BEAA0B8E}">
      <dsp:nvSpPr>
        <dsp:cNvPr id="0" name=""/>
        <dsp:cNvSpPr/>
      </dsp:nvSpPr>
      <dsp:spPr>
        <a:xfrm>
          <a:off x="2971789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61AF-0815-45C0-A013-DBD5311C6E16}">
      <dsp:nvSpPr>
        <dsp:cNvPr id="0" name=""/>
        <dsp:cNvSpPr/>
      </dsp:nvSpPr>
      <dsp:spPr>
        <a:xfrm>
          <a:off x="3087883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3107316" y="2064861"/>
        <a:ext cx="1005983" cy="624613"/>
      </dsp:txXfrm>
    </dsp:sp>
    <dsp:sp modelId="{B1DF2E9A-64BC-45C5-8047-A9ADD3F92AFA}">
      <dsp:nvSpPr>
        <dsp:cNvPr id="0" name=""/>
        <dsp:cNvSpPr/>
      </dsp:nvSpPr>
      <dsp:spPr>
        <a:xfrm>
          <a:off x="4248827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576C-8BD6-4CB3-BD15-C21EBFEFAA02}">
      <dsp:nvSpPr>
        <dsp:cNvPr id="0" name=""/>
        <dsp:cNvSpPr/>
      </dsp:nvSpPr>
      <dsp:spPr>
        <a:xfrm>
          <a:off x="4364922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4384355" y="2064861"/>
        <a:ext cx="1005983" cy="624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BD616-7094-4327-8071-45C9B270492F}">
      <dsp:nvSpPr>
        <dsp:cNvPr id="0" name=""/>
        <dsp:cNvSpPr/>
      </dsp:nvSpPr>
      <dsp:spPr>
        <a:xfrm>
          <a:off x="4132733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FC56-E2F0-4F26-BE88-EEC3056E0CFD}">
      <dsp:nvSpPr>
        <dsp:cNvPr id="0" name=""/>
        <dsp:cNvSpPr/>
      </dsp:nvSpPr>
      <dsp:spPr>
        <a:xfrm>
          <a:off x="3494214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317F5-7319-4062-B81D-4F716995FEAE}">
      <dsp:nvSpPr>
        <dsp:cNvPr id="0" name=""/>
        <dsp:cNvSpPr/>
      </dsp:nvSpPr>
      <dsp:spPr>
        <a:xfrm>
          <a:off x="2855694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1277038" y="207083"/>
              </a:lnTo>
              <a:lnTo>
                <a:pt x="1277038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03C58-13EE-4E95-A18A-3C6EBAB53917}">
      <dsp:nvSpPr>
        <dsp:cNvPr id="0" name=""/>
        <dsp:cNvSpPr/>
      </dsp:nvSpPr>
      <dsp:spPr>
        <a:xfrm>
          <a:off x="1578656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83"/>
              </a:lnTo>
              <a:lnTo>
                <a:pt x="638519" y="207083"/>
              </a:lnTo>
              <a:lnTo>
                <a:pt x="638519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AD089-7508-4F10-8FAA-983076E5F6E8}">
      <dsp:nvSpPr>
        <dsp:cNvPr id="0" name=""/>
        <dsp:cNvSpPr/>
      </dsp:nvSpPr>
      <dsp:spPr>
        <a:xfrm>
          <a:off x="940137" y="1631261"/>
          <a:ext cx="638519" cy="303877"/>
        </a:xfrm>
        <a:custGeom>
          <a:avLst/>
          <a:gdLst/>
          <a:ahLst/>
          <a:cxnLst/>
          <a:rect l="0" t="0" r="0" b="0"/>
          <a:pathLst>
            <a:path>
              <a:moveTo>
                <a:pt x="638519" y="0"/>
              </a:moveTo>
              <a:lnTo>
                <a:pt x="638519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E8EAB-FACD-4435-8992-4684F630E189}">
      <dsp:nvSpPr>
        <dsp:cNvPr id="0" name=""/>
        <dsp:cNvSpPr/>
      </dsp:nvSpPr>
      <dsp:spPr>
        <a:xfrm>
          <a:off x="1578656" y="663904"/>
          <a:ext cx="1277038" cy="303877"/>
        </a:xfrm>
        <a:custGeom>
          <a:avLst/>
          <a:gdLst/>
          <a:ahLst/>
          <a:cxnLst/>
          <a:rect l="0" t="0" r="0" b="0"/>
          <a:pathLst>
            <a:path>
              <a:moveTo>
                <a:pt x="1277038" y="0"/>
              </a:moveTo>
              <a:lnTo>
                <a:pt x="1277038" y="207083"/>
              </a:lnTo>
              <a:lnTo>
                <a:pt x="0" y="207083"/>
              </a:lnTo>
              <a:lnTo>
                <a:pt x="0" y="30387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A235-1309-448F-B4FA-254E882A7788}">
      <dsp:nvSpPr>
        <dsp:cNvPr id="0" name=""/>
        <dsp:cNvSpPr/>
      </dsp:nvSpPr>
      <dsp:spPr>
        <a:xfrm>
          <a:off x="2333269" y="425"/>
          <a:ext cx="1044849" cy="663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1574-7B46-4F1F-B421-8A5EAC908FE4}">
      <dsp:nvSpPr>
        <dsp:cNvPr id="0" name=""/>
        <dsp:cNvSpPr/>
      </dsp:nvSpPr>
      <dsp:spPr>
        <a:xfrm>
          <a:off x="2449364" y="110714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模型目录</a:t>
          </a:r>
        </a:p>
      </dsp:txBody>
      <dsp:txXfrm>
        <a:off x="2468797" y="130147"/>
        <a:ext cx="1005983" cy="624613"/>
      </dsp:txXfrm>
    </dsp:sp>
    <dsp:sp modelId="{E05A1193-DB13-4735-AE72-C6B9CA69A360}">
      <dsp:nvSpPr>
        <dsp:cNvPr id="0" name=""/>
        <dsp:cNvSpPr/>
      </dsp:nvSpPr>
      <dsp:spPr>
        <a:xfrm>
          <a:off x="1056231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25A7-9517-4F80-9504-58F6B1C4888F}">
      <dsp:nvSpPr>
        <dsp:cNvPr id="0" name=""/>
        <dsp:cNvSpPr/>
      </dsp:nvSpPr>
      <dsp:spPr>
        <a:xfrm>
          <a:off x="1172325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1191758" y="1097504"/>
        <a:ext cx="1005983" cy="624613"/>
      </dsp:txXfrm>
    </dsp:sp>
    <dsp:sp modelId="{AE4EAAD9-9B78-4873-9E38-047680A47680}">
      <dsp:nvSpPr>
        <dsp:cNvPr id="0" name=""/>
        <dsp:cNvSpPr/>
      </dsp:nvSpPr>
      <dsp:spPr>
        <a:xfrm>
          <a:off x="417712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F2E7A-8A35-45A4-9CE2-FC441629D7C6}">
      <dsp:nvSpPr>
        <dsp:cNvPr id="0" name=""/>
        <dsp:cNvSpPr/>
      </dsp:nvSpPr>
      <dsp:spPr>
        <a:xfrm>
          <a:off x="533806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553239" y="2064861"/>
        <a:ext cx="1005983" cy="624613"/>
      </dsp:txXfrm>
    </dsp:sp>
    <dsp:sp modelId="{B81EC177-422D-411B-A1C3-EC093EF605CF}">
      <dsp:nvSpPr>
        <dsp:cNvPr id="0" name=""/>
        <dsp:cNvSpPr/>
      </dsp:nvSpPr>
      <dsp:spPr>
        <a:xfrm>
          <a:off x="1694750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F1B3-7657-47DC-B280-DF6E7DCBAC5E}">
      <dsp:nvSpPr>
        <dsp:cNvPr id="0" name=""/>
        <dsp:cNvSpPr/>
      </dsp:nvSpPr>
      <dsp:spPr>
        <a:xfrm>
          <a:off x="1810845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1830278" y="2064861"/>
        <a:ext cx="1005983" cy="624613"/>
      </dsp:txXfrm>
    </dsp:sp>
    <dsp:sp modelId="{76F940DA-9C11-4ADD-8830-767444AE4FA9}">
      <dsp:nvSpPr>
        <dsp:cNvPr id="0" name=""/>
        <dsp:cNvSpPr/>
      </dsp:nvSpPr>
      <dsp:spPr>
        <a:xfrm>
          <a:off x="3610308" y="967781"/>
          <a:ext cx="1044849" cy="6634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90F1-99C9-45B6-905D-EEC831F76A04}">
      <dsp:nvSpPr>
        <dsp:cNvPr id="0" name=""/>
        <dsp:cNvSpPr/>
      </dsp:nvSpPr>
      <dsp:spPr>
        <a:xfrm>
          <a:off x="3726402" y="1078071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实验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3745835" y="1097504"/>
        <a:ext cx="1005983" cy="624613"/>
      </dsp:txXfrm>
    </dsp:sp>
    <dsp:sp modelId="{CCE082CE-1693-4067-9A0A-4A61BEAA0B8E}">
      <dsp:nvSpPr>
        <dsp:cNvPr id="0" name=""/>
        <dsp:cNvSpPr/>
      </dsp:nvSpPr>
      <dsp:spPr>
        <a:xfrm>
          <a:off x="2971789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61AF-0815-45C0-A013-DBD5311C6E16}">
      <dsp:nvSpPr>
        <dsp:cNvPr id="0" name=""/>
        <dsp:cNvSpPr/>
      </dsp:nvSpPr>
      <dsp:spPr>
        <a:xfrm>
          <a:off x="3087883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1</a:t>
          </a:r>
          <a:endParaRPr lang="zh-CN" altLang="en-US" sz="1700" kern="1200" dirty="0"/>
        </a:p>
      </dsp:txBody>
      <dsp:txXfrm>
        <a:off x="3107316" y="2064861"/>
        <a:ext cx="1005983" cy="624613"/>
      </dsp:txXfrm>
    </dsp:sp>
    <dsp:sp modelId="{B1DF2E9A-64BC-45C5-8047-A9ADD3F92AFA}">
      <dsp:nvSpPr>
        <dsp:cNvPr id="0" name=""/>
        <dsp:cNvSpPr/>
      </dsp:nvSpPr>
      <dsp:spPr>
        <a:xfrm>
          <a:off x="4248827" y="1935138"/>
          <a:ext cx="1044849" cy="663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576C-8BD6-4CB3-BD15-C21EBFEFAA02}">
      <dsp:nvSpPr>
        <dsp:cNvPr id="0" name=""/>
        <dsp:cNvSpPr/>
      </dsp:nvSpPr>
      <dsp:spPr>
        <a:xfrm>
          <a:off x="4364922" y="2045428"/>
          <a:ext cx="1044849" cy="66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采集</a:t>
          </a:r>
          <a:r>
            <a:rPr lang="en-US" altLang="zh-CN" sz="1700" kern="1200" dirty="0"/>
            <a:t>ID 2</a:t>
          </a:r>
          <a:endParaRPr lang="zh-CN" altLang="en-US" sz="1700" kern="1200" dirty="0"/>
        </a:p>
      </dsp:txBody>
      <dsp:txXfrm>
        <a:off x="4384355" y="2064861"/>
        <a:ext cx="1005983" cy="624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0DFD-CFF1-4BFB-A6F7-3CA9C2B523B4}">
      <dsp:nvSpPr>
        <dsp:cNvPr id="0" name=""/>
        <dsp:cNvSpPr/>
      </dsp:nvSpPr>
      <dsp:spPr>
        <a:xfrm>
          <a:off x="1998552" y="3483876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根目录</a:t>
          </a:r>
        </a:p>
      </dsp:txBody>
      <dsp:txXfrm>
        <a:off x="2015436" y="3500760"/>
        <a:ext cx="1119165" cy="542698"/>
      </dsp:txXfrm>
    </dsp:sp>
    <dsp:sp modelId="{372CB8DC-D9D9-4258-8B9D-8FEE05897032}">
      <dsp:nvSpPr>
        <dsp:cNvPr id="0" name=""/>
        <dsp:cNvSpPr/>
      </dsp:nvSpPr>
      <dsp:spPr>
        <a:xfrm rot="16830559">
          <a:off x="2117859" y="2521181"/>
          <a:ext cx="25284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528426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18862" y="2465892"/>
        <a:ext cx="126421" cy="126421"/>
      </dsp:txXfrm>
    </dsp:sp>
    <dsp:sp modelId="{AFE92157-A161-4D8C-B6FE-C278058E6D5A}">
      <dsp:nvSpPr>
        <dsp:cNvPr id="0" name=""/>
        <dsp:cNvSpPr/>
      </dsp:nvSpPr>
      <dsp:spPr>
        <a:xfrm>
          <a:off x="3612659" y="997863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SOFTWARES</a:t>
          </a:r>
          <a:endParaRPr lang="zh-CN" altLang="en-US" sz="900" kern="1200" dirty="0"/>
        </a:p>
      </dsp:txBody>
      <dsp:txXfrm>
        <a:off x="3629543" y="1014747"/>
        <a:ext cx="1119165" cy="542698"/>
      </dsp:txXfrm>
    </dsp:sp>
    <dsp:sp modelId="{A1C43245-F81A-4AFA-8120-DE0CEE389A36}">
      <dsp:nvSpPr>
        <dsp:cNvPr id="0" name=""/>
        <dsp:cNvSpPr/>
      </dsp:nvSpPr>
      <dsp:spPr>
        <a:xfrm rot="17692822">
          <a:off x="4448110" y="780972"/>
          <a:ext cx="109613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96139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8776" y="761490"/>
        <a:ext cx="54806" cy="54806"/>
      </dsp:txXfrm>
    </dsp:sp>
    <dsp:sp modelId="{3ABB80B8-742C-41E7-AB65-92DE58A87583}">
      <dsp:nvSpPr>
        <dsp:cNvPr id="0" name=""/>
        <dsp:cNvSpPr/>
      </dsp:nvSpPr>
      <dsp:spPr>
        <a:xfrm>
          <a:off x="5226766" y="345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用户界面软件</a:t>
          </a:r>
        </a:p>
      </dsp:txBody>
      <dsp:txXfrm>
        <a:off x="5243650" y="20342"/>
        <a:ext cx="1119165" cy="542698"/>
      </dsp:txXfrm>
    </dsp:sp>
    <dsp:sp modelId="{3B1ED2B1-EF2C-4254-9B3D-3E1A51AA8638}">
      <dsp:nvSpPr>
        <dsp:cNvPr id="0" name=""/>
        <dsp:cNvSpPr/>
      </dsp:nvSpPr>
      <dsp:spPr>
        <a:xfrm>
          <a:off x="6379700" y="283770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280162"/>
        <a:ext cx="23058" cy="23058"/>
      </dsp:txXfrm>
    </dsp:sp>
    <dsp:sp modelId="{FC91C3A5-3795-4714-AF8D-88A0FAF76B98}">
      <dsp:nvSpPr>
        <dsp:cNvPr id="0" name=""/>
        <dsp:cNvSpPr/>
      </dsp:nvSpPr>
      <dsp:spPr>
        <a:xfrm>
          <a:off x="6840873" y="345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接收用户输入并在用户点击按钮时发送信息给中继服务器</a:t>
          </a:r>
        </a:p>
      </dsp:txBody>
      <dsp:txXfrm>
        <a:off x="6857757" y="20342"/>
        <a:ext cx="1119165" cy="542698"/>
      </dsp:txXfrm>
    </dsp:sp>
    <dsp:sp modelId="{CDB345B2-40B9-4FC6-9342-C854ADF5B00E}">
      <dsp:nvSpPr>
        <dsp:cNvPr id="0" name=""/>
        <dsp:cNvSpPr/>
      </dsp:nvSpPr>
      <dsp:spPr>
        <a:xfrm rot="19457599">
          <a:off x="4712211" y="1112441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1981" y="1106163"/>
        <a:ext cx="28396" cy="28396"/>
      </dsp:txXfrm>
    </dsp:sp>
    <dsp:sp modelId="{5212FBAB-C819-4315-8360-2981EE3C5DCB}">
      <dsp:nvSpPr>
        <dsp:cNvPr id="0" name=""/>
        <dsp:cNvSpPr/>
      </dsp:nvSpPr>
      <dsp:spPr>
        <a:xfrm>
          <a:off x="5226766" y="666394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采集及建模软件</a:t>
          </a:r>
        </a:p>
      </dsp:txBody>
      <dsp:txXfrm>
        <a:off x="5243650" y="683278"/>
        <a:ext cx="1119165" cy="542698"/>
      </dsp:txXfrm>
    </dsp:sp>
    <dsp:sp modelId="{4EB0BCD6-7174-4B4F-BA4C-C119E6A2BE49}">
      <dsp:nvSpPr>
        <dsp:cNvPr id="0" name=""/>
        <dsp:cNvSpPr/>
      </dsp:nvSpPr>
      <dsp:spPr>
        <a:xfrm>
          <a:off x="6379700" y="946707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943098"/>
        <a:ext cx="23058" cy="23058"/>
      </dsp:txXfrm>
    </dsp:sp>
    <dsp:sp modelId="{F2E99575-AA4F-4D98-9495-EE7D57AC219B}">
      <dsp:nvSpPr>
        <dsp:cNvPr id="0" name=""/>
        <dsp:cNvSpPr/>
      </dsp:nvSpPr>
      <dsp:spPr>
        <a:xfrm>
          <a:off x="6840873" y="666394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接收中继服务器指令进行采集或建模</a:t>
          </a:r>
        </a:p>
      </dsp:txBody>
      <dsp:txXfrm>
        <a:off x="6857757" y="683278"/>
        <a:ext cx="1119165" cy="542698"/>
      </dsp:txXfrm>
    </dsp:sp>
    <dsp:sp modelId="{77C30438-BA81-4C89-A932-9B52B6266CFE}">
      <dsp:nvSpPr>
        <dsp:cNvPr id="0" name=""/>
        <dsp:cNvSpPr/>
      </dsp:nvSpPr>
      <dsp:spPr>
        <a:xfrm rot="2142401">
          <a:off x="4712211" y="1443909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1981" y="1437632"/>
        <a:ext cx="28396" cy="28396"/>
      </dsp:txXfrm>
    </dsp:sp>
    <dsp:sp modelId="{683E729A-3310-4365-A495-FEFB1D3D9790}">
      <dsp:nvSpPr>
        <dsp:cNvPr id="0" name=""/>
        <dsp:cNvSpPr/>
      </dsp:nvSpPr>
      <dsp:spPr>
        <a:xfrm>
          <a:off x="5226766" y="1329331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中继服务器</a:t>
          </a:r>
        </a:p>
      </dsp:txBody>
      <dsp:txXfrm>
        <a:off x="5243650" y="1346215"/>
        <a:ext cx="1119165" cy="542698"/>
      </dsp:txXfrm>
    </dsp:sp>
    <dsp:sp modelId="{8F004E7B-897F-4F29-B0B3-27E44E1EAA0F}">
      <dsp:nvSpPr>
        <dsp:cNvPr id="0" name=""/>
        <dsp:cNvSpPr/>
      </dsp:nvSpPr>
      <dsp:spPr>
        <a:xfrm>
          <a:off x="6379700" y="1609643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1606035"/>
        <a:ext cx="23058" cy="23058"/>
      </dsp:txXfrm>
    </dsp:sp>
    <dsp:sp modelId="{1EF3911E-5237-4561-907B-EA9E3773E102}">
      <dsp:nvSpPr>
        <dsp:cNvPr id="0" name=""/>
        <dsp:cNvSpPr/>
      </dsp:nvSpPr>
      <dsp:spPr>
        <a:xfrm>
          <a:off x="6840873" y="1329331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接收并分发信息</a:t>
          </a:r>
        </a:p>
      </dsp:txBody>
      <dsp:txXfrm>
        <a:off x="6857757" y="1346215"/>
        <a:ext cx="1119165" cy="542698"/>
      </dsp:txXfrm>
    </dsp:sp>
    <dsp:sp modelId="{8F760B8D-F589-46E4-B566-2C17F50F8E09}">
      <dsp:nvSpPr>
        <dsp:cNvPr id="0" name=""/>
        <dsp:cNvSpPr/>
      </dsp:nvSpPr>
      <dsp:spPr>
        <a:xfrm rot="3907178">
          <a:off x="4448110" y="1775378"/>
          <a:ext cx="109613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096139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68776" y="1755895"/>
        <a:ext cx="54806" cy="54806"/>
      </dsp:txXfrm>
    </dsp:sp>
    <dsp:sp modelId="{CCC57765-799B-47D5-BA85-66CC4131A3CC}">
      <dsp:nvSpPr>
        <dsp:cNvPr id="0" name=""/>
        <dsp:cNvSpPr/>
      </dsp:nvSpPr>
      <dsp:spPr>
        <a:xfrm>
          <a:off x="5226766" y="199226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动画显示软件</a:t>
          </a:r>
        </a:p>
      </dsp:txBody>
      <dsp:txXfrm>
        <a:off x="5243650" y="2009152"/>
        <a:ext cx="1119165" cy="542698"/>
      </dsp:txXfrm>
    </dsp:sp>
    <dsp:sp modelId="{BF7F0CB0-A658-451D-8FFE-F28F8CD30400}">
      <dsp:nvSpPr>
        <dsp:cNvPr id="0" name=""/>
        <dsp:cNvSpPr/>
      </dsp:nvSpPr>
      <dsp:spPr>
        <a:xfrm>
          <a:off x="6379700" y="2272580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2268972"/>
        <a:ext cx="23058" cy="23058"/>
      </dsp:txXfrm>
    </dsp:sp>
    <dsp:sp modelId="{0A379235-F98A-4B2C-91C5-CCA1B3AAAD25}">
      <dsp:nvSpPr>
        <dsp:cNvPr id="0" name=""/>
        <dsp:cNvSpPr/>
      </dsp:nvSpPr>
      <dsp:spPr>
        <a:xfrm>
          <a:off x="6840873" y="199226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接收中继服务器指令显示动画</a:t>
          </a:r>
        </a:p>
      </dsp:txBody>
      <dsp:txXfrm>
        <a:off x="6857757" y="2009152"/>
        <a:ext cx="1119165" cy="542698"/>
      </dsp:txXfrm>
    </dsp:sp>
    <dsp:sp modelId="{83967D83-D236-40DB-BA33-27C652365CCB}">
      <dsp:nvSpPr>
        <dsp:cNvPr id="0" name=""/>
        <dsp:cNvSpPr/>
      </dsp:nvSpPr>
      <dsp:spPr>
        <a:xfrm rot="1186030">
          <a:off x="3137048" y="3847055"/>
          <a:ext cx="49004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90049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69821" y="3842725"/>
        <a:ext cx="24502" cy="24502"/>
      </dsp:txXfrm>
    </dsp:sp>
    <dsp:sp modelId="{773F1F7D-C33D-497A-95CC-44872600EABC}">
      <dsp:nvSpPr>
        <dsp:cNvPr id="0" name=""/>
        <dsp:cNvSpPr/>
      </dsp:nvSpPr>
      <dsp:spPr>
        <a:xfrm>
          <a:off x="3612659" y="3649610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SUBJECTS</a:t>
          </a:r>
          <a:endParaRPr lang="zh-CN" altLang="en-US" sz="900" kern="1200" dirty="0"/>
        </a:p>
      </dsp:txBody>
      <dsp:txXfrm>
        <a:off x="3629543" y="3666494"/>
        <a:ext cx="1119165" cy="542698"/>
      </dsp:txXfrm>
    </dsp:sp>
    <dsp:sp modelId="{6294208E-F64F-4C4B-94AF-D4005B85506D}">
      <dsp:nvSpPr>
        <dsp:cNvPr id="0" name=""/>
        <dsp:cNvSpPr/>
      </dsp:nvSpPr>
      <dsp:spPr>
        <a:xfrm rot="18289469">
          <a:off x="4592395" y="3598454"/>
          <a:ext cx="80756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7568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5990" y="3586186"/>
        <a:ext cx="40378" cy="40378"/>
      </dsp:txXfrm>
    </dsp:sp>
    <dsp:sp modelId="{52E22A70-52CC-4CD1-878F-53C53C4DCF9F}">
      <dsp:nvSpPr>
        <dsp:cNvPr id="0" name=""/>
        <dsp:cNvSpPr/>
      </dsp:nvSpPr>
      <dsp:spPr>
        <a:xfrm>
          <a:off x="5226766" y="2986673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zhangsan_001</a:t>
          </a:r>
          <a:endParaRPr lang="zh-CN" altLang="en-US" sz="900" kern="1200" dirty="0"/>
        </a:p>
      </dsp:txBody>
      <dsp:txXfrm>
        <a:off x="5243650" y="3003557"/>
        <a:ext cx="1119165" cy="542698"/>
      </dsp:txXfrm>
    </dsp:sp>
    <dsp:sp modelId="{FB864D19-19B0-4F13-A3F9-234A2AE39B8A}">
      <dsp:nvSpPr>
        <dsp:cNvPr id="0" name=""/>
        <dsp:cNvSpPr/>
      </dsp:nvSpPr>
      <dsp:spPr>
        <a:xfrm rot="19457599">
          <a:off x="6326318" y="3101251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3094974"/>
        <a:ext cx="28396" cy="28396"/>
      </dsp:txXfrm>
    </dsp:sp>
    <dsp:sp modelId="{5E510D2F-62A5-4781-8CF7-AE963226D672}">
      <dsp:nvSpPr>
        <dsp:cNvPr id="0" name=""/>
        <dsp:cNvSpPr/>
      </dsp:nvSpPr>
      <dsp:spPr>
        <a:xfrm>
          <a:off x="6840873" y="2655205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存储数据</a:t>
          </a:r>
        </a:p>
      </dsp:txBody>
      <dsp:txXfrm>
        <a:off x="6857757" y="2672089"/>
        <a:ext cx="1119165" cy="542698"/>
      </dsp:txXfrm>
    </dsp:sp>
    <dsp:sp modelId="{9A03F811-2471-4D35-A966-9B6F98E968EF}">
      <dsp:nvSpPr>
        <dsp:cNvPr id="0" name=""/>
        <dsp:cNvSpPr/>
      </dsp:nvSpPr>
      <dsp:spPr>
        <a:xfrm rot="2142401">
          <a:off x="6326318" y="3432720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3426442"/>
        <a:ext cx="28396" cy="28396"/>
      </dsp:txXfrm>
    </dsp:sp>
    <dsp:sp modelId="{674E70A8-0677-44E8-8BC1-2E29148CC227}">
      <dsp:nvSpPr>
        <dsp:cNvPr id="0" name=""/>
        <dsp:cNvSpPr/>
      </dsp:nvSpPr>
      <dsp:spPr>
        <a:xfrm>
          <a:off x="6840873" y="331814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存储模型</a:t>
          </a:r>
        </a:p>
      </dsp:txBody>
      <dsp:txXfrm>
        <a:off x="6857757" y="3335026"/>
        <a:ext cx="1119165" cy="542698"/>
      </dsp:txXfrm>
    </dsp:sp>
    <dsp:sp modelId="{57CF6B21-1DB6-42C2-B3BC-FDC150055169}">
      <dsp:nvSpPr>
        <dsp:cNvPr id="0" name=""/>
        <dsp:cNvSpPr/>
      </dsp:nvSpPr>
      <dsp:spPr>
        <a:xfrm rot="3310531">
          <a:off x="4592395" y="4261391"/>
          <a:ext cx="80756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07568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5990" y="4249123"/>
        <a:ext cx="40378" cy="40378"/>
      </dsp:txXfrm>
    </dsp:sp>
    <dsp:sp modelId="{A74819CF-8ED1-4BB7-9F26-9312AD3FE324}">
      <dsp:nvSpPr>
        <dsp:cNvPr id="0" name=""/>
        <dsp:cNvSpPr/>
      </dsp:nvSpPr>
      <dsp:spPr>
        <a:xfrm>
          <a:off x="5226766" y="4312547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/>
            <a:t>lisi_002</a:t>
          </a:r>
          <a:endParaRPr lang="zh-CN" altLang="en-US" sz="900" kern="1200" dirty="0"/>
        </a:p>
      </dsp:txBody>
      <dsp:txXfrm>
        <a:off x="5243650" y="4329431"/>
        <a:ext cx="1119165" cy="542698"/>
      </dsp:txXfrm>
    </dsp:sp>
    <dsp:sp modelId="{A8DB1427-016E-47F4-969E-90783F54CB89}">
      <dsp:nvSpPr>
        <dsp:cNvPr id="0" name=""/>
        <dsp:cNvSpPr/>
      </dsp:nvSpPr>
      <dsp:spPr>
        <a:xfrm rot="19457599">
          <a:off x="6326318" y="4427125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4420847"/>
        <a:ext cx="28396" cy="28396"/>
      </dsp:txXfrm>
    </dsp:sp>
    <dsp:sp modelId="{DC6334E3-C48F-4971-9D86-1F0D5119B3B8}">
      <dsp:nvSpPr>
        <dsp:cNvPr id="0" name=""/>
        <dsp:cNvSpPr/>
      </dsp:nvSpPr>
      <dsp:spPr>
        <a:xfrm>
          <a:off x="6840873" y="3981078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存储数据</a:t>
          </a:r>
        </a:p>
      </dsp:txBody>
      <dsp:txXfrm>
        <a:off x="6857757" y="3997962"/>
        <a:ext cx="1119165" cy="542698"/>
      </dsp:txXfrm>
    </dsp:sp>
    <dsp:sp modelId="{A6D03E8A-A225-4792-8891-BCB0EF8D2AA4}">
      <dsp:nvSpPr>
        <dsp:cNvPr id="0" name=""/>
        <dsp:cNvSpPr/>
      </dsp:nvSpPr>
      <dsp:spPr>
        <a:xfrm rot="2142401">
          <a:off x="6326318" y="4758593"/>
          <a:ext cx="5679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67936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6088" y="4752316"/>
        <a:ext cx="28396" cy="28396"/>
      </dsp:txXfrm>
    </dsp:sp>
    <dsp:sp modelId="{34F45CA4-D539-40AE-B96E-7903F4A93363}">
      <dsp:nvSpPr>
        <dsp:cNvPr id="0" name=""/>
        <dsp:cNvSpPr/>
      </dsp:nvSpPr>
      <dsp:spPr>
        <a:xfrm>
          <a:off x="6840873" y="4644015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MODEL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存储模型</a:t>
          </a:r>
        </a:p>
      </dsp:txBody>
      <dsp:txXfrm>
        <a:off x="6857757" y="4660899"/>
        <a:ext cx="1119165" cy="542698"/>
      </dsp:txXfrm>
    </dsp:sp>
    <dsp:sp modelId="{521B406C-B672-4A6D-BC53-5FA4E939A125}">
      <dsp:nvSpPr>
        <dsp:cNvPr id="0" name=""/>
        <dsp:cNvSpPr/>
      </dsp:nvSpPr>
      <dsp:spPr>
        <a:xfrm rot="4548241">
          <a:off x="2441822" y="4675726"/>
          <a:ext cx="188050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0502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060" y="4636635"/>
        <a:ext cx="94025" cy="94025"/>
      </dsp:txXfrm>
    </dsp:sp>
    <dsp:sp modelId="{95357488-E49B-4C42-83FF-3C02DDA68831}">
      <dsp:nvSpPr>
        <dsp:cNvPr id="0" name=""/>
        <dsp:cNvSpPr/>
      </dsp:nvSpPr>
      <dsp:spPr>
        <a:xfrm>
          <a:off x="3612659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LAUNCHER.exe</a:t>
          </a:r>
          <a:endParaRPr lang="zh-CN" altLang="en-US" sz="900" kern="1200" dirty="0"/>
        </a:p>
      </dsp:txBody>
      <dsp:txXfrm>
        <a:off x="3629543" y="5323836"/>
        <a:ext cx="1119165" cy="542698"/>
      </dsp:txXfrm>
    </dsp:sp>
    <dsp:sp modelId="{55853787-5FA3-426F-923E-41A966149EAF}">
      <dsp:nvSpPr>
        <dsp:cNvPr id="0" name=""/>
        <dsp:cNvSpPr/>
      </dsp:nvSpPr>
      <dsp:spPr>
        <a:xfrm>
          <a:off x="4765593" y="5587264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4650" y="5583656"/>
        <a:ext cx="23058" cy="23058"/>
      </dsp:txXfrm>
    </dsp:sp>
    <dsp:sp modelId="{D38E7003-C8D6-409D-B855-EEF94EECBCB4}">
      <dsp:nvSpPr>
        <dsp:cNvPr id="0" name=""/>
        <dsp:cNvSpPr/>
      </dsp:nvSpPr>
      <dsp:spPr>
        <a:xfrm>
          <a:off x="5226766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启动器程序</a:t>
          </a:r>
        </a:p>
      </dsp:txBody>
      <dsp:txXfrm>
        <a:off x="5243650" y="5323836"/>
        <a:ext cx="1119165" cy="542698"/>
      </dsp:txXfrm>
    </dsp:sp>
    <dsp:sp modelId="{20399D39-4C53-49B7-85B5-F40B4EFF6DB2}">
      <dsp:nvSpPr>
        <dsp:cNvPr id="0" name=""/>
        <dsp:cNvSpPr/>
      </dsp:nvSpPr>
      <dsp:spPr>
        <a:xfrm>
          <a:off x="6379700" y="5587264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5583656"/>
        <a:ext cx="23058" cy="23058"/>
      </dsp:txXfrm>
    </dsp:sp>
    <dsp:sp modelId="{C8319601-4DE8-44F0-AEEC-2DC42BCB79D3}">
      <dsp:nvSpPr>
        <dsp:cNvPr id="0" name=""/>
        <dsp:cNvSpPr/>
      </dsp:nvSpPr>
      <dsp:spPr>
        <a:xfrm>
          <a:off x="6840873" y="5306952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按顺序启动所需软件</a:t>
          </a:r>
        </a:p>
      </dsp:txBody>
      <dsp:txXfrm>
        <a:off x="6857757" y="5323836"/>
        <a:ext cx="1119165" cy="542698"/>
      </dsp:txXfrm>
    </dsp:sp>
    <dsp:sp modelId="{6663EFD7-9AC4-47EB-B78D-FFD6CAB1AD95}">
      <dsp:nvSpPr>
        <dsp:cNvPr id="0" name=""/>
        <dsp:cNvSpPr/>
      </dsp:nvSpPr>
      <dsp:spPr>
        <a:xfrm rot="4769441">
          <a:off x="2117859" y="5007194"/>
          <a:ext cx="25284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528426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318862" y="4951905"/>
        <a:ext cx="126421" cy="126421"/>
      </dsp:txXfrm>
    </dsp:sp>
    <dsp:sp modelId="{DBD442AC-F108-4978-98EE-86CFE8C9923A}">
      <dsp:nvSpPr>
        <dsp:cNvPr id="0" name=""/>
        <dsp:cNvSpPr/>
      </dsp:nvSpPr>
      <dsp:spPr>
        <a:xfrm>
          <a:off x="3612659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 err="1"/>
            <a:t>PROFILE.json</a:t>
          </a:r>
          <a:endParaRPr lang="zh-CN" altLang="en-US" sz="900" kern="1200" dirty="0"/>
        </a:p>
      </dsp:txBody>
      <dsp:txXfrm>
        <a:off x="3629543" y="5986773"/>
        <a:ext cx="1119165" cy="542698"/>
      </dsp:txXfrm>
    </dsp:sp>
    <dsp:sp modelId="{218641DD-8CFD-45B5-9A77-9F92BA5E540D}">
      <dsp:nvSpPr>
        <dsp:cNvPr id="0" name=""/>
        <dsp:cNvSpPr/>
      </dsp:nvSpPr>
      <dsp:spPr>
        <a:xfrm>
          <a:off x="4765593" y="6250201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84650" y="6246593"/>
        <a:ext cx="23058" cy="23058"/>
      </dsp:txXfrm>
    </dsp:sp>
    <dsp:sp modelId="{40F8360A-BA28-4A64-BDF4-C244AF95F186}">
      <dsp:nvSpPr>
        <dsp:cNvPr id="0" name=""/>
        <dsp:cNvSpPr/>
      </dsp:nvSpPr>
      <dsp:spPr>
        <a:xfrm>
          <a:off x="5226766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公共设置文件</a:t>
          </a:r>
          <a:endParaRPr lang="en-US" altLang="zh-CN" sz="900" kern="1200" dirty="0"/>
        </a:p>
      </dsp:txBody>
      <dsp:txXfrm>
        <a:off x="5243650" y="5986773"/>
        <a:ext cx="1119165" cy="542698"/>
      </dsp:txXfrm>
    </dsp:sp>
    <dsp:sp modelId="{8A4DC54A-564B-4181-9739-5C25639A0ACE}">
      <dsp:nvSpPr>
        <dsp:cNvPr id="0" name=""/>
        <dsp:cNvSpPr/>
      </dsp:nvSpPr>
      <dsp:spPr>
        <a:xfrm>
          <a:off x="6379700" y="6250201"/>
          <a:ext cx="46117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1173" y="7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8757" y="6246593"/>
        <a:ext cx="23058" cy="23058"/>
      </dsp:txXfrm>
    </dsp:sp>
    <dsp:sp modelId="{88F7C7A1-9AAA-4BFF-BAA3-BED611B11AA3}">
      <dsp:nvSpPr>
        <dsp:cNvPr id="0" name=""/>
        <dsp:cNvSpPr/>
      </dsp:nvSpPr>
      <dsp:spPr>
        <a:xfrm>
          <a:off x="6840873" y="5969889"/>
          <a:ext cx="1152933" cy="5764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900" kern="1200" dirty="0"/>
            <a:t>IP</a:t>
          </a:r>
          <a:r>
            <a:rPr lang="zh-CN" altLang="en-US" sz="900" kern="1200" dirty="0"/>
            <a:t>地址、端口号、编码等</a:t>
          </a:r>
        </a:p>
      </dsp:txBody>
      <dsp:txXfrm>
        <a:off x="6857757" y="5986773"/>
        <a:ext cx="1119165" cy="5426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A9D57-8748-4286-BEAC-D81D0A3CDA4C}">
      <dsp:nvSpPr>
        <dsp:cNvPr id="0" name=""/>
        <dsp:cNvSpPr/>
      </dsp:nvSpPr>
      <dsp:spPr>
        <a:xfrm>
          <a:off x="745980" y="1047987"/>
          <a:ext cx="1214293" cy="607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zhangsan_001</a:t>
          </a:r>
          <a:endParaRPr lang="zh-CN" altLang="en-US" sz="1500" kern="1200" dirty="0"/>
        </a:p>
      </dsp:txBody>
      <dsp:txXfrm>
        <a:off x="763763" y="1065770"/>
        <a:ext cx="1178727" cy="571580"/>
      </dsp:txXfrm>
    </dsp:sp>
    <dsp:sp modelId="{A4EDE40B-B206-4FBE-90CD-8D7352B4BC15}">
      <dsp:nvSpPr>
        <dsp:cNvPr id="0" name=""/>
        <dsp:cNvSpPr/>
      </dsp:nvSpPr>
      <dsp:spPr>
        <a:xfrm rot="18289469">
          <a:off x="1777858" y="982236"/>
          <a:ext cx="8505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0547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81868" y="981188"/>
        <a:ext cx="42527" cy="42527"/>
      </dsp:txXfrm>
    </dsp:sp>
    <dsp:sp modelId="{3DC6721D-C371-4282-855B-91C88B09C284}">
      <dsp:nvSpPr>
        <dsp:cNvPr id="0" name=""/>
        <dsp:cNvSpPr/>
      </dsp:nvSpPr>
      <dsp:spPr>
        <a:xfrm>
          <a:off x="2445990" y="349769"/>
          <a:ext cx="1214293" cy="607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DATA</a:t>
          </a:r>
          <a:endParaRPr lang="zh-CN" altLang="en-US" sz="1500" kern="1200" dirty="0"/>
        </a:p>
      </dsp:txBody>
      <dsp:txXfrm>
        <a:off x="2463773" y="367552"/>
        <a:ext cx="1178727" cy="571580"/>
      </dsp:txXfrm>
    </dsp:sp>
    <dsp:sp modelId="{5F84D0FB-19B3-4F6D-A470-B0341685EEE1}">
      <dsp:nvSpPr>
        <dsp:cNvPr id="0" name=""/>
        <dsp:cNvSpPr/>
      </dsp:nvSpPr>
      <dsp:spPr>
        <a:xfrm rot="19457599">
          <a:off x="3604060" y="458573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463833"/>
        <a:ext cx="29908" cy="29908"/>
      </dsp:txXfrm>
    </dsp:sp>
    <dsp:sp modelId="{F231B846-45C7-47C1-9673-0E8ABBD76DF1}">
      <dsp:nvSpPr>
        <dsp:cNvPr id="0" name=""/>
        <dsp:cNvSpPr/>
      </dsp:nvSpPr>
      <dsp:spPr>
        <a:xfrm>
          <a:off x="4146000" y="659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2020-02-03-motion1-002</a:t>
          </a:r>
          <a:endParaRPr lang="zh-CN" altLang="en-US" sz="1500" kern="1200" dirty="0"/>
        </a:p>
      </dsp:txBody>
      <dsp:txXfrm>
        <a:off x="4163783" y="18442"/>
        <a:ext cx="1178727" cy="571580"/>
      </dsp:txXfrm>
    </dsp:sp>
    <dsp:sp modelId="{A4C78452-DFA1-4380-A879-C5C9A25D9DA2}">
      <dsp:nvSpPr>
        <dsp:cNvPr id="0" name=""/>
        <dsp:cNvSpPr/>
      </dsp:nvSpPr>
      <dsp:spPr>
        <a:xfrm rot="2142401">
          <a:off x="3604060" y="807682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812943"/>
        <a:ext cx="29908" cy="29908"/>
      </dsp:txXfrm>
    </dsp:sp>
    <dsp:sp modelId="{46F7BE26-BDBF-457E-A437-3A7A4CC7AD8C}">
      <dsp:nvSpPr>
        <dsp:cNvPr id="0" name=""/>
        <dsp:cNvSpPr/>
      </dsp:nvSpPr>
      <dsp:spPr>
        <a:xfrm>
          <a:off x="4146000" y="698878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2020-02-03-motion3-001</a:t>
          </a:r>
          <a:endParaRPr lang="zh-CN" altLang="en-US" sz="1500" kern="1200" dirty="0"/>
        </a:p>
      </dsp:txBody>
      <dsp:txXfrm>
        <a:off x="4163783" y="716661"/>
        <a:ext cx="1178727" cy="571580"/>
      </dsp:txXfrm>
    </dsp:sp>
    <dsp:sp modelId="{14EC0B89-D9FD-41F9-B755-8A2DA1D5DBC1}">
      <dsp:nvSpPr>
        <dsp:cNvPr id="0" name=""/>
        <dsp:cNvSpPr/>
      </dsp:nvSpPr>
      <dsp:spPr>
        <a:xfrm rot="3310531">
          <a:off x="1777858" y="1680455"/>
          <a:ext cx="85054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0547" y="20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81868" y="1679406"/>
        <a:ext cx="42527" cy="42527"/>
      </dsp:txXfrm>
    </dsp:sp>
    <dsp:sp modelId="{D831E1B4-3663-4676-AB01-6AE08806F01E}">
      <dsp:nvSpPr>
        <dsp:cNvPr id="0" name=""/>
        <dsp:cNvSpPr/>
      </dsp:nvSpPr>
      <dsp:spPr>
        <a:xfrm>
          <a:off x="2445990" y="1746206"/>
          <a:ext cx="1214293" cy="607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</a:t>
          </a:r>
          <a:endParaRPr lang="zh-CN" altLang="en-US" sz="1500" kern="1200" dirty="0"/>
        </a:p>
      </dsp:txBody>
      <dsp:txXfrm>
        <a:off x="2463773" y="1763989"/>
        <a:ext cx="1178727" cy="571580"/>
      </dsp:txXfrm>
    </dsp:sp>
    <dsp:sp modelId="{D5FC00A5-CFE6-4053-AAA8-FA9AD43EB2CF}">
      <dsp:nvSpPr>
        <dsp:cNvPr id="0" name=""/>
        <dsp:cNvSpPr/>
      </dsp:nvSpPr>
      <dsp:spPr>
        <a:xfrm rot="19457599">
          <a:off x="3604060" y="1855010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1860270"/>
        <a:ext cx="29908" cy="29908"/>
      </dsp:txXfrm>
    </dsp:sp>
    <dsp:sp modelId="{0E01C282-D649-404E-A2B8-FCDDEBC62135}">
      <dsp:nvSpPr>
        <dsp:cNvPr id="0" name=""/>
        <dsp:cNvSpPr/>
      </dsp:nvSpPr>
      <dsp:spPr>
        <a:xfrm>
          <a:off x="4146000" y="1397096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2020-02-03-motion1-002</a:t>
          </a:r>
          <a:endParaRPr lang="zh-CN" altLang="en-US" sz="1500" kern="1200" dirty="0"/>
        </a:p>
      </dsp:txBody>
      <dsp:txXfrm>
        <a:off x="4163783" y="1414879"/>
        <a:ext cx="1178727" cy="571580"/>
      </dsp:txXfrm>
    </dsp:sp>
    <dsp:sp modelId="{AA86BAE6-9781-41E2-8323-401779665F6A}">
      <dsp:nvSpPr>
        <dsp:cNvPr id="0" name=""/>
        <dsp:cNvSpPr/>
      </dsp:nvSpPr>
      <dsp:spPr>
        <a:xfrm rot="2142401">
          <a:off x="3604060" y="2204119"/>
          <a:ext cx="5981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98162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88188" y="2209380"/>
        <a:ext cx="29908" cy="29908"/>
      </dsp:txXfrm>
    </dsp:sp>
    <dsp:sp modelId="{1547634B-88FE-45F3-B561-F72D7650232F}">
      <dsp:nvSpPr>
        <dsp:cNvPr id="0" name=""/>
        <dsp:cNvSpPr/>
      </dsp:nvSpPr>
      <dsp:spPr>
        <a:xfrm>
          <a:off x="4146000" y="2095315"/>
          <a:ext cx="1214293" cy="607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2020-02-03-motion3-001</a:t>
          </a:r>
          <a:endParaRPr lang="zh-CN" altLang="en-US" sz="1500" kern="1200" dirty="0"/>
        </a:p>
      </dsp:txBody>
      <dsp:txXfrm>
        <a:off x="4163783" y="2113098"/>
        <a:ext cx="1178727" cy="57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FAAB-32C3-41E5-8781-297A2F89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8784-78E0-45C8-9C3F-20588E271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38D4-D1FC-46CA-A891-E5BAAFC0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757E-9198-4C26-927E-DB98E662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E574-9E92-47C0-907A-FF2ABC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8725-6463-47F3-98E2-657D8861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A97B9-7F66-4C36-B33A-FD5F2621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A06C-49EE-4609-B3CB-C628175B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82FD-B759-4D55-8069-98E0F109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F6C5-C371-40DA-82D1-06D1CA7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2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B9FB8-5493-461C-A3AC-7F46C4016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6D-D0AF-46E9-8D9F-069323C9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07CB-0B53-49E7-934C-B2971DC1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DA0A-08F2-42B6-84A6-0ADECCE2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E041-52A2-46DB-9E32-EE128EC7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5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2593-A19C-436B-8325-9DB67F63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58AE-EBD5-4752-81D6-1D1FA488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7AA9-1ED8-48EC-9DD4-2A623493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6CFA-99DA-4334-A973-3D11450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7451-29CE-41C0-9558-0A28D675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DCFE-E7CA-43C9-8870-02517DAA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6D09-DBFE-46C8-B856-6F499C8C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68AB-EA2D-4158-BB16-5ADF16F8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E2E0-5F6B-4E21-98D1-EF4488FC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E5CD-0262-4D67-9FBE-C20E7AB3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6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65E3-42CE-4BAE-A527-565BA9B4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C9D3-C656-4362-A8D1-1B30FEE68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DE41-7B55-4A91-9853-0D0DC934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B68D1-E72F-44F5-928C-FF95FC4A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88B8-6DCA-49C5-93CF-FEC58E34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25D-693A-4AB9-83D8-7029A44F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6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8BA4-468B-41DA-90F4-1A6A7499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B239-2EEE-4752-9F43-CD5696C9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09A07-0DDD-44A0-BFF6-DC8FB6403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A1273-3BF3-47B8-A299-C165C76A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2CEE2-910F-429F-B797-8E4B70F37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3B04F-1562-471B-AC8A-FE777F7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2AA1D-9B3A-449C-AD6F-53B6A993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5825-6AF3-467A-AFEA-368F26FF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3992-4F24-46CA-96CC-96F806DF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0CD7F-062A-4D1C-9264-7677B97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969F-3ACC-45B7-A83E-BF3296B1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8C402-9243-4955-8018-D2368D2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0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9A573-6434-4F98-9FE2-099C7C84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943CC-CEFF-4987-9B7A-CF284D10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C3A15-C8BE-4091-8184-C4DFAF23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F32D-9A94-4BD2-B11F-0DA5422D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4F4C-4A77-42DA-BBA1-DC266FC7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C7422-E326-40D8-B7AF-1C2C62DE8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BF7A-95AE-45D9-B75A-2A12E0F7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5908C-ECCD-4E64-AC2D-41DF08EC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D7A52-DADD-4B65-933E-1DE222F6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7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768-F0ED-4175-9F65-C13C3895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BA322-E34B-491F-B646-D3B3C0F13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5106F-7A08-4619-92A3-766E621E1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46CB-5F17-470D-8773-62E29D4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716C7-3957-4BB6-A8B6-844DBBF5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1C59-CA2F-4ECF-83D7-FEB25348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1C146-F903-4767-AF33-83364837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A4F8-FD5E-426D-8037-B925856E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A6D4-F1A0-4712-96D1-0842CF1AE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B7A2-8215-4AD8-839E-1FE26618B24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57FC-9E19-4B8D-80F2-25B29ACD9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527B-F6BA-4E7A-A74F-0C6842E3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CB01-F077-4E0F-A9F5-94E0C89BA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0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1AB163-8EA1-4FF9-A2B0-4B3136CF4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696656"/>
              </p:ext>
            </p:extLst>
          </p:nvPr>
        </p:nvGraphicFramePr>
        <p:xfrm>
          <a:off x="137886" y="153610"/>
          <a:ext cx="11596914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F93CC9-163B-46F9-B071-5427549A7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368143"/>
              </p:ext>
            </p:extLst>
          </p:nvPr>
        </p:nvGraphicFramePr>
        <p:xfrm>
          <a:off x="137886" y="3798332"/>
          <a:ext cx="5827484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B80D12-1C39-4F9C-9558-518296604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894223"/>
              </p:ext>
            </p:extLst>
          </p:nvPr>
        </p:nvGraphicFramePr>
        <p:xfrm>
          <a:off x="5823858" y="3798332"/>
          <a:ext cx="5827484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6143E1-72A8-4997-B323-6505336ED49A}"/>
              </a:ext>
            </a:extLst>
          </p:cNvPr>
          <p:cNvSpPr txBox="1"/>
          <p:nvPr/>
        </p:nvSpPr>
        <p:spPr>
          <a:xfrm>
            <a:off x="81695" y="350335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用户操作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8A13B-19DF-4BFB-9A5A-95B7A70CF8B5}"/>
              </a:ext>
            </a:extLst>
          </p:cNvPr>
          <p:cNvSpPr txBox="1"/>
          <p:nvPr/>
        </p:nvSpPr>
        <p:spPr>
          <a:xfrm>
            <a:off x="123373" y="2710545"/>
            <a:ext cx="106631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通信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CCF61-0815-44F4-A425-C20AC92F8108}"/>
              </a:ext>
            </a:extLst>
          </p:cNvPr>
          <p:cNvSpPr txBox="1"/>
          <p:nvPr/>
        </p:nvSpPr>
        <p:spPr>
          <a:xfrm>
            <a:off x="5186163" y="3265713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数据结构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A2BE6C-1C03-4DA2-9D46-8746880E6EB3}"/>
              </a:ext>
            </a:extLst>
          </p:cNvPr>
          <p:cNvCxnSpPr/>
          <p:nvPr/>
        </p:nvCxnSpPr>
        <p:spPr>
          <a:xfrm>
            <a:off x="137886" y="3178628"/>
            <a:ext cx="117855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5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A65229-DD79-4CE6-9BF5-C17FDA1AE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907632"/>
              </p:ext>
            </p:extLst>
          </p:nvPr>
        </p:nvGraphicFramePr>
        <p:xfrm>
          <a:off x="0" y="116162"/>
          <a:ext cx="9992360" cy="654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51A731F-455B-4BA2-9E60-5A6BF585F6F7}"/>
              </a:ext>
            </a:extLst>
          </p:cNvPr>
          <p:cNvGrpSpPr/>
          <p:nvPr/>
        </p:nvGrpSpPr>
        <p:grpSpPr>
          <a:xfrm>
            <a:off x="6419088" y="336466"/>
            <a:ext cx="2135124" cy="2289724"/>
            <a:chOff x="6336792" y="446194"/>
            <a:chExt cx="2135124" cy="2289724"/>
          </a:xfrm>
        </p:grpSpPr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34747B0F-056B-41D3-8366-156B49C20591}"/>
                </a:ext>
              </a:extLst>
            </p:cNvPr>
            <p:cNvSpPr/>
            <p:nvPr/>
          </p:nvSpPr>
          <p:spPr>
            <a:xfrm>
              <a:off x="7950708" y="446194"/>
              <a:ext cx="521208" cy="155634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21C64403-A68B-4131-91F6-444EDA9F7F47}"/>
                </a:ext>
              </a:extLst>
            </p:cNvPr>
            <p:cNvSpPr/>
            <p:nvPr/>
          </p:nvSpPr>
          <p:spPr>
            <a:xfrm flipH="1" flipV="1">
              <a:off x="6412230" y="1150282"/>
              <a:ext cx="3063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urved Left 6">
              <a:extLst>
                <a:ext uri="{FF2B5EF4-FFF2-40B4-BE49-F238E27FC236}">
                  <a16:creationId xmlns:a16="http://schemas.microsoft.com/office/drawing/2014/main" id="{2B9EA234-36B7-4782-8174-A09A538B15D0}"/>
                </a:ext>
              </a:extLst>
            </p:cNvPr>
            <p:cNvSpPr/>
            <p:nvPr/>
          </p:nvSpPr>
          <p:spPr>
            <a:xfrm>
              <a:off x="7950708" y="2002536"/>
              <a:ext cx="4206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120F2736-59AB-4DC5-B208-DCAB2727EEA3}"/>
                </a:ext>
              </a:extLst>
            </p:cNvPr>
            <p:cNvSpPr/>
            <p:nvPr/>
          </p:nvSpPr>
          <p:spPr>
            <a:xfrm flipH="1" flipV="1">
              <a:off x="6336792" y="446194"/>
              <a:ext cx="381762" cy="1437470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urved Left 8">
              <a:extLst>
                <a:ext uri="{FF2B5EF4-FFF2-40B4-BE49-F238E27FC236}">
                  <a16:creationId xmlns:a16="http://schemas.microsoft.com/office/drawing/2014/main" id="{90ACCE70-F6DB-4A90-B6CB-35899FDDC35A}"/>
                </a:ext>
              </a:extLst>
            </p:cNvPr>
            <p:cNvSpPr/>
            <p:nvPr/>
          </p:nvSpPr>
          <p:spPr>
            <a:xfrm rot="10800000" flipH="1" flipV="1">
              <a:off x="7950708" y="1214290"/>
              <a:ext cx="306324" cy="733382"/>
            </a:xfrm>
            <a:prstGeom prst="curvedLeftArrow">
              <a:avLst>
                <a:gd name="adj1" fmla="val 18650"/>
                <a:gd name="adj2" fmla="val 50000"/>
                <a:gd name="adj3" fmla="val 2604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51BA3-FC3B-4411-9680-B329C73E1191}"/>
              </a:ext>
            </a:extLst>
          </p:cNvPr>
          <p:cNvGrpSpPr/>
          <p:nvPr/>
        </p:nvGrpSpPr>
        <p:grpSpPr>
          <a:xfrm>
            <a:off x="3346704" y="2726774"/>
            <a:ext cx="5673852" cy="3313176"/>
            <a:chOff x="1677924" y="2717630"/>
            <a:chExt cx="7598664" cy="331317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7AF496-DAE6-46F5-9D2D-4F8447151C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2717630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65DBAE-8E63-46BF-8ACE-BD707A14B2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5366342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F989B4-EDBA-4997-8F54-B7F741FA9436}"/>
                </a:ext>
              </a:extLst>
            </p:cNvPr>
            <p:cNvCxnSpPr>
              <a:cxnSpLocks/>
            </p:cNvCxnSpPr>
            <p:nvPr/>
          </p:nvCxnSpPr>
          <p:spPr>
            <a:xfrm>
              <a:off x="1677924" y="6030806"/>
              <a:ext cx="759866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16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B3F8775-B329-41AE-A370-135888AA72C3}"/>
              </a:ext>
            </a:extLst>
          </p:cNvPr>
          <p:cNvSpPr txBox="1"/>
          <p:nvPr/>
        </p:nvSpPr>
        <p:spPr>
          <a:xfrm>
            <a:off x="6022848" y="3870895"/>
            <a:ext cx="5731370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目录结构样例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C3D450-E10E-4394-B11C-D502B8C70106}"/>
              </a:ext>
            </a:extLst>
          </p:cNvPr>
          <p:cNvSpPr/>
          <p:nvPr/>
        </p:nvSpPr>
        <p:spPr>
          <a:xfrm>
            <a:off x="502920" y="137160"/>
            <a:ext cx="4617720" cy="3566160"/>
          </a:xfrm>
          <a:prstGeom prst="roundRect">
            <a:avLst>
              <a:gd name="adj" fmla="val 397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用户界面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83ADAA-107C-4EA2-B291-C120192CC2FB}"/>
              </a:ext>
            </a:extLst>
          </p:cNvPr>
          <p:cNvSpPr/>
          <p:nvPr/>
        </p:nvSpPr>
        <p:spPr>
          <a:xfrm>
            <a:off x="6626352" y="137160"/>
            <a:ext cx="4617720" cy="3566160"/>
          </a:xfrm>
          <a:prstGeom prst="roundRect">
            <a:avLst>
              <a:gd name="adj" fmla="val 436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后台服务器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B308A18-1A17-403C-9D9F-6098C6263662}"/>
              </a:ext>
            </a:extLst>
          </p:cNvPr>
          <p:cNvSpPr/>
          <p:nvPr/>
        </p:nvSpPr>
        <p:spPr>
          <a:xfrm>
            <a:off x="721227" y="399012"/>
            <a:ext cx="6170256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600" dirty="0"/>
              <a:t>开始采集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134A35-2B00-4732-BCB9-454FCAAAC969}"/>
              </a:ext>
            </a:extLst>
          </p:cNvPr>
          <p:cNvSpPr/>
          <p:nvPr/>
        </p:nvSpPr>
        <p:spPr>
          <a:xfrm>
            <a:off x="2939578" y="1586721"/>
            <a:ext cx="3962402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600" dirty="0"/>
              <a:t>模型训练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165481-8CF2-4D1D-9D7C-1200A4A80771}"/>
              </a:ext>
            </a:extLst>
          </p:cNvPr>
          <p:cNvSpPr/>
          <p:nvPr/>
        </p:nvSpPr>
        <p:spPr>
          <a:xfrm flipH="1">
            <a:off x="4784173" y="2450181"/>
            <a:ext cx="3684358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模型准确率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15F25-64D1-45BF-A131-5F5FEA20EFA9}"/>
              </a:ext>
            </a:extLst>
          </p:cNvPr>
          <p:cNvSpPr txBox="1"/>
          <p:nvPr/>
        </p:nvSpPr>
        <p:spPr>
          <a:xfrm>
            <a:off x="2354471" y="765858"/>
            <a:ext cx="127310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SESSIONID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3FE23-62BE-4E8D-B542-C195F1EA49B6}"/>
              </a:ext>
            </a:extLst>
          </p:cNvPr>
          <p:cNvSpPr txBox="1"/>
          <p:nvPr/>
        </p:nvSpPr>
        <p:spPr>
          <a:xfrm>
            <a:off x="3833666" y="765858"/>
            <a:ext cx="112402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动作参数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BBF5C-DD52-4EC0-AF05-AD32C1482D50}"/>
              </a:ext>
            </a:extLst>
          </p:cNvPr>
          <p:cNvSpPr txBox="1"/>
          <p:nvPr/>
        </p:nvSpPr>
        <p:spPr>
          <a:xfrm>
            <a:off x="3279668" y="1942422"/>
            <a:ext cx="1107996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数据路径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FDDA4B-49B5-4DAA-87A4-3680890D2028}"/>
              </a:ext>
            </a:extLst>
          </p:cNvPr>
          <p:cNvSpPr/>
          <p:nvPr/>
        </p:nvSpPr>
        <p:spPr>
          <a:xfrm>
            <a:off x="6805925" y="508423"/>
            <a:ext cx="3266236" cy="9103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SUBJECTID//DATA//SESSIONID</a:t>
            </a:r>
            <a:endParaRPr lang="zh-CN" alt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479799-77E6-415B-9E81-7FCF0EAEB0EE}"/>
              </a:ext>
            </a:extLst>
          </p:cNvPr>
          <p:cNvSpPr/>
          <p:nvPr/>
        </p:nvSpPr>
        <p:spPr>
          <a:xfrm>
            <a:off x="6744820" y="1686873"/>
            <a:ext cx="3447422" cy="9103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训练模型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模型保存路径</a:t>
            </a:r>
            <a:r>
              <a:rPr lang="en-US" altLang="zh-CN" sz="1200" dirty="0"/>
              <a:t>: SUBJECTID//MODEL//SESSIONID</a:t>
            </a:r>
            <a:endParaRPr lang="zh-CN" alt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8BC018-C16C-4D1B-A8AB-47A1E93015C2}"/>
              </a:ext>
            </a:extLst>
          </p:cNvPr>
          <p:cNvSpPr/>
          <p:nvPr/>
        </p:nvSpPr>
        <p:spPr>
          <a:xfrm>
            <a:off x="2686933" y="2849133"/>
            <a:ext cx="2327756" cy="4417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显示模型准确率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2BA0-AEEE-4B6E-B8EF-67A136FFF3B1}"/>
              </a:ext>
            </a:extLst>
          </p:cNvPr>
          <p:cNvSpPr txBox="1"/>
          <p:nvPr/>
        </p:nvSpPr>
        <p:spPr>
          <a:xfrm>
            <a:off x="889703" y="765858"/>
            <a:ext cx="1258678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SUBJECTID</a:t>
            </a:r>
            <a:endParaRPr lang="zh-CN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B7033-D4D8-4A0D-A699-7E4510826205}"/>
              </a:ext>
            </a:extLst>
          </p:cNvPr>
          <p:cNvSpPr txBox="1"/>
          <p:nvPr/>
        </p:nvSpPr>
        <p:spPr>
          <a:xfrm>
            <a:off x="779092" y="4240886"/>
            <a:ext cx="277178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SUBJECTID</a:t>
            </a:r>
            <a:r>
              <a:rPr lang="zh-CN" altLang="en-US" sz="1600" dirty="0"/>
              <a:t>样例</a:t>
            </a:r>
            <a:endParaRPr lang="en-US" altLang="zh-CN" sz="1600" dirty="0"/>
          </a:p>
          <a:p>
            <a:r>
              <a:rPr lang="en-US" altLang="zh-CN" sz="1600" dirty="0"/>
              <a:t>	zhangsan_001</a:t>
            </a:r>
            <a:endParaRPr lang="zh-CN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9148F-838B-4375-8238-29202C4AAC93}"/>
              </a:ext>
            </a:extLst>
          </p:cNvPr>
          <p:cNvSpPr txBox="1"/>
          <p:nvPr/>
        </p:nvSpPr>
        <p:spPr>
          <a:xfrm>
            <a:off x="774126" y="5052042"/>
            <a:ext cx="347889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SESSIONID</a:t>
            </a:r>
            <a:r>
              <a:rPr lang="zh-CN" altLang="en-US" sz="1600" dirty="0"/>
              <a:t>样例</a:t>
            </a:r>
            <a:endParaRPr lang="en-US" altLang="zh-CN" sz="1600" dirty="0"/>
          </a:p>
          <a:p>
            <a:r>
              <a:rPr lang="en-US" altLang="zh-CN" sz="1600" dirty="0"/>
              <a:t>	2020-02-03-motion1-002</a:t>
            </a:r>
          </a:p>
          <a:p>
            <a:r>
              <a:rPr lang="en-US" altLang="zh-CN" sz="1600" dirty="0"/>
              <a:t>	2020-02-03-motion3-001</a:t>
            </a:r>
            <a:endParaRPr lang="zh-CN" altLang="en-US" sz="1600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853ACA8-4E04-4FDA-8546-354F8E889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690271"/>
              </p:ext>
            </p:extLst>
          </p:nvPr>
        </p:nvGraphicFramePr>
        <p:xfrm>
          <a:off x="6169095" y="3904473"/>
          <a:ext cx="6106274" cy="270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88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4FDDA4B-49B5-4DAA-87A4-3680890D2028}"/>
              </a:ext>
            </a:extLst>
          </p:cNvPr>
          <p:cNvSpPr/>
          <p:nvPr/>
        </p:nvSpPr>
        <p:spPr>
          <a:xfrm>
            <a:off x="4113050" y="596295"/>
            <a:ext cx="3343915" cy="744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SUBJECTID//DATA//SESSIONID</a:t>
            </a:r>
            <a:endParaRPr lang="zh-CN" alt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479799-77E6-415B-9E81-7FCF0EAEB0EE}"/>
              </a:ext>
            </a:extLst>
          </p:cNvPr>
          <p:cNvSpPr/>
          <p:nvPr/>
        </p:nvSpPr>
        <p:spPr>
          <a:xfrm>
            <a:off x="3694679" y="2482887"/>
            <a:ext cx="3343915" cy="744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训练模型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模型保存路径</a:t>
            </a:r>
            <a:r>
              <a:rPr lang="en-US" altLang="zh-CN" sz="1200" dirty="0"/>
              <a:t>: SUBJECTID//MODEL//SESSIONID</a:t>
            </a:r>
            <a:endParaRPr lang="zh-CN" alt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8BC018-C16C-4D1B-A8AB-47A1E93015C2}"/>
              </a:ext>
            </a:extLst>
          </p:cNvPr>
          <p:cNvSpPr/>
          <p:nvPr/>
        </p:nvSpPr>
        <p:spPr>
          <a:xfrm>
            <a:off x="575207" y="3500118"/>
            <a:ext cx="1851063" cy="4417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显示准确率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B308A18-1A17-403C-9D9F-6098C6263662}"/>
              </a:ext>
            </a:extLst>
          </p:cNvPr>
          <p:cNvSpPr/>
          <p:nvPr/>
        </p:nvSpPr>
        <p:spPr>
          <a:xfrm>
            <a:off x="2693918" y="643560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开始离线采集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134A35-2B00-4732-BCB9-454FCAAAC969}"/>
              </a:ext>
            </a:extLst>
          </p:cNvPr>
          <p:cNvSpPr/>
          <p:nvPr/>
        </p:nvSpPr>
        <p:spPr>
          <a:xfrm>
            <a:off x="2265276" y="2530152"/>
            <a:ext cx="1429152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模型训练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165481-8CF2-4D1D-9D7C-1200A4A80771}"/>
              </a:ext>
            </a:extLst>
          </p:cNvPr>
          <p:cNvSpPr/>
          <p:nvPr/>
        </p:nvSpPr>
        <p:spPr>
          <a:xfrm flipH="1">
            <a:off x="2265025" y="3398379"/>
            <a:ext cx="1429152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模型准确率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758BC1-8D1A-4B5D-9CD2-18171D67FB74}"/>
              </a:ext>
            </a:extLst>
          </p:cNvPr>
          <p:cNvSpPr/>
          <p:nvPr/>
        </p:nvSpPr>
        <p:spPr>
          <a:xfrm>
            <a:off x="3988584" y="5267847"/>
            <a:ext cx="3343914" cy="744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采集并存储数据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数据保存路径</a:t>
            </a:r>
            <a:r>
              <a:rPr lang="en-US" altLang="zh-CN" sz="1200" dirty="0"/>
              <a:t>: SUBJECTID//DATA_ONLINE</a:t>
            </a:r>
            <a:endParaRPr lang="zh-CN" altLang="en-US" sz="1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2E2F61C-43E5-4E1B-8C9D-8E93B2DD8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12"/>
              </p:ext>
            </p:extLst>
          </p:nvPr>
        </p:nvGraphicFramePr>
        <p:xfrm>
          <a:off x="137159" y="358777"/>
          <a:ext cx="2566778" cy="121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SUBJECTID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想象次数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SESSIONID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实验组次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44876"/>
                  </a:ext>
                </a:extLst>
              </a:tr>
            </a:tbl>
          </a:graphicData>
        </a:graphic>
      </p:graphicFrame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1B3A220F-653D-4BF0-80B4-7F8AA2650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77837"/>
              </p:ext>
            </p:extLst>
          </p:nvPr>
        </p:nvGraphicFramePr>
        <p:xfrm>
          <a:off x="137159" y="5045893"/>
          <a:ext cx="2566778" cy="121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模型路径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想象次数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暂停时间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44876"/>
                  </a:ext>
                </a:extLst>
              </a:tr>
            </a:tbl>
          </a:graphicData>
        </a:graphic>
      </p:graphicFrame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6ACE705B-80F4-4272-817B-EA7F126DB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01660"/>
              </p:ext>
            </p:extLst>
          </p:nvPr>
        </p:nvGraphicFramePr>
        <p:xfrm>
          <a:off x="988671" y="2550169"/>
          <a:ext cx="1276354" cy="609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76354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数据路径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5210BD6C-3303-4237-9537-ECC4B5E5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77098"/>
              </p:ext>
            </p:extLst>
          </p:nvPr>
        </p:nvGraphicFramePr>
        <p:xfrm>
          <a:off x="3694175" y="3416196"/>
          <a:ext cx="2468882" cy="609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计算参数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模型路径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准确率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5BB16007-DF1E-4CCD-A5EE-AFC286E262F9}"/>
              </a:ext>
            </a:extLst>
          </p:cNvPr>
          <p:cNvSpPr/>
          <p:nvPr/>
        </p:nvSpPr>
        <p:spPr>
          <a:xfrm>
            <a:off x="2703936" y="5330675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开始在线采集</a:t>
            </a:r>
          </a:p>
        </p:txBody>
      </p: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EC7CA713-A208-4A65-8DF2-2EF20BFB8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94207"/>
              </p:ext>
            </p:extLst>
          </p:nvPr>
        </p:nvGraphicFramePr>
        <p:xfrm>
          <a:off x="7446946" y="511177"/>
          <a:ext cx="1283389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SUBJECTID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98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SESSIONID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038E28A-6B34-4049-8A0E-75FB0FB18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44301"/>
              </p:ext>
            </p:extLst>
          </p:nvPr>
        </p:nvGraphicFramePr>
        <p:xfrm>
          <a:off x="7333755" y="5030329"/>
          <a:ext cx="1283389" cy="1219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3389">
                  <a:extLst>
                    <a:ext uri="{9D8B030D-6E8A-4147-A177-3AD203B41FA5}">
                      <a16:colId xmlns:a16="http://schemas.microsoft.com/office/drawing/2014/main" val="3733953455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想象次数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动作类型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1562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暂停时间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044876"/>
                  </a:ext>
                </a:extLst>
              </a:tr>
            </a:tbl>
          </a:graphicData>
        </a:graphic>
      </p:graphicFrame>
      <p:sp>
        <p:nvSpPr>
          <p:cNvPr id="36" name="Arrow: Right 35">
            <a:extLst>
              <a:ext uri="{FF2B5EF4-FFF2-40B4-BE49-F238E27FC236}">
                <a16:creationId xmlns:a16="http://schemas.microsoft.com/office/drawing/2014/main" id="{02AF2B33-2938-4FEC-8E01-BB6675D5BF31}"/>
              </a:ext>
            </a:extLst>
          </p:cNvPr>
          <p:cNvSpPr/>
          <p:nvPr/>
        </p:nvSpPr>
        <p:spPr>
          <a:xfrm>
            <a:off x="8617144" y="5267847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开始在线显示</a:t>
            </a:r>
          </a:p>
        </p:txBody>
      </p:sp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ACF70B53-0396-4359-AB5C-66B049CA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94808"/>
              </p:ext>
            </p:extLst>
          </p:nvPr>
        </p:nvGraphicFramePr>
        <p:xfrm>
          <a:off x="7038845" y="2550169"/>
          <a:ext cx="1278613" cy="609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78613">
                  <a:extLst>
                    <a:ext uri="{9D8B030D-6E8A-4147-A177-3AD203B41FA5}">
                      <a16:colId xmlns:a16="http://schemas.microsoft.com/office/drawing/2014/main" val="1705216484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实验信息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788905"/>
                  </a:ext>
                </a:extLst>
              </a:tr>
              <a:tr h="264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54373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D0C16648-6567-47FE-96D6-0D870738D3C8}"/>
              </a:ext>
            </a:extLst>
          </p:cNvPr>
          <p:cNvSpPr/>
          <p:nvPr/>
        </p:nvSpPr>
        <p:spPr>
          <a:xfrm>
            <a:off x="10139446" y="5330675"/>
            <a:ext cx="1656313" cy="5255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A6F8287-8973-45B3-913A-34FFEC27416A}"/>
              </a:ext>
            </a:extLst>
          </p:cNvPr>
          <p:cNvSpPr/>
          <p:nvPr/>
        </p:nvSpPr>
        <p:spPr>
          <a:xfrm>
            <a:off x="8720316" y="643560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开始离线采集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CA67C1B-59C2-486F-95B4-E86363339280}"/>
              </a:ext>
            </a:extLst>
          </p:cNvPr>
          <p:cNvSpPr/>
          <p:nvPr/>
        </p:nvSpPr>
        <p:spPr>
          <a:xfrm>
            <a:off x="10139446" y="705597"/>
            <a:ext cx="1802618" cy="5255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采集并保存数据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2BF0C63-B286-406B-ADB3-C4231A654B14}"/>
              </a:ext>
            </a:extLst>
          </p:cNvPr>
          <p:cNvSpPr/>
          <p:nvPr/>
        </p:nvSpPr>
        <p:spPr>
          <a:xfrm>
            <a:off x="8617144" y="5941264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开始在线保存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FBC4E2B-14D9-4F9E-B6D6-A8FDF6F2C2F7}"/>
              </a:ext>
            </a:extLst>
          </p:cNvPr>
          <p:cNvSpPr/>
          <p:nvPr/>
        </p:nvSpPr>
        <p:spPr>
          <a:xfrm>
            <a:off x="10139446" y="6016388"/>
            <a:ext cx="1656313" cy="5255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保存数据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A7EE530-970F-4F82-804B-EADB0704FC29}"/>
              </a:ext>
            </a:extLst>
          </p:cNvPr>
          <p:cNvSpPr/>
          <p:nvPr/>
        </p:nvSpPr>
        <p:spPr>
          <a:xfrm>
            <a:off x="8328723" y="2313982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模型训练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46B41E-A950-4F79-A6D3-D9B2170E7416}"/>
              </a:ext>
            </a:extLst>
          </p:cNvPr>
          <p:cNvSpPr/>
          <p:nvPr/>
        </p:nvSpPr>
        <p:spPr>
          <a:xfrm>
            <a:off x="9747110" y="2592189"/>
            <a:ext cx="1802618" cy="5255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训练模型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DDFFF3C-8354-4543-AFAC-1DB39FF2C2EE}"/>
              </a:ext>
            </a:extLst>
          </p:cNvPr>
          <p:cNvSpPr/>
          <p:nvPr/>
        </p:nvSpPr>
        <p:spPr>
          <a:xfrm flipH="1">
            <a:off x="8283406" y="2868593"/>
            <a:ext cx="1429152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模型准确率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36D04F0-8FD8-482F-8F73-A315035D361D}"/>
              </a:ext>
            </a:extLst>
          </p:cNvPr>
          <p:cNvSpPr/>
          <p:nvPr/>
        </p:nvSpPr>
        <p:spPr>
          <a:xfrm>
            <a:off x="2703936" y="1599349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结束离线采集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38E1EDB-1201-4E29-AE3B-7E6BD4182C1C}"/>
              </a:ext>
            </a:extLst>
          </p:cNvPr>
          <p:cNvSpPr/>
          <p:nvPr/>
        </p:nvSpPr>
        <p:spPr>
          <a:xfrm>
            <a:off x="8663719" y="1463172"/>
            <a:ext cx="1429151" cy="6496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结束离线采集</a:t>
            </a:r>
          </a:p>
        </p:txBody>
      </p:sp>
    </p:spTree>
    <p:extLst>
      <p:ext uri="{BB962C8B-B14F-4D97-AF65-F5344CB8AC3E}">
        <p14:creationId xmlns:p14="http://schemas.microsoft.com/office/powerpoint/2010/main" val="24773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81FA7-9572-4A50-9599-A0952E697B80}"/>
              </a:ext>
            </a:extLst>
          </p:cNvPr>
          <p:cNvSpPr txBox="1"/>
          <p:nvPr/>
        </p:nvSpPr>
        <p:spPr>
          <a:xfrm>
            <a:off x="5063674" y="6232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离线实验时序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6AE603-18E5-42A9-BFE2-7149B8E11643}"/>
              </a:ext>
            </a:extLst>
          </p:cNvPr>
          <p:cNvSpPr/>
          <p:nvPr/>
        </p:nvSpPr>
        <p:spPr>
          <a:xfrm>
            <a:off x="1078089" y="2010059"/>
            <a:ext cx="9657213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UI</a:t>
            </a:r>
            <a:endParaRPr lang="zh-CN" altLang="en-US" sz="1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95CECF-4746-493C-A1E0-11E21F1C2659}"/>
              </a:ext>
            </a:extLst>
          </p:cNvPr>
          <p:cNvSpPr/>
          <p:nvPr/>
        </p:nvSpPr>
        <p:spPr>
          <a:xfrm>
            <a:off x="1078089" y="3297208"/>
            <a:ext cx="10123311" cy="105156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BCI</a:t>
            </a:r>
            <a:endParaRPr lang="zh-CN" altLang="en-US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D92491-A24F-4DD0-98F6-70F781FB9D2B}"/>
              </a:ext>
            </a:extLst>
          </p:cNvPr>
          <p:cNvSpPr/>
          <p:nvPr/>
        </p:nvSpPr>
        <p:spPr>
          <a:xfrm>
            <a:off x="1078090" y="4584357"/>
            <a:ext cx="9196554" cy="1051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GAME</a:t>
            </a:r>
            <a:endParaRPr lang="zh-CN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E22B5-0D9A-45A5-8EE4-708BE4475409}"/>
              </a:ext>
            </a:extLst>
          </p:cNvPr>
          <p:cNvSpPr txBox="1"/>
          <p:nvPr/>
        </p:nvSpPr>
        <p:spPr>
          <a:xfrm>
            <a:off x="1684720" y="175008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实验开始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67CAA-FF39-49C4-A9C5-862DF1E7BAF9}"/>
              </a:ext>
            </a:extLst>
          </p:cNvPr>
          <p:cNvSpPr txBox="1"/>
          <p:nvPr/>
        </p:nvSpPr>
        <p:spPr>
          <a:xfrm>
            <a:off x="3047000" y="175008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动作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开始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466AE-1CD3-4F05-B5BE-48736D0F7C19}"/>
              </a:ext>
            </a:extLst>
          </p:cNvPr>
          <p:cNvSpPr txBox="1"/>
          <p:nvPr/>
        </p:nvSpPr>
        <p:spPr>
          <a:xfrm>
            <a:off x="4532711" y="175008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动作</a:t>
            </a:r>
            <a:r>
              <a:rPr lang="en-US" altLang="zh-CN" dirty="0"/>
              <a:t>1</a:t>
            </a:r>
            <a:r>
              <a:rPr lang="zh-CN" altLang="en-US" dirty="0"/>
              <a:t>结束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96BA6-6AE0-4A72-BAAB-16B8DCEA9CB8}"/>
              </a:ext>
            </a:extLst>
          </p:cNvPr>
          <p:cNvSpPr txBox="1"/>
          <p:nvPr/>
        </p:nvSpPr>
        <p:spPr>
          <a:xfrm>
            <a:off x="6018422" y="175008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动作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开始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01901-317F-473B-9DD4-B26A3A76D54A}"/>
              </a:ext>
            </a:extLst>
          </p:cNvPr>
          <p:cNvSpPr txBox="1"/>
          <p:nvPr/>
        </p:nvSpPr>
        <p:spPr>
          <a:xfrm>
            <a:off x="8994654" y="17500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实验结束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68D5DA-D666-442D-B6F5-1F8A61E0703C}"/>
              </a:ext>
            </a:extLst>
          </p:cNvPr>
          <p:cNvCxnSpPr/>
          <p:nvPr/>
        </p:nvCxnSpPr>
        <p:spPr>
          <a:xfrm>
            <a:off x="2178828" y="2447642"/>
            <a:ext cx="0" cy="1463040"/>
          </a:xfrm>
          <a:prstGeom prst="straightConnector1">
            <a:avLst/>
          </a:prstGeom>
          <a:ln w="76200" cap="flat" cmpd="sng" algn="ctr">
            <a:solidFill>
              <a:srgbClr val="ABCF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4B1468-EBCB-47D2-915D-96C376F8617B}"/>
              </a:ext>
            </a:extLst>
          </p:cNvPr>
          <p:cNvCxnSpPr>
            <a:cxnSpLocks/>
          </p:cNvCxnSpPr>
          <p:nvPr/>
        </p:nvCxnSpPr>
        <p:spPr>
          <a:xfrm>
            <a:off x="2514108" y="2447642"/>
            <a:ext cx="0" cy="2697480"/>
          </a:xfrm>
          <a:prstGeom prst="straightConnector1">
            <a:avLst/>
          </a:prstGeom>
          <a:ln w="76200" cap="flat" cmpd="sng" algn="ctr">
            <a:solidFill>
              <a:srgbClr val="ABCF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A0AAA-6EBE-44C9-A799-AB85FEBBAD75}"/>
              </a:ext>
            </a:extLst>
          </p:cNvPr>
          <p:cNvCxnSpPr/>
          <p:nvPr/>
        </p:nvCxnSpPr>
        <p:spPr>
          <a:xfrm>
            <a:off x="10032621" y="2472093"/>
            <a:ext cx="0" cy="1463040"/>
          </a:xfrm>
          <a:prstGeom prst="straightConnector1">
            <a:avLst/>
          </a:prstGeom>
          <a:ln w="76200" cap="flat" cmpd="sng" algn="ctr">
            <a:solidFill>
              <a:srgbClr val="ABCF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2E329F-1405-4D70-A38A-8DB1E31D6BD5}"/>
              </a:ext>
            </a:extLst>
          </p:cNvPr>
          <p:cNvCxnSpPr>
            <a:cxnSpLocks/>
          </p:cNvCxnSpPr>
          <p:nvPr/>
        </p:nvCxnSpPr>
        <p:spPr>
          <a:xfrm flipV="1">
            <a:off x="9643960" y="2511249"/>
            <a:ext cx="0" cy="2697480"/>
          </a:xfrm>
          <a:prstGeom prst="straightConnector1">
            <a:avLst/>
          </a:prstGeom>
          <a:ln w="76200" cap="flat" cmpd="sng" algn="ctr">
            <a:solidFill>
              <a:srgbClr val="FFD7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DCCBD9-71BB-4D26-A875-FC78436616CD}"/>
              </a:ext>
            </a:extLst>
          </p:cNvPr>
          <p:cNvSpPr txBox="1"/>
          <p:nvPr/>
        </p:nvSpPr>
        <p:spPr>
          <a:xfrm>
            <a:off x="7504133" y="175008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动作</a:t>
            </a:r>
            <a:r>
              <a:rPr lang="en-US" altLang="zh-CN" dirty="0"/>
              <a:t>n</a:t>
            </a:r>
            <a:r>
              <a:rPr lang="zh-CN" altLang="en-US" dirty="0"/>
              <a:t>结束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EB31A2-15C7-4ACF-9908-7BCBBE113E0E}"/>
              </a:ext>
            </a:extLst>
          </p:cNvPr>
          <p:cNvSpPr txBox="1"/>
          <p:nvPr/>
        </p:nvSpPr>
        <p:spPr>
          <a:xfrm>
            <a:off x="1639161" y="3171279"/>
            <a:ext cx="34962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开始指令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C184B-8DA0-44C5-A13A-7111FDC0C14C}"/>
              </a:ext>
            </a:extLst>
          </p:cNvPr>
          <p:cNvSpPr txBox="1"/>
          <p:nvPr/>
        </p:nvSpPr>
        <p:spPr>
          <a:xfrm>
            <a:off x="2622486" y="4348768"/>
            <a:ext cx="35108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开始指令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560178-6101-4249-B670-F78390B08170}"/>
              </a:ext>
            </a:extLst>
          </p:cNvPr>
          <p:cNvSpPr txBox="1"/>
          <p:nvPr/>
        </p:nvSpPr>
        <p:spPr>
          <a:xfrm>
            <a:off x="9107112" y="2630849"/>
            <a:ext cx="347241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结束通知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C8EE6E-3305-4274-8983-02FB961F18E0}"/>
              </a:ext>
            </a:extLst>
          </p:cNvPr>
          <p:cNvSpPr txBox="1"/>
          <p:nvPr/>
        </p:nvSpPr>
        <p:spPr>
          <a:xfrm>
            <a:off x="10144369" y="3154186"/>
            <a:ext cx="37122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结束通知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6E727-A0BD-4580-A8EE-B56BA0FD80EE}"/>
              </a:ext>
            </a:extLst>
          </p:cNvPr>
          <p:cNvSpPr txBox="1"/>
          <p:nvPr/>
        </p:nvSpPr>
        <p:spPr>
          <a:xfrm>
            <a:off x="3558173" y="4734557"/>
            <a:ext cx="401835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打并口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288D43-87E8-4957-A138-A6F3DCCAE900}"/>
              </a:ext>
            </a:extLst>
          </p:cNvPr>
          <p:cNvSpPr txBox="1"/>
          <p:nvPr/>
        </p:nvSpPr>
        <p:spPr>
          <a:xfrm>
            <a:off x="6526150" y="4720417"/>
            <a:ext cx="401835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打并口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938333-6ADD-462D-837D-860588825342}"/>
              </a:ext>
            </a:extLst>
          </p:cNvPr>
          <p:cNvCxnSpPr/>
          <p:nvPr/>
        </p:nvCxnSpPr>
        <p:spPr>
          <a:xfrm>
            <a:off x="2990335" y="1210962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D9F6B2-842C-49F8-8DA4-96741F7F279D}"/>
              </a:ext>
            </a:extLst>
          </p:cNvPr>
          <p:cNvCxnSpPr/>
          <p:nvPr/>
        </p:nvCxnSpPr>
        <p:spPr>
          <a:xfrm>
            <a:off x="4403124" y="1210962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BA0099-8EB9-4D2B-9E3E-6C6B53E414C3}"/>
              </a:ext>
            </a:extLst>
          </p:cNvPr>
          <p:cNvCxnSpPr/>
          <p:nvPr/>
        </p:nvCxnSpPr>
        <p:spPr>
          <a:xfrm>
            <a:off x="5890054" y="1210962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A25E20-9166-4F3C-9C73-B5B4BDF86E46}"/>
              </a:ext>
            </a:extLst>
          </p:cNvPr>
          <p:cNvCxnSpPr/>
          <p:nvPr/>
        </p:nvCxnSpPr>
        <p:spPr>
          <a:xfrm>
            <a:off x="7401697" y="1186249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875562-89C5-448A-9858-D9EC6158FEE3}"/>
              </a:ext>
            </a:extLst>
          </p:cNvPr>
          <p:cNvCxnSpPr/>
          <p:nvPr/>
        </p:nvCxnSpPr>
        <p:spPr>
          <a:xfrm>
            <a:off x="8814486" y="1186249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0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EF6AE603-18E5-42A9-BFE2-7149B8E11643}"/>
              </a:ext>
            </a:extLst>
          </p:cNvPr>
          <p:cNvSpPr/>
          <p:nvPr/>
        </p:nvSpPr>
        <p:spPr>
          <a:xfrm>
            <a:off x="429358" y="1979167"/>
            <a:ext cx="11340449" cy="10515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UI</a:t>
            </a:r>
            <a:endParaRPr lang="zh-CN" altLang="en-US" sz="1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95CECF-4746-493C-A1E0-11E21F1C2659}"/>
              </a:ext>
            </a:extLst>
          </p:cNvPr>
          <p:cNvSpPr/>
          <p:nvPr/>
        </p:nvSpPr>
        <p:spPr>
          <a:xfrm>
            <a:off x="429358" y="3266316"/>
            <a:ext cx="10877067" cy="105156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BCI</a:t>
            </a:r>
            <a:endParaRPr lang="zh-CN" altLang="en-US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D92491-A24F-4DD0-98F6-70F781FB9D2B}"/>
              </a:ext>
            </a:extLst>
          </p:cNvPr>
          <p:cNvSpPr/>
          <p:nvPr/>
        </p:nvSpPr>
        <p:spPr>
          <a:xfrm>
            <a:off x="429359" y="4553465"/>
            <a:ext cx="9657213" cy="1051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GAME</a:t>
            </a:r>
            <a:endParaRPr lang="zh-CN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E22B5-0D9A-45A5-8EE4-708BE4475409}"/>
              </a:ext>
            </a:extLst>
          </p:cNvPr>
          <p:cNvSpPr txBox="1"/>
          <p:nvPr/>
        </p:nvSpPr>
        <p:spPr>
          <a:xfrm>
            <a:off x="686175" y="171401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实验开始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67CAA-FF39-49C4-A9C5-862DF1E7BAF9}"/>
              </a:ext>
            </a:extLst>
          </p:cNvPr>
          <p:cNvSpPr txBox="1"/>
          <p:nvPr/>
        </p:nvSpPr>
        <p:spPr>
          <a:xfrm>
            <a:off x="2323658" y="170653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动作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开始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466AE-1CD3-4F05-B5BE-48736D0F7C19}"/>
              </a:ext>
            </a:extLst>
          </p:cNvPr>
          <p:cNvSpPr txBox="1"/>
          <p:nvPr/>
        </p:nvSpPr>
        <p:spPr>
          <a:xfrm>
            <a:off x="4084572" y="170653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动作</a:t>
            </a:r>
            <a:r>
              <a:rPr lang="en-US" altLang="zh-CN" dirty="0"/>
              <a:t>1</a:t>
            </a:r>
            <a:r>
              <a:rPr lang="zh-CN" altLang="en-US" dirty="0"/>
              <a:t>结束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96BA6-6AE0-4A72-BAAB-16B8DCEA9CB8}"/>
              </a:ext>
            </a:extLst>
          </p:cNvPr>
          <p:cNvSpPr txBox="1"/>
          <p:nvPr/>
        </p:nvSpPr>
        <p:spPr>
          <a:xfrm>
            <a:off x="5845486" y="170653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动作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开始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01901-317F-473B-9DD4-B26A3A76D54A}"/>
              </a:ext>
            </a:extLst>
          </p:cNvPr>
          <p:cNvSpPr txBox="1"/>
          <p:nvPr/>
        </p:nvSpPr>
        <p:spPr>
          <a:xfrm>
            <a:off x="9372121" y="1723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实验结束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68D5DA-D666-442D-B6F5-1F8A61E0703C}"/>
              </a:ext>
            </a:extLst>
          </p:cNvPr>
          <p:cNvCxnSpPr/>
          <p:nvPr/>
        </p:nvCxnSpPr>
        <p:spPr>
          <a:xfrm>
            <a:off x="1419586" y="2478534"/>
            <a:ext cx="0" cy="1463040"/>
          </a:xfrm>
          <a:prstGeom prst="straightConnector1">
            <a:avLst/>
          </a:prstGeom>
          <a:ln w="76200" cap="flat" cmpd="sng" algn="ctr">
            <a:solidFill>
              <a:srgbClr val="ABCF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4B1468-EBCB-47D2-915D-96C376F8617B}"/>
              </a:ext>
            </a:extLst>
          </p:cNvPr>
          <p:cNvCxnSpPr>
            <a:cxnSpLocks/>
          </p:cNvCxnSpPr>
          <p:nvPr/>
        </p:nvCxnSpPr>
        <p:spPr>
          <a:xfrm>
            <a:off x="1754866" y="2478534"/>
            <a:ext cx="0" cy="2697480"/>
          </a:xfrm>
          <a:prstGeom prst="straightConnector1">
            <a:avLst/>
          </a:prstGeom>
          <a:ln w="76200" cap="flat" cmpd="sng" algn="ctr">
            <a:solidFill>
              <a:srgbClr val="ABCF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A0AAA-6EBE-44C9-A799-AB85FEBBAD75}"/>
              </a:ext>
            </a:extLst>
          </p:cNvPr>
          <p:cNvCxnSpPr/>
          <p:nvPr/>
        </p:nvCxnSpPr>
        <p:spPr>
          <a:xfrm>
            <a:off x="10022631" y="2375533"/>
            <a:ext cx="0" cy="1463040"/>
          </a:xfrm>
          <a:prstGeom prst="straightConnector1">
            <a:avLst/>
          </a:prstGeom>
          <a:ln w="76200" cap="flat" cmpd="sng" algn="ctr">
            <a:solidFill>
              <a:srgbClr val="ABCF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2E329F-1405-4D70-A38A-8DB1E31D6BD5}"/>
              </a:ext>
            </a:extLst>
          </p:cNvPr>
          <p:cNvCxnSpPr>
            <a:cxnSpLocks/>
          </p:cNvCxnSpPr>
          <p:nvPr/>
        </p:nvCxnSpPr>
        <p:spPr>
          <a:xfrm flipV="1">
            <a:off x="9372121" y="2383758"/>
            <a:ext cx="0" cy="2697480"/>
          </a:xfrm>
          <a:prstGeom prst="straightConnector1">
            <a:avLst/>
          </a:prstGeom>
          <a:ln w="76200" cap="flat" cmpd="sng" algn="ctr">
            <a:solidFill>
              <a:srgbClr val="FFD7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DCCBD9-71BB-4D26-A875-FC78436616CD}"/>
              </a:ext>
            </a:extLst>
          </p:cNvPr>
          <p:cNvSpPr txBox="1"/>
          <p:nvPr/>
        </p:nvSpPr>
        <p:spPr>
          <a:xfrm>
            <a:off x="7606400" y="170653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动作</a:t>
            </a:r>
            <a:r>
              <a:rPr lang="en-US" altLang="zh-CN" dirty="0"/>
              <a:t>n</a:t>
            </a:r>
            <a:r>
              <a:rPr lang="zh-CN" altLang="en-US" dirty="0"/>
              <a:t>结束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D2257D-FBEC-4390-BB42-0AC9D3EBD9E7}"/>
              </a:ext>
            </a:extLst>
          </p:cNvPr>
          <p:cNvCxnSpPr>
            <a:cxnSpLocks/>
          </p:cNvCxnSpPr>
          <p:nvPr/>
        </p:nvCxnSpPr>
        <p:spPr>
          <a:xfrm flipV="1">
            <a:off x="4598646" y="3547434"/>
            <a:ext cx="0" cy="1515062"/>
          </a:xfrm>
          <a:prstGeom prst="straightConnector1">
            <a:avLst/>
          </a:prstGeom>
          <a:ln w="76200" cap="flat" cmpd="sng" algn="ctr">
            <a:solidFill>
              <a:srgbClr val="FFD7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626FF6-1DE1-4E1C-9C66-97038765F008}"/>
              </a:ext>
            </a:extLst>
          </p:cNvPr>
          <p:cNvCxnSpPr>
            <a:cxnSpLocks/>
          </p:cNvCxnSpPr>
          <p:nvPr/>
        </p:nvCxnSpPr>
        <p:spPr>
          <a:xfrm flipV="1">
            <a:off x="7984035" y="3737919"/>
            <a:ext cx="0" cy="1515062"/>
          </a:xfrm>
          <a:prstGeom prst="straightConnector1">
            <a:avLst/>
          </a:prstGeom>
          <a:ln w="76200" cap="flat" cmpd="sng" algn="ctr">
            <a:solidFill>
              <a:srgbClr val="FFD78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90E81D-B9C6-4279-BF27-2BEA84860AA9}"/>
              </a:ext>
            </a:extLst>
          </p:cNvPr>
          <p:cNvCxnSpPr>
            <a:cxnSpLocks/>
          </p:cNvCxnSpPr>
          <p:nvPr/>
        </p:nvCxnSpPr>
        <p:spPr>
          <a:xfrm flipV="1">
            <a:off x="10590729" y="2457277"/>
            <a:ext cx="0" cy="1515062"/>
          </a:xfrm>
          <a:prstGeom prst="straightConnector1">
            <a:avLst/>
          </a:prstGeom>
          <a:ln w="76200" cap="flat" cmpd="sng" algn="ctr">
            <a:solidFill>
              <a:srgbClr val="A6C3E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01F170-F6C7-465A-98BE-E4ED336A13D5}"/>
              </a:ext>
            </a:extLst>
          </p:cNvPr>
          <p:cNvSpPr txBox="1"/>
          <p:nvPr/>
        </p:nvSpPr>
        <p:spPr>
          <a:xfrm>
            <a:off x="931830" y="3214808"/>
            <a:ext cx="34962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开始指令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16C72A-EA3F-4E20-B3C7-F082D5A87412}"/>
              </a:ext>
            </a:extLst>
          </p:cNvPr>
          <p:cNvSpPr txBox="1"/>
          <p:nvPr/>
        </p:nvSpPr>
        <p:spPr>
          <a:xfrm>
            <a:off x="1234366" y="4584490"/>
            <a:ext cx="35108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开始指令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4B0468-7243-475B-916A-947846FA5D1F}"/>
              </a:ext>
            </a:extLst>
          </p:cNvPr>
          <p:cNvSpPr txBox="1"/>
          <p:nvPr/>
        </p:nvSpPr>
        <p:spPr>
          <a:xfrm>
            <a:off x="9514991" y="2088152"/>
            <a:ext cx="347241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结束通知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A577DA-B1AE-4565-9A3B-CDD6D281D696}"/>
              </a:ext>
            </a:extLst>
          </p:cNvPr>
          <p:cNvSpPr txBox="1"/>
          <p:nvPr/>
        </p:nvSpPr>
        <p:spPr>
          <a:xfrm>
            <a:off x="10108891" y="3315042"/>
            <a:ext cx="37122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结束通知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B757B-D769-484A-8C4E-662B627D6FAC}"/>
              </a:ext>
            </a:extLst>
          </p:cNvPr>
          <p:cNvSpPr txBox="1"/>
          <p:nvPr/>
        </p:nvSpPr>
        <p:spPr>
          <a:xfrm>
            <a:off x="10744429" y="1961559"/>
            <a:ext cx="371226" cy="11695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在线准确率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3809EA-3420-40F8-92DF-9C7AD777924B}"/>
              </a:ext>
            </a:extLst>
          </p:cNvPr>
          <p:cNvSpPr txBox="1"/>
          <p:nvPr/>
        </p:nvSpPr>
        <p:spPr>
          <a:xfrm>
            <a:off x="4065767" y="3301080"/>
            <a:ext cx="347241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查询标签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B33D9B-7A1F-412C-B7C2-E61EAE899D99}"/>
              </a:ext>
            </a:extLst>
          </p:cNvPr>
          <p:cNvSpPr txBox="1"/>
          <p:nvPr/>
        </p:nvSpPr>
        <p:spPr>
          <a:xfrm>
            <a:off x="7438474" y="3336996"/>
            <a:ext cx="347241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查询标签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F0FD63-06DA-4135-B3DF-38D48617DC0D}"/>
              </a:ext>
            </a:extLst>
          </p:cNvPr>
          <p:cNvCxnSpPr>
            <a:cxnSpLocks/>
          </p:cNvCxnSpPr>
          <p:nvPr/>
        </p:nvCxnSpPr>
        <p:spPr>
          <a:xfrm>
            <a:off x="4939625" y="3675755"/>
            <a:ext cx="0" cy="1311597"/>
          </a:xfrm>
          <a:prstGeom prst="straightConnector1">
            <a:avLst/>
          </a:prstGeom>
          <a:ln w="76200" cap="flat" cmpd="sng" algn="ctr">
            <a:solidFill>
              <a:srgbClr val="A6C3E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D273BC-CA93-48E3-870F-CD003D08B573}"/>
              </a:ext>
            </a:extLst>
          </p:cNvPr>
          <p:cNvSpPr txBox="1"/>
          <p:nvPr/>
        </p:nvSpPr>
        <p:spPr>
          <a:xfrm>
            <a:off x="5123642" y="4557197"/>
            <a:ext cx="37122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返回标签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32B13F-46C6-463C-89FD-13E242AECD88}"/>
              </a:ext>
            </a:extLst>
          </p:cNvPr>
          <p:cNvCxnSpPr>
            <a:cxnSpLocks/>
          </p:cNvCxnSpPr>
          <p:nvPr/>
        </p:nvCxnSpPr>
        <p:spPr>
          <a:xfrm>
            <a:off x="8260296" y="3732498"/>
            <a:ext cx="0" cy="1311597"/>
          </a:xfrm>
          <a:prstGeom prst="straightConnector1">
            <a:avLst/>
          </a:prstGeom>
          <a:ln w="76200" cap="flat" cmpd="sng" algn="ctr">
            <a:solidFill>
              <a:srgbClr val="A6C3E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528209-AD5D-47E1-BF46-37B78BD8D659}"/>
              </a:ext>
            </a:extLst>
          </p:cNvPr>
          <p:cNvSpPr txBox="1"/>
          <p:nvPr/>
        </p:nvSpPr>
        <p:spPr>
          <a:xfrm>
            <a:off x="8435008" y="4602191"/>
            <a:ext cx="37122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返回标签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7075D7-33A1-4FB2-92CB-EEDBEA3522BF}"/>
              </a:ext>
            </a:extLst>
          </p:cNvPr>
          <p:cNvSpPr txBox="1"/>
          <p:nvPr/>
        </p:nvSpPr>
        <p:spPr>
          <a:xfrm>
            <a:off x="2737053" y="4709913"/>
            <a:ext cx="401835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打并口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0241F6-C80D-486A-9175-858E7196ACAF}"/>
              </a:ext>
            </a:extLst>
          </p:cNvPr>
          <p:cNvSpPr txBox="1"/>
          <p:nvPr/>
        </p:nvSpPr>
        <p:spPr>
          <a:xfrm>
            <a:off x="6259966" y="4692211"/>
            <a:ext cx="401835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打并口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8647E9-9E92-4FDA-98C6-0A5AC98C8EFD}"/>
              </a:ext>
            </a:extLst>
          </p:cNvPr>
          <p:cNvCxnSpPr/>
          <p:nvPr/>
        </p:nvCxnSpPr>
        <p:spPr>
          <a:xfrm>
            <a:off x="2058113" y="1198301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433A45-A539-43A8-A432-53DD5ED27C07}"/>
              </a:ext>
            </a:extLst>
          </p:cNvPr>
          <p:cNvCxnSpPr/>
          <p:nvPr/>
        </p:nvCxnSpPr>
        <p:spPr>
          <a:xfrm>
            <a:off x="3819027" y="1198301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B4D8B4-28C0-462D-947A-7A2AA055D005}"/>
              </a:ext>
            </a:extLst>
          </p:cNvPr>
          <p:cNvCxnSpPr/>
          <p:nvPr/>
        </p:nvCxnSpPr>
        <p:spPr>
          <a:xfrm>
            <a:off x="5579941" y="1198301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DE88FB-1AD1-4C34-8293-0EA38F156E88}"/>
              </a:ext>
            </a:extLst>
          </p:cNvPr>
          <p:cNvCxnSpPr/>
          <p:nvPr/>
        </p:nvCxnSpPr>
        <p:spPr>
          <a:xfrm>
            <a:off x="7340855" y="1173588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7F5087-A20E-4E93-B036-D8B63576E1B0}"/>
              </a:ext>
            </a:extLst>
          </p:cNvPr>
          <p:cNvCxnSpPr/>
          <p:nvPr/>
        </p:nvCxnSpPr>
        <p:spPr>
          <a:xfrm>
            <a:off x="9106578" y="1173588"/>
            <a:ext cx="0" cy="49241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62B52B-091F-42EA-9EB2-8FC8926D4A82}"/>
              </a:ext>
            </a:extLst>
          </p:cNvPr>
          <p:cNvSpPr txBox="1"/>
          <p:nvPr/>
        </p:nvSpPr>
        <p:spPr>
          <a:xfrm>
            <a:off x="4939625" y="5749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在线实验时序</a:t>
            </a:r>
          </a:p>
        </p:txBody>
      </p:sp>
    </p:spTree>
    <p:extLst>
      <p:ext uri="{BB962C8B-B14F-4D97-AF65-F5344CB8AC3E}">
        <p14:creationId xmlns:p14="http://schemas.microsoft.com/office/powerpoint/2010/main" val="32421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Widescreen</PresentationFormat>
  <Paragraphs>177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春成</dc:creator>
  <cp:lastModifiedBy>张 春成</cp:lastModifiedBy>
  <cp:revision>39</cp:revision>
  <dcterms:created xsi:type="dcterms:W3CDTF">2020-03-26T04:48:45Z</dcterms:created>
  <dcterms:modified xsi:type="dcterms:W3CDTF">2020-03-30T05:07:24Z</dcterms:modified>
</cp:coreProperties>
</file>