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57" r:id="rId4"/>
    <p:sldId id="259" r:id="rId5"/>
    <p:sldId id="260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B37B7-8156-4053-8832-0810D27E02BE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2FF3567-8DEC-4F46-BE13-B8F3C78A28AC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数据载入</a:t>
          </a:r>
        </a:p>
      </dgm:t>
    </dgm:pt>
    <dgm:pt modelId="{1C66B255-8084-4068-87C2-E40F558A18E6}" type="par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62A48781-463F-4F76-943E-612CE71A1127}" type="sib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758A46AE-DFE4-47A6-84B2-B244B91C76B1}">
      <dgm:prSet phldrT="[Text]" custT="1"/>
      <dgm:spPr/>
      <dgm:t>
        <a:bodyPr/>
        <a:lstStyle/>
        <a:p>
          <a:r>
            <a:rPr lang="zh-CN" altLang="en-US" sz="2400" dirty="0"/>
            <a:t>载入历史数据或新数据</a:t>
          </a:r>
        </a:p>
      </dgm:t>
    </dgm:pt>
    <dgm:pt modelId="{8083650F-C384-441D-8BC3-7A10BC0E5761}" type="par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36F09642-045F-43FA-B21F-CC512067B2B7}" type="sib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C9878458-E7FA-4F2E-984B-30ABB9E467F6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数据预处理</a:t>
          </a:r>
        </a:p>
      </dgm:t>
    </dgm:pt>
    <dgm:pt modelId="{419BE00B-35A8-47A6-8E7F-6027D9FAF7A4}" type="par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198C4AE0-BE82-4DBA-A5E3-9EAE597E2B9C}" type="sib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C015B29D-804E-4EF8-9CA5-0225CB9E3BAE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统计分析</a:t>
          </a:r>
        </a:p>
      </dgm:t>
    </dgm:pt>
    <dgm:pt modelId="{A35BEC9C-7C0F-42E7-BDDD-83B3213E3F2A}" type="par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D55DC08E-AAB8-449F-9CF5-A6A657888637}" type="sib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AC726CF2-703B-43D5-A598-659C4F3D7A26}">
      <dgm:prSet phldrT="[Text]" custT="1"/>
      <dgm:spPr/>
      <dgm:t>
        <a:bodyPr/>
        <a:lstStyle/>
        <a:p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gm:t>
    </dgm:pt>
    <dgm:pt modelId="{EDC05EC2-0701-418B-A42D-D29FD8221BE9}" type="par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E6ED2A25-932E-46E8-B6A8-529D6405B189}" type="sib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13F76509-2677-4B94-8458-BF734967D29A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gm:t>
    </dgm:pt>
    <dgm:pt modelId="{1E148D99-19D1-47BF-9A17-2AC6BBEE3299}" type="par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7071650A-F3A2-45EB-986A-66A312AD3232}" type="sib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DDF4552D-986D-4D22-AC8D-BE17EC047369}">
      <dgm:prSet phldrT="[Text]"/>
      <dgm:spPr/>
      <dgm:t>
        <a:bodyPr/>
        <a:lstStyle/>
        <a:p>
          <a:r>
            <a:rPr lang="zh-CN" altLang="en-US" dirty="0"/>
            <a:t>对</a:t>
          </a:r>
          <a:r>
            <a:rPr lang="en-US" altLang="zh-CN" dirty="0"/>
            <a:t>fMRI</a:t>
          </a:r>
          <a:r>
            <a:rPr lang="zh-CN" altLang="en-US" dirty="0"/>
            <a:t>数据进行头动校正、配准、平滑操作</a:t>
          </a:r>
        </a:p>
      </dgm:t>
    </dgm:pt>
    <dgm:pt modelId="{D0475B54-1FF1-4446-952B-ACF20DE3D74D}" type="sib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5F58F03B-8865-4768-B1A3-2BA9DE3A7842}" type="par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F94FE719-7531-4713-8AF1-C68C94FD57A7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等线" panose="02010600030101010101" pitchFamily="2" charset="-122"/>
              <a:cs typeface="+mn-cs"/>
            </a:rPr>
            <a:t>结果展示</a:t>
          </a:r>
        </a:p>
      </dgm:t>
    </dgm:pt>
    <dgm:pt modelId="{DC31F5BD-AE59-41CD-817B-99449597D3F0}" type="parTrans" cxnId="{2A759A9A-E342-45E3-8F96-AB5A8C4F056A}">
      <dgm:prSet/>
      <dgm:spPr/>
      <dgm:t>
        <a:bodyPr/>
        <a:lstStyle/>
        <a:p>
          <a:endParaRPr lang="zh-CN" altLang="en-US"/>
        </a:p>
      </dgm:t>
    </dgm:pt>
    <dgm:pt modelId="{F139C07A-C0DF-45F7-8865-822F4B19F863}" type="sibTrans" cxnId="{2A759A9A-E342-45E3-8F96-AB5A8C4F056A}">
      <dgm:prSet/>
      <dgm:spPr/>
      <dgm:t>
        <a:bodyPr/>
        <a:lstStyle/>
        <a:p>
          <a:endParaRPr lang="zh-CN" altLang="en-US"/>
        </a:p>
      </dgm:t>
    </dgm:pt>
    <dgm:pt modelId="{F9E5340C-038C-477B-870E-6127858D6470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3D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展示</a:t>
          </a:r>
        </a:p>
      </dgm:t>
    </dgm:pt>
    <dgm:pt modelId="{406C2359-CF31-415B-B390-06C98B76A688}" type="parTrans" cxnId="{28509449-6362-444F-8FEF-93E816F56080}">
      <dgm:prSet/>
      <dgm:spPr/>
      <dgm:t>
        <a:bodyPr/>
        <a:lstStyle/>
        <a:p>
          <a:endParaRPr lang="zh-CN" altLang="en-US"/>
        </a:p>
      </dgm:t>
    </dgm:pt>
    <dgm:pt modelId="{77668710-AAAC-4623-99EC-7C970BFA954D}" type="sibTrans" cxnId="{28509449-6362-444F-8FEF-93E816F56080}">
      <dgm:prSet/>
      <dgm:spPr/>
      <dgm:t>
        <a:bodyPr/>
        <a:lstStyle/>
        <a:p>
          <a:endParaRPr lang="zh-CN" altLang="en-US"/>
        </a:p>
      </dgm:t>
    </dgm:pt>
    <dgm:pt modelId="{81365D84-CA87-4190-82E8-365630A1B54A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生成分析报告</a:t>
          </a:r>
        </a:p>
      </dgm:t>
    </dgm:pt>
    <dgm:pt modelId="{BA8A35C3-CC59-44AA-8C10-5B0224753477}" type="parTrans" cxnId="{94A3AD47-2BE8-49D5-906C-A0529AA3F425}">
      <dgm:prSet/>
      <dgm:spPr/>
      <dgm:t>
        <a:bodyPr/>
        <a:lstStyle/>
        <a:p>
          <a:endParaRPr lang="zh-CN" altLang="en-US"/>
        </a:p>
      </dgm:t>
    </dgm:pt>
    <dgm:pt modelId="{5E4E7A1C-7CEB-4D7B-A9EF-C33094BF94B2}" type="sibTrans" cxnId="{94A3AD47-2BE8-49D5-906C-A0529AA3F425}">
      <dgm:prSet/>
      <dgm:spPr/>
      <dgm:t>
        <a:bodyPr/>
        <a:lstStyle/>
        <a:p>
          <a:endParaRPr lang="zh-CN" altLang="en-US"/>
        </a:p>
      </dgm:t>
    </dgm:pt>
    <dgm:pt modelId="{BFD7EF35-5C4A-4047-8EBD-5D2D61F2A909}" type="pres">
      <dgm:prSet presAssocID="{8EBB37B7-8156-4053-8832-0810D27E02BE}" presName="Name0" presStyleCnt="0">
        <dgm:presLayoutVars>
          <dgm:dir/>
          <dgm:animLvl val="lvl"/>
          <dgm:resizeHandles val="exact"/>
        </dgm:presLayoutVars>
      </dgm:prSet>
      <dgm:spPr/>
    </dgm:pt>
    <dgm:pt modelId="{AFAA6102-5656-449D-BCF3-7BEC3967D2BD}" type="pres">
      <dgm:prSet presAssocID="{F94FE719-7531-4713-8AF1-C68C94FD57A7}" presName="boxAndChildren" presStyleCnt="0"/>
      <dgm:spPr/>
    </dgm:pt>
    <dgm:pt modelId="{026DB092-0108-41A3-BE9D-FFCDB2604287}" type="pres">
      <dgm:prSet presAssocID="{F94FE719-7531-4713-8AF1-C68C94FD57A7}" presName="parentTextBox" presStyleLbl="node1" presStyleIdx="0" presStyleCnt="4"/>
      <dgm:spPr/>
    </dgm:pt>
    <dgm:pt modelId="{16F19514-9868-4206-A030-F370330AD481}" type="pres">
      <dgm:prSet presAssocID="{F94FE719-7531-4713-8AF1-C68C94FD57A7}" presName="entireBox" presStyleLbl="node1" presStyleIdx="0" presStyleCnt="4"/>
      <dgm:spPr/>
    </dgm:pt>
    <dgm:pt modelId="{72790CF6-E12D-4043-8833-26EB00EE290B}" type="pres">
      <dgm:prSet presAssocID="{F94FE719-7531-4713-8AF1-C68C94FD57A7}" presName="descendantBox" presStyleCnt="0"/>
      <dgm:spPr/>
    </dgm:pt>
    <dgm:pt modelId="{10EC165A-DC94-4CD3-A254-02A90CE0F884}" type="pres">
      <dgm:prSet presAssocID="{F9E5340C-038C-477B-870E-6127858D6470}" presName="childTextBox" presStyleLbl="fgAccFollowNode1" presStyleIdx="0" presStyleCnt="6">
        <dgm:presLayoutVars>
          <dgm:bulletEnabled val="1"/>
        </dgm:presLayoutVars>
      </dgm:prSet>
      <dgm:spPr/>
    </dgm:pt>
    <dgm:pt modelId="{95F384A6-DEDE-4E30-AA5F-DEFDAEDCE7A2}" type="pres">
      <dgm:prSet presAssocID="{81365D84-CA87-4190-82E8-365630A1B54A}" presName="childTextBox" presStyleLbl="fgAccFollowNode1" presStyleIdx="1" presStyleCnt="6">
        <dgm:presLayoutVars>
          <dgm:bulletEnabled val="1"/>
        </dgm:presLayoutVars>
      </dgm:prSet>
      <dgm:spPr/>
    </dgm:pt>
    <dgm:pt modelId="{F8D4E615-E589-4077-96E1-E4E8EA295E9E}" type="pres">
      <dgm:prSet presAssocID="{D55DC08E-AAB8-449F-9CF5-A6A657888637}" presName="sp" presStyleCnt="0"/>
      <dgm:spPr/>
    </dgm:pt>
    <dgm:pt modelId="{EA7854F1-5AD2-4109-930B-1E064BD09122}" type="pres">
      <dgm:prSet presAssocID="{C015B29D-804E-4EF8-9CA5-0225CB9E3BAE}" presName="arrowAndChildren" presStyleCnt="0"/>
      <dgm:spPr/>
    </dgm:pt>
    <dgm:pt modelId="{4B53DDC7-A7BD-4683-A8DA-B2E824B60C8A}" type="pres">
      <dgm:prSet presAssocID="{C015B29D-804E-4EF8-9CA5-0225CB9E3BAE}" presName="parentTextArrow" presStyleLbl="node1" presStyleIdx="0" presStyleCnt="4"/>
      <dgm:spPr/>
    </dgm:pt>
    <dgm:pt modelId="{13DCD19E-87D6-42D9-A339-FE3DD4CE1FA5}" type="pres">
      <dgm:prSet presAssocID="{C015B29D-804E-4EF8-9CA5-0225CB9E3BAE}" presName="arrow" presStyleLbl="node1" presStyleIdx="1" presStyleCnt="4"/>
      <dgm:spPr/>
    </dgm:pt>
    <dgm:pt modelId="{303F85C8-EC97-4193-B24D-11D97E0EDFB5}" type="pres">
      <dgm:prSet presAssocID="{C015B29D-804E-4EF8-9CA5-0225CB9E3BAE}" presName="descendantArrow" presStyleCnt="0"/>
      <dgm:spPr/>
    </dgm:pt>
    <dgm:pt modelId="{70D49B6C-09BD-423A-AE9A-6415C3F02578}" type="pres">
      <dgm:prSet presAssocID="{AC726CF2-703B-43D5-A598-659C4F3D7A26}" presName="childTextArrow" presStyleLbl="fgAccFollowNode1" presStyleIdx="2" presStyleCnt="6">
        <dgm:presLayoutVars>
          <dgm:bulletEnabled val="1"/>
        </dgm:presLayoutVars>
      </dgm:prSet>
      <dgm:spPr/>
    </dgm:pt>
    <dgm:pt modelId="{4ED5A060-6B32-4D3E-A00B-7B2D21352085}" type="pres">
      <dgm:prSet presAssocID="{13F76509-2677-4B94-8458-BF734967D29A}" presName="childTextArrow" presStyleLbl="fgAccFollowNode1" presStyleIdx="3" presStyleCnt="6">
        <dgm:presLayoutVars>
          <dgm:bulletEnabled val="1"/>
        </dgm:presLayoutVars>
      </dgm:prSet>
      <dgm:spPr/>
    </dgm:pt>
    <dgm:pt modelId="{7E32F565-EBE5-42BC-9D78-F2018F26E951}" type="pres">
      <dgm:prSet presAssocID="{198C4AE0-BE82-4DBA-A5E3-9EAE597E2B9C}" presName="sp" presStyleCnt="0"/>
      <dgm:spPr/>
    </dgm:pt>
    <dgm:pt modelId="{0848ACD2-2E71-46C2-8245-79491840EE1A}" type="pres">
      <dgm:prSet presAssocID="{C9878458-E7FA-4F2E-984B-30ABB9E467F6}" presName="arrowAndChildren" presStyleCnt="0"/>
      <dgm:spPr/>
    </dgm:pt>
    <dgm:pt modelId="{CBEA7663-DB68-43A0-9B78-F0AE18C0FCEB}" type="pres">
      <dgm:prSet presAssocID="{C9878458-E7FA-4F2E-984B-30ABB9E467F6}" presName="parentTextArrow" presStyleLbl="node1" presStyleIdx="1" presStyleCnt="4"/>
      <dgm:spPr/>
    </dgm:pt>
    <dgm:pt modelId="{43EED8E4-F5DA-4050-98A8-54D25BFA04E6}" type="pres">
      <dgm:prSet presAssocID="{C9878458-E7FA-4F2E-984B-30ABB9E467F6}" presName="arrow" presStyleLbl="node1" presStyleIdx="2" presStyleCnt="4"/>
      <dgm:spPr/>
    </dgm:pt>
    <dgm:pt modelId="{1FB98E0B-35A4-4359-8594-C52C8E1E626B}" type="pres">
      <dgm:prSet presAssocID="{C9878458-E7FA-4F2E-984B-30ABB9E467F6}" presName="descendantArrow" presStyleCnt="0"/>
      <dgm:spPr/>
    </dgm:pt>
    <dgm:pt modelId="{7C6B8609-067E-4710-A7EB-CCDA79BF9AD0}" type="pres">
      <dgm:prSet presAssocID="{DDF4552D-986D-4D22-AC8D-BE17EC047369}" presName="childTextArrow" presStyleLbl="fgAccFollowNode1" presStyleIdx="4" presStyleCnt="6">
        <dgm:presLayoutVars>
          <dgm:bulletEnabled val="1"/>
        </dgm:presLayoutVars>
      </dgm:prSet>
      <dgm:spPr/>
    </dgm:pt>
    <dgm:pt modelId="{17047EDA-9AE8-4A56-9887-2CDCEBB4D33F}" type="pres">
      <dgm:prSet presAssocID="{62A48781-463F-4F76-943E-612CE71A1127}" presName="sp" presStyleCnt="0"/>
      <dgm:spPr/>
    </dgm:pt>
    <dgm:pt modelId="{633372AA-53A3-4B32-9461-30F8202976E3}" type="pres">
      <dgm:prSet presAssocID="{92FF3567-8DEC-4F46-BE13-B8F3C78A28AC}" presName="arrowAndChildren" presStyleCnt="0"/>
      <dgm:spPr/>
    </dgm:pt>
    <dgm:pt modelId="{7DBF8424-23B9-48C7-A93C-1BD110EEFBF0}" type="pres">
      <dgm:prSet presAssocID="{92FF3567-8DEC-4F46-BE13-B8F3C78A28AC}" presName="parentTextArrow" presStyleLbl="node1" presStyleIdx="2" presStyleCnt="4"/>
      <dgm:spPr/>
    </dgm:pt>
    <dgm:pt modelId="{5EF61178-E400-4304-B678-497EA93D7EAD}" type="pres">
      <dgm:prSet presAssocID="{92FF3567-8DEC-4F46-BE13-B8F3C78A28AC}" presName="arrow" presStyleLbl="node1" presStyleIdx="3" presStyleCnt="4"/>
      <dgm:spPr/>
    </dgm:pt>
    <dgm:pt modelId="{1EDDF564-0FCD-47F4-8D0B-06D0511DF6D6}" type="pres">
      <dgm:prSet presAssocID="{92FF3567-8DEC-4F46-BE13-B8F3C78A28AC}" presName="descendantArrow" presStyleCnt="0"/>
      <dgm:spPr/>
    </dgm:pt>
    <dgm:pt modelId="{46290391-DF46-4FDC-8532-53E03000CF26}" type="pres">
      <dgm:prSet presAssocID="{758A46AE-DFE4-47A6-84B2-B244B91C76B1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1B5050D-665B-45B6-86D8-A09C59B6364A}" type="presOf" srcId="{92FF3567-8DEC-4F46-BE13-B8F3C78A28AC}" destId="{5EF61178-E400-4304-B678-497EA93D7EAD}" srcOrd="1" destOrd="0" presId="urn:microsoft.com/office/officeart/2005/8/layout/process4"/>
    <dgm:cxn modelId="{5C668916-66E7-41A1-A1A5-0B84099780F8}" type="presOf" srcId="{C015B29D-804E-4EF8-9CA5-0225CB9E3BAE}" destId="{4B53DDC7-A7BD-4683-A8DA-B2E824B60C8A}" srcOrd="0" destOrd="0" presId="urn:microsoft.com/office/officeart/2005/8/layout/process4"/>
    <dgm:cxn modelId="{0B859C1A-85DF-417F-89AC-91A8F8C56BBB}" srcId="{C015B29D-804E-4EF8-9CA5-0225CB9E3BAE}" destId="{13F76509-2677-4B94-8458-BF734967D29A}" srcOrd="1" destOrd="0" parTransId="{1E148D99-19D1-47BF-9A17-2AC6BBEE3299}" sibTransId="{7071650A-F3A2-45EB-986A-66A312AD3232}"/>
    <dgm:cxn modelId="{35692234-1122-416C-A144-1B129BB3AEBD}" srcId="{C9878458-E7FA-4F2E-984B-30ABB9E467F6}" destId="{DDF4552D-986D-4D22-AC8D-BE17EC047369}" srcOrd="0" destOrd="0" parTransId="{5F58F03B-8865-4768-B1A3-2BA9DE3A7842}" sibTransId="{D0475B54-1FF1-4446-952B-ACF20DE3D74D}"/>
    <dgm:cxn modelId="{486B5F35-58B2-42B7-B789-141AF5B256D7}" type="presOf" srcId="{C015B29D-804E-4EF8-9CA5-0225CB9E3BAE}" destId="{13DCD19E-87D6-42D9-A339-FE3DD4CE1FA5}" srcOrd="1" destOrd="0" presId="urn:microsoft.com/office/officeart/2005/8/layout/process4"/>
    <dgm:cxn modelId="{1B796541-8616-4BB9-96DA-1B8752E517CF}" srcId="{8EBB37B7-8156-4053-8832-0810D27E02BE}" destId="{C9878458-E7FA-4F2E-984B-30ABB9E467F6}" srcOrd="1" destOrd="0" parTransId="{419BE00B-35A8-47A6-8E7F-6027D9FAF7A4}" sibTransId="{198C4AE0-BE82-4DBA-A5E3-9EAE597E2B9C}"/>
    <dgm:cxn modelId="{BE59B061-9857-4990-82E3-BEE03025228E}" type="presOf" srcId="{92FF3567-8DEC-4F46-BE13-B8F3C78A28AC}" destId="{7DBF8424-23B9-48C7-A93C-1BD110EEFBF0}" srcOrd="0" destOrd="0" presId="urn:microsoft.com/office/officeart/2005/8/layout/process4"/>
    <dgm:cxn modelId="{F775F042-2350-4ED7-889E-E8AAD5055F41}" srcId="{C015B29D-804E-4EF8-9CA5-0225CB9E3BAE}" destId="{AC726CF2-703B-43D5-A598-659C4F3D7A26}" srcOrd="0" destOrd="0" parTransId="{EDC05EC2-0701-418B-A42D-D29FD8221BE9}" sibTransId="{E6ED2A25-932E-46E8-B6A8-529D6405B189}"/>
    <dgm:cxn modelId="{94B53144-7AB7-4540-B75C-9EEFF934C358}" type="presOf" srcId="{C9878458-E7FA-4F2E-984B-30ABB9E467F6}" destId="{CBEA7663-DB68-43A0-9B78-F0AE18C0FCEB}" srcOrd="0" destOrd="0" presId="urn:microsoft.com/office/officeart/2005/8/layout/process4"/>
    <dgm:cxn modelId="{94A3AD47-2BE8-49D5-906C-A0529AA3F425}" srcId="{F94FE719-7531-4713-8AF1-C68C94FD57A7}" destId="{81365D84-CA87-4190-82E8-365630A1B54A}" srcOrd="1" destOrd="0" parTransId="{BA8A35C3-CC59-44AA-8C10-5B0224753477}" sibTransId="{5E4E7A1C-7CEB-4D7B-A9EF-C33094BF94B2}"/>
    <dgm:cxn modelId="{28509449-6362-444F-8FEF-93E816F56080}" srcId="{F94FE719-7531-4713-8AF1-C68C94FD57A7}" destId="{F9E5340C-038C-477B-870E-6127858D6470}" srcOrd="0" destOrd="0" parTransId="{406C2359-CF31-415B-B390-06C98B76A688}" sibTransId="{77668710-AAAC-4623-99EC-7C970BFA954D}"/>
    <dgm:cxn modelId="{7DD87158-ECEC-401E-9927-BB99CC0B93C6}" type="presOf" srcId="{F94FE719-7531-4713-8AF1-C68C94FD57A7}" destId="{16F19514-9868-4206-A030-F370330AD481}" srcOrd="1" destOrd="0" presId="urn:microsoft.com/office/officeart/2005/8/layout/process4"/>
    <dgm:cxn modelId="{2EC2167A-6382-4156-B668-47DB4B8E5591}" type="presOf" srcId="{C9878458-E7FA-4F2E-984B-30ABB9E467F6}" destId="{43EED8E4-F5DA-4050-98A8-54D25BFA04E6}" srcOrd="1" destOrd="0" presId="urn:microsoft.com/office/officeart/2005/8/layout/process4"/>
    <dgm:cxn modelId="{EC620A85-E8C7-4F20-942D-A149C0931820}" srcId="{8EBB37B7-8156-4053-8832-0810D27E02BE}" destId="{C015B29D-804E-4EF8-9CA5-0225CB9E3BAE}" srcOrd="2" destOrd="0" parTransId="{A35BEC9C-7C0F-42E7-BDDD-83B3213E3F2A}" sibTransId="{D55DC08E-AAB8-449F-9CF5-A6A657888637}"/>
    <dgm:cxn modelId="{59355790-3818-4877-A420-2EB539E9105C}" type="presOf" srcId="{13F76509-2677-4B94-8458-BF734967D29A}" destId="{4ED5A060-6B32-4D3E-A00B-7B2D21352085}" srcOrd="0" destOrd="0" presId="urn:microsoft.com/office/officeart/2005/8/layout/process4"/>
    <dgm:cxn modelId="{2A759A9A-E342-45E3-8F96-AB5A8C4F056A}" srcId="{8EBB37B7-8156-4053-8832-0810D27E02BE}" destId="{F94FE719-7531-4713-8AF1-C68C94FD57A7}" srcOrd="3" destOrd="0" parTransId="{DC31F5BD-AE59-41CD-817B-99449597D3F0}" sibTransId="{F139C07A-C0DF-45F7-8865-822F4B19F863}"/>
    <dgm:cxn modelId="{238E93A9-B88B-4A79-B6CD-598AEF53E579}" srcId="{92FF3567-8DEC-4F46-BE13-B8F3C78A28AC}" destId="{758A46AE-DFE4-47A6-84B2-B244B91C76B1}" srcOrd="0" destOrd="0" parTransId="{8083650F-C384-441D-8BC3-7A10BC0E5761}" sibTransId="{36F09642-045F-43FA-B21F-CC512067B2B7}"/>
    <dgm:cxn modelId="{A13D08B7-5DAD-4926-9D8B-936346B8FDBE}" type="presOf" srcId="{81365D84-CA87-4190-82E8-365630A1B54A}" destId="{95F384A6-DEDE-4E30-AA5F-DEFDAEDCE7A2}" srcOrd="0" destOrd="0" presId="urn:microsoft.com/office/officeart/2005/8/layout/process4"/>
    <dgm:cxn modelId="{A3D5CEB7-1EAD-4AE9-B1A3-6690F0F5B331}" type="presOf" srcId="{F9E5340C-038C-477B-870E-6127858D6470}" destId="{10EC165A-DC94-4CD3-A254-02A90CE0F884}" srcOrd="0" destOrd="0" presId="urn:microsoft.com/office/officeart/2005/8/layout/process4"/>
    <dgm:cxn modelId="{B0899FC0-D2D7-488F-BAA3-A6F1C474B79B}" type="presOf" srcId="{F94FE719-7531-4713-8AF1-C68C94FD57A7}" destId="{026DB092-0108-41A3-BE9D-FFCDB2604287}" srcOrd="0" destOrd="0" presId="urn:microsoft.com/office/officeart/2005/8/layout/process4"/>
    <dgm:cxn modelId="{169508C3-B3FC-4910-8AE7-812E98F68593}" type="presOf" srcId="{758A46AE-DFE4-47A6-84B2-B244B91C76B1}" destId="{46290391-DF46-4FDC-8532-53E03000CF26}" srcOrd="0" destOrd="0" presId="urn:microsoft.com/office/officeart/2005/8/layout/process4"/>
    <dgm:cxn modelId="{B03A04CD-2D78-4E94-A3C9-AFD7154713EF}" srcId="{8EBB37B7-8156-4053-8832-0810D27E02BE}" destId="{92FF3567-8DEC-4F46-BE13-B8F3C78A28AC}" srcOrd="0" destOrd="0" parTransId="{1C66B255-8084-4068-87C2-E40F558A18E6}" sibTransId="{62A48781-463F-4F76-943E-612CE71A1127}"/>
    <dgm:cxn modelId="{2B1489D4-8928-47F9-9E33-242E2010A97F}" type="presOf" srcId="{8EBB37B7-8156-4053-8832-0810D27E02BE}" destId="{BFD7EF35-5C4A-4047-8EBD-5D2D61F2A909}" srcOrd="0" destOrd="0" presId="urn:microsoft.com/office/officeart/2005/8/layout/process4"/>
    <dgm:cxn modelId="{ECD3F9EC-2271-4F61-8634-3A4A2DDFD294}" type="presOf" srcId="{AC726CF2-703B-43D5-A598-659C4F3D7A26}" destId="{70D49B6C-09BD-423A-AE9A-6415C3F02578}" srcOrd="0" destOrd="0" presId="urn:microsoft.com/office/officeart/2005/8/layout/process4"/>
    <dgm:cxn modelId="{285E8BF2-7EDF-43B3-AEA5-AA77E47EE13F}" type="presOf" srcId="{DDF4552D-986D-4D22-AC8D-BE17EC047369}" destId="{7C6B8609-067E-4710-A7EB-CCDA79BF9AD0}" srcOrd="0" destOrd="0" presId="urn:microsoft.com/office/officeart/2005/8/layout/process4"/>
    <dgm:cxn modelId="{B71A512D-6E5E-4E75-86D3-A7B1292EAA19}" type="presParOf" srcId="{BFD7EF35-5C4A-4047-8EBD-5D2D61F2A909}" destId="{AFAA6102-5656-449D-BCF3-7BEC3967D2BD}" srcOrd="0" destOrd="0" presId="urn:microsoft.com/office/officeart/2005/8/layout/process4"/>
    <dgm:cxn modelId="{B4D5CD08-02D6-46D0-AAFC-CCBE4056E4DB}" type="presParOf" srcId="{AFAA6102-5656-449D-BCF3-7BEC3967D2BD}" destId="{026DB092-0108-41A3-BE9D-FFCDB2604287}" srcOrd="0" destOrd="0" presId="urn:microsoft.com/office/officeart/2005/8/layout/process4"/>
    <dgm:cxn modelId="{DA910189-025F-4C06-86A7-7CFF84B6AD62}" type="presParOf" srcId="{AFAA6102-5656-449D-BCF3-7BEC3967D2BD}" destId="{16F19514-9868-4206-A030-F370330AD481}" srcOrd="1" destOrd="0" presId="urn:microsoft.com/office/officeart/2005/8/layout/process4"/>
    <dgm:cxn modelId="{6B675018-B9CC-4671-B813-E21B862009C7}" type="presParOf" srcId="{AFAA6102-5656-449D-BCF3-7BEC3967D2BD}" destId="{72790CF6-E12D-4043-8833-26EB00EE290B}" srcOrd="2" destOrd="0" presId="urn:microsoft.com/office/officeart/2005/8/layout/process4"/>
    <dgm:cxn modelId="{B83B6AB4-B19B-4A8E-9D35-CE1D26A0DFB1}" type="presParOf" srcId="{72790CF6-E12D-4043-8833-26EB00EE290B}" destId="{10EC165A-DC94-4CD3-A254-02A90CE0F884}" srcOrd="0" destOrd="0" presId="urn:microsoft.com/office/officeart/2005/8/layout/process4"/>
    <dgm:cxn modelId="{04040543-2975-4CD8-A9DF-F1E36B965B91}" type="presParOf" srcId="{72790CF6-E12D-4043-8833-26EB00EE290B}" destId="{95F384A6-DEDE-4E30-AA5F-DEFDAEDCE7A2}" srcOrd="1" destOrd="0" presId="urn:microsoft.com/office/officeart/2005/8/layout/process4"/>
    <dgm:cxn modelId="{4D6BFCF3-9D93-4C3D-9F59-A34409028380}" type="presParOf" srcId="{BFD7EF35-5C4A-4047-8EBD-5D2D61F2A909}" destId="{F8D4E615-E589-4077-96E1-E4E8EA295E9E}" srcOrd="1" destOrd="0" presId="urn:microsoft.com/office/officeart/2005/8/layout/process4"/>
    <dgm:cxn modelId="{25C00E06-F6DE-4278-B4A4-3AD2E6D48A8B}" type="presParOf" srcId="{BFD7EF35-5C4A-4047-8EBD-5D2D61F2A909}" destId="{EA7854F1-5AD2-4109-930B-1E064BD09122}" srcOrd="2" destOrd="0" presId="urn:microsoft.com/office/officeart/2005/8/layout/process4"/>
    <dgm:cxn modelId="{497E0E26-C85E-403E-9800-A438D9A17155}" type="presParOf" srcId="{EA7854F1-5AD2-4109-930B-1E064BD09122}" destId="{4B53DDC7-A7BD-4683-A8DA-B2E824B60C8A}" srcOrd="0" destOrd="0" presId="urn:microsoft.com/office/officeart/2005/8/layout/process4"/>
    <dgm:cxn modelId="{8A1B9CF0-B988-4C9F-B22D-671321192B04}" type="presParOf" srcId="{EA7854F1-5AD2-4109-930B-1E064BD09122}" destId="{13DCD19E-87D6-42D9-A339-FE3DD4CE1FA5}" srcOrd="1" destOrd="0" presId="urn:microsoft.com/office/officeart/2005/8/layout/process4"/>
    <dgm:cxn modelId="{BD2721A5-F864-448B-9283-BE1EEDD2C931}" type="presParOf" srcId="{EA7854F1-5AD2-4109-930B-1E064BD09122}" destId="{303F85C8-EC97-4193-B24D-11D97E0EDFB5}" srcOrd="2" destOrd="0" presId="urn:microsoft.com/office/officeart/2005/8/layout/process4"/>
    <dgm:cxn modelId="{970C7111-3488-426A-936F-ECDDA36F9778}" type="presParOf" srcId="{303F85C8-EC97-4193-B24D-11D97E0EDFB5}" destId="{70D49B6C-09BD-423A-AE9A-6415C3F02578}" srcOrd="0" destOrd="0" presId="urn:microsoft.com/office/officeart/2005/8/layout/process4"/>
    <dgm:cxn modelId="{93818A4A-C341-4771-B08C-19A4D4BD1593}" type="presParOf" srcId="{303F85C8-EC97-4193-B24D-11D97E0EDFB5}" destId="{4ED5A060-6B32-4D3E-A00B-7B2D21352085}" srcOrd="1" destOrd="0" presId="urn:microsoft.com/office/officeart/2005/8/layout/process4"/>
    <dgm:cxn modelId="{ADDE9258-9B9B-48A6-A6F5-627080C56B7B}" type="presParOf" srcId="{BFD7EF35-5C4A-4047-8EBD-5D2D61F2A909}" destId="{7E32F565-EBE5-42BC-9D78-F2018F26E951}" srcOrd="3" destOrd="0" presId="urn:microsoft.com/office/officeart/2005/8/layout/process4"/>
    <dgm:cxn modelId="{17BFA5E4-A942-4BEC-BFB8-E6BBD14F38D8}" type="presParOf" srcId="{BFD7EF35-5C4A-4047-8EBD-5D2D61F2A909}" destId="{0848ACD2-2E71-46C2-8245-79491840EE1A}" srcOrd="4" destOrd="0" presId="urn:microsoft.com/office/officeart/2005/8/layout/process4"/>
    <dgm:cxn modelId="{B99AB640-8C5E-4118-B57B-F4BAC3F51FC1}" type="presParOf" srcId="{0848ACD2-2E71-46C2-8245-79491840EE1A}" destId="{CBEA7663-DB68-43A0-9B78-F0AE18C0FCEB}" srcOrd="0" destOrd="0" presId="urn:microsoft.com/office/officeart/2005/8/layout/process4"/>
    <dgm:cxn modelId="{33BE4214-92BF-45BC-B3BD-0BDD0E3CD104}" type="presParOf" srcId="{0848ACD2-2E71-46C2-8245-79491840EE1A}" destId="{43EED8E4-F5DA-4050-98A8-54D25BFA04E6}" srcOrd="1" destOrd="0" presId="urn:microsoft.com/office/officeart/2005/8/layout/process4"/>
    <dgm:cxn modelId="{2FEA71C4-A284-4764-BB0C-D8E0846F1706}" type="presParOf" srcId="{0848ACD2-2E71-46C2-8245-79491840EE1A}" destId="{1FB98E0B-35A4-4359-8594-C52C8E1E626B}" srcOrd="2" destOrd="0" presId="urn:microsoft.com/office/officeart/2005/8/layout/process4"/>
    <dgm:cxn modelId="{20DE020F-6BD9-4001-BEC8-3FBADD6C2E9F}" type="presParOf" srcId="{1FB98E0B-35A4-4359-8594-C52C8E1E626B}" destId="{7C6B8609-067E-4710-A7EB-CCDA79BF9AD0}" srcOrd="0" destOrd="0" presId="urn:microsoft.com/office/officeart/2005/8/layout/process4"/>
    <dgm:cxn modelId="{86886156-09DE-4034-B7D2-CCCC52E8D188}" type="presParOf" srcId="{BFD7EF35-5C4A-4047-8EBD-5D2D61F2A909}" destId="{17047EDA-9AE8-4A56-9887-2CDCEBB4D33F}" srcOrd="5" destOrd="0" presId="urn:microsoft.com/office/officeart/2005/8/layout/process4"/>
    <dgm:cxn modelId="{2447E3B9-68E9-4C21-A89D-C2407130080F}" type="presParOf" srcId="{BFD7EF35-5C4A-4047-8EBD-5D2D61F2A909}" destId="{633372AA-53A3-4B32-9461-30F8202976E3}" srcOrd="6" destOrd="0" presId="urn:microsoft.com/office/officeart/2005/8/layout/process4"/>
    <dgm:cxn modelId="{C66BE113-60E2-4A59-891D-018A30AAFBA2}" type="presParOf" srcId="{633372AA-53A3-4B32-9461-30F8202976E3}" destId="{7DBF8424-23B9-48C7-A93C-1BD110EEFBF0}" srcOrd="0" destOrd="0" presId="urn:microsoft.com/office/officeart/2005/8/layout/process4"/>
    <dgm:cxn modelId="{1E615D20-216A-48A7-BA12-E181754184D3}" type="presParOf" srcId="{633372AA-53A3-4B32-9461-30F8202976E3}" destId="{5EF61178-E400-4304-B678-497EA93D7EAD}" srcOrd="1" destOrd="0" presId="urn:microsoft.com/office/officeart/2005/8/layout/process4"/>
    <dgm:cxn modelId="{1386A8C7-B01C-4A5C-B6F0-A537C3BADA90}" type="presParOf" srcId="{633372AA-53A3-4B32-9461-30F8202976E3}" destId="{1EDDF564-0FCD-47F4-8D0B-06D0511DF6D6}" srcOrd="2" destOrd="0" presId="urn:microsoft.com/office/officeart/2005/8/layout/process4"/>
    <dgm:cxn modelId="{61F31C91-E1E5-402B-82E3-90887AE00713}" type="presParOf" srcId="{1EDDF564-0FCD-47F4-8D0B-06D0511DF6D6}" destId="{46290391-DF46-4FDC-8532-53E03000CF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9514-9868-4206-A030-F370330AD481}">
      <dsp:nvSpPr>
        <dsp:cNvPr id="0" name=""/>
        <dsp:cNvSpPr/>
      </dsp:nvSpPr>
      <dsp:spPr>
        <a:xfrm>
          <a:off x="0" y="4444481"/>
          <a:ext cx="5878945" cy="97234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等线" panose="02010600030101010101" pitchFamily="2" charset="-122"/>
              <a:cs typeface="+mn-cs"/>
            </a:rPr>
            <a:t>结果展示</a:t>
          </a:r>
        </a:p>
      </dsp:txBody>
      <dsp:txXfrm>
        <a:off x="0" y="4444481"/>
        <a:ext cx="5878945" cy="525065"/>
      </dsp:txXfrm>
    </dsp:sp>
    <dsp:sp modelId="{10EC165A-DC94-4CD3-A254-02A90CE0F884}">
      <dsp:nvSpPr>
        <dsp:cNvPr id="0" name=""/>
        <dsp:cNvSpPr/>
      </dsp:nvSpPr>
      <dsp:spPr>
        <a:xfrm>
          <a:off x="0" y="4950099"/>
          <a:ext cx="2939472" cy="447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3D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展示</a:t>
          </a:r>
        </a:p>
      </dsp:txBody>
      <dsp:txXfrm>
        <a:off x="0" y="4950099"/>
        <a:ext cx="2939472" cy="447278"/>
      </dsp:txXfrm>
    </dsp:sp>
    <dsp:sp modelId="{95F384A6-DEDE-4E30-AA5F-DEFDAEDCE7A2}">
      <dsp:nvSpPr>
        <dsp:cNvPr id="0" name=""/>
        <dsp:cNvSpPr/>
      </dsp:nvSpPr>
      <dsp:spPr>
        <a:xfrm>
          <a:off x="2939472" y="4950099"/>
          <a:ext cx="2939472" cy="447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生成分析报告</a:t>
          </a:r>
        </a:p>
      </dsp:txBody>
      <dsp:txXfrm>
        <a:off x="2939472" y="4950099"/>
        <a:ext cx="2939472" cy="447278"/>
      </dsp:txXfrm>
    </dsp:sp>
    <dsp:sp modelId="{13DCD19E-87D6-42D9-A339-FE3DD4CE1FA5}">
      <dsp:nvSpPr>
        <dsp:cNvPr id="0" name=""/>
        <dsp:cNvSpPr/>
      </dsp:nvSpPr>
      <dsp:spPr>
        <a:xfrm rot="10800000">
          <a:off x="0" y="2963601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统计分析</a:t>
          </a:r>
        </a:p>
      </dsp:txBody>
      <dsp:txXfrm rot="-10800000">
        <a:off x="0" y="2963601"/>
        <a:ext cx="5878945" cy="524908"/>
      </dsp:txXfrm>
    </dsp:sp>
    <dsp:sp modelId="{70D49B6C-09BD-423A-AE9A-6415C3F02578}">
      <dsp:nvSpPr>
        <dsp:cNvPr id="0" name=""/>
        <dsp:cNvSpPr/>
      </dsp:nvSpPr>
      <dsp:spPr>
        <a:xfrm>
          <a:off x="0" y="3488509"/>
          <a:ext cx="2939472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sp:txBody>
      <dsp:txXfrm>
        <a:off x="0" y="3488509"/>
        <a:ext cx="2939472" cy="447143"/>
      </dsp:txXfrm>
    </dsp:sp>
    <dsp:sp modelId="{4ED5A060-6B32-4D3E-A00B-7B2D21352085}">
      <dsp:nvSpPr>
        <dsp:cNvPr id="0" name=""/>
        <dsp:cNvSpPr/>
      </dsp:nvSpPr>
      <dsp:spPr>
        <a:xfrm>
          <a:off x="2939472" y="3488509"/>
          <a:ext cx="2939472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sp:txBody>
      <dsp:txXfrm>
        <a:off x="2939472" y="3488509"/>
        <a:ext cx="2939472" cy="447143"/>
      </dsp:txXfrm>
    </dsp:sp>
    <dsp:sp modelId="{43EED8E4-F5DA-4050-98A8-54D25BFA04E6}">
      <dsp:nvSpPr>
        <dsp:cNvPr id="0" name=""/>
        <dsp:cNvSpPr/>
      </dsp:nvSpPr>
      <dsp:spPr>
        <a:xfrm rot="10800000">
          <a:off x="0" y="1482721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数据预处理</a:t>
          </a:r>
        </a:p>
      </dsp:txBody>
      <dsp:txXfrm rot="-10800000">
        <a:off x="0" y="1482721"/>
        <a:ext cx="5878945" cy="524908"/>
      </dsp:txXfrm>
    </dsp:sp>
    <dsp:sp modelId="{7C6B8609-067E-4710-A7EB-CCDA79BF9AD0}">
      <dsp:nvSpPr>
        <dsp:cNvPr id="0" name=""/>
        <dsp:cNvSpPr/>
      </dsp:nvSpPr>
      <dsp:spPr>
        <a:xfrm>
          <a:off x="0" y="2007629"/>
          <a:ext cx="5878945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对</a:t>
          </a:r>
          <a:r>
            <a:rPr lang="en-US" altLang="zh-CN" sz="2300" kern="1200" dirty="0"/>
            <a:t>fMRI</a:t>
          </a:r>
          <a:r>
            <a:rPr lang="zh-CN" altLang="en-US" sz="2300" kern="1200" dirty="0"/>
            <a:t>数据进行头动校正、配准、平滑操作</a:t>
          </a:r>
        </a:p>
      </dsp:txBody>
      <dsp:txXfrm>
        <a:off x="0" y="2007629"/>
        <a:ext cx="5878945" cy="447143"/>
      </dsp:txXfrm>
    </dsp:sp>
    <dsp:sp modelId="{5EF61178-E400-4304-B678-497EA93D7EAD}">
      <dsp:nvSpPr>
        <dsp:cNvPr id="0" name=""/>
        <dsp:cNvSpPr/>
      </dsp:nvSpPr>
      <dsp:spPr>
        <a:xfrm rot="10800000">
          <a:off x="0" y="1842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数据载入</a:t>
          </a:r>
        </a:p>
      </dsp:txBody>
      <dsp:txXfrm rot="-10800000">
        <a:off x="0" y="1842"/>
        <a:ext cx="5878945" cy="524908"/>
      </dsp:txXfrm>
    </dsp:sp>
    <dsp:sp modelId="{46290391-DF46-4FDC-8532-53E03000CF26}">
      <dsp:nvSpPr>
        <dsp:cNvPr id="0" name=""/>
        <dsp:cNvSpPr/>
      </dsp:nvSpPr>
      <dsp:spPr>
        <a:xfrm>
          <a:off x="0" y="526750"/>
          <a:ext cx="5878945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载入历史数据或新数据</a:t>
          </a:r>
        </a:p>
      </dsp:txBody>
      <dsp:txXfrm>
        <a:off x="0" y="526750"/>
        <a:ext cx="5878945" cy="44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55A3-40E2-44D9-9C65-2A85BD0B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9F222-25E2-4840-93CA-8BABC7DC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0397-4916-4F76-A112-A5AAEE9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114F-8044-4763-9293-A76A276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FD09-C3F5-4B1C-94E4-87B0FFA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11D-00EB-4791-8CD5-5CBD0F91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BCE6-6C26-465E-9508-21ECCE9D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4026-5BAB-4062-BAAC-8E1D809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AA64-194D-4606-88EF-A557703E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62BD-6792-4A92-B6D5-78A35847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FE554-0C76-4CC6-92AC-DAFC0B24E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0CFEF-0C33-43B7-9836-9F587B5E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C605-CD3C-4654-A67C-0B5CD1FE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77E5-357C-4074-8646-B58D6FD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A70-2CEA-41EF-828B-5AC947B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229-94FC-4579-8001-681AECC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D08-AD16-4944-9ED1-03C94D8C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F055-26A5-4E10-AF56-E4B0621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759-F773-4520-A188-9AE81CD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9CF-1B59-4BFB-80D6-365AECE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3704-0F0B-462A-9D09-16BC526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D729-592D-4174-9FE0-285DB578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E6B9-CA0A-4868-80C0-11CE35A6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FFD4-557E-492D-857A-3E0217CA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939-5C88-4439-A462-A16FD3E4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75B-EBBE-437C-BE62-A2E26143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9B5-D489-429F-AE46-91513845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AB8-6052-45C5-A7E9-4C6EDCE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83A2-EA98-446D-B71E-315F20E7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AADC-D46A-4277-B8A8-9D89B833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862-1FFD-4AED-8EA9-43E00D1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CF1-0ADD-40F8-B93E-925B6EA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6D10-8AB8-4FED-BFF6-80ADDF32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07BF-F4AF-493D-A211-6D2B61B9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F15EE-E8E9-4554-B384-F08E9B40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6997E-1F33-499F-B26D-19744D0D0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A8D2C-5E26-4329-876F-80B7AB95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685C6-935F-4D6A-AAB9-7F6FED4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34923-21CC-4806-ADF3-6C9B4E23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65D-C0B1-4716-A251-16E25F4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1575-64F2-4E8F-AEFD-9FA78967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EE05-11A5-47AE-A4F3-5B917F14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7431-655D-4167-B987-63AF971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F13E-9B6A-48D5-8CD7-7C6E4098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C190-F925-4DD4-9686-411B4EAB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01D9E-E5D8-4375-9740-B9CC137C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49B-E61B-4291-8F91-9B8D4790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64EC-426F-433C-B1C2-CF550F54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CAED-E662-44B6-8268-AFA91DAF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1312-3EAF-486F-9EF2-5E197796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0B5A-5A3C-4374-97E7-28371DB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59EB-9FDC-491B-AF2E-B862C49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1B4-AE68-4B72-AC9B-52CB826B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D7FC-9B28-4C30-BAF8-D151528DF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5111-25AF-45AC-B8B1-825C90D4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C9F4-278C-45B1-8DA4-F01A8A6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E426-3146-4B82-BB06-C647E362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908E-C3BB-4770-BC4B-E6D50AF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A8DE-CCBC-4C1D-B022-26EE7B61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C8E1-A92B-4290-A12A-94755412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E9F-62BB-47A4-B6F6-15D8741CB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7E81-3FC7-4CE2-8E9A-33FCAA24BF4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8F47-5563-44D9-89F5-58C2D6EAB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142C-70F3-4FFC-81AE-1A54C5C1C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F81388-27BC-450D-9003-E1BA57C68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TMSLocation.m</a:t>
            </a:r>
            <a:r>
              <a:rPr lang="zh-CN" altLang="en-US" dirty="0"/>
              <a:t>为程序入口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4B0D23-AD08-4323-B392-9E453A295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请将其所在目录加入到</a:t>
            </a:r>
            <a:r>
              <a:rPr lang="en-US" altLang="zh-CN" dirty="0"/>
              <a:t>MATLAB</a:t>
            </a:r>
            <a:r>
              <a:rPr lang="zh-CN" altLang="en-US" dirty="0"/>
              <a:t>的工作目录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的</a:t>
            </a:r>
            <a:r>
              <a:rPr lang="en-US" altLang="zh-CN" dirty="0"/>
              <a:t>command</a:t>
            </a:r>
            <a:r>
              <a:rPr lang="zh-CN" altLang="en-US" dirty="0"/>
              <a:t>界面输入 </a:t>
            </a:r>
            <a:r>
              <a:rPr lang="en-US" altLang="zh-CN" dirty="0" err="1"/>
              <a:t>TMSLocation</a:t>
            </a:r>
            <a:r>
              <a:rPr lang="en-US" altLang="zh-CN" dirty="0"/>
              <a:t> </a:t>
            </a:r>
            <a:r>
              <a:rPr lang="zh-CN" altLang="en-US" dirty="0"/>
              <a:t>即可启动程序</a:t>
            </a:r>
          </a:p>
        </p:txBody>
      </p:sp>
    </p:spTree>
    <p:extLst>
      <p:ext uri="{BB962C8B-B14F-4D97-AF65-F5344CB8AC3E}">
        <p14:creationId xmlns:p14="http://schemas.microsoft.com/office/powerpoint/2010/main" val="62684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0A19C6-5A50-48DE-AD8A-7D442B977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368533"/>
              </p:ext>
            </p:extLst>
          </p:nvPr>
        </p:nvGraphicFramePr>
        <p:xfrm>
          <a:off x="3156526" y="1356974"/>
          <a:ext cx="58789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B6A00-F61B-49C7-A5A3-8D1C6345FA7A}"/>
              </a:ext>
            </a:extLst>
          </p:cNvPr>
          <p:cNvSpPr txBox="1"/>
          <p:nvPr/>
        </p:nvSpPr>
        <p:spPr>
          <a:xfrm>
            <a:off x="3156525" y="55420"/>
            <a:ext cx="5878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个体化</a:t>
            </a:r>
            <a:r>
              <a:rPr lang="en-US" altLang="zh-CN" sz="3200" b="1" dirty="0">
                <a:solidFill>
                  <a:srgbClr val="FF0000"/>
                </a:solidFill>
              </a:rPr>
              <a:t>TMS</a:t>
            </a:r>
            <a:r>
              <a:rPr lang="zh-CN" altLang="en-US" sz="3200" b="1" dirty="0">
                <a:solidFill>
                  <a:srgbClr val="FF0000"/>
                </a:solidFill>
              </a:rPr>
              <a:t>靶点定位系统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简 要 分 析 流 程</a:t>
            </a:r>
          </a:p>
        </p:txBody>
      </p:sp>
    </p:spTree>
    <p:extLst>
      <p:ext uri="{BB962C8B-B14F-4D97-AF65-F5344CB8AC3E}">
        <p14:creationId xmlns:p14="http://schemas.microsoft.com/office/powerpoint/2010/main" val="34548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889DFEA-0410-4ED6-9C3F-21B14BF1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" r="1809" b="1951"/>
          <a:stretch/>
        </p:blipFill>
        <p:spPr>
          <a:xfrm>
            <a:off x="1890381" y="949100"/>
            <a:ext cx="8330430" cy="5562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777E8B-EBEF-4AAE-91C6-B763E90B2398}"/>
              </a:ext>
            </a:extLst>
          </p:cNvPr>
          <p:cNvSpPr/>
          <p:nvPr/>
        </p:nvSpPr>
        <p:spPr>
          <a:xfrm>
            <a:off x="803562" y="1676397"/>
            <a:ext cx="3505200" cy="189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1B5C6-69D0-4BCC-B98F-5F3FB5C335FD}"/>
              </a:ext>
            </a:extLst>
          </p:cNvPr>
          <p:cNvSpPr/>
          <p:nvPr/>
        </p:nvSpPr>
        <p:spPr>
          <a:xfrm>
            <a:off x="803562" y="3685307"/>
            <a:ext cx="3505200" cy="2812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89C85-5BC9-42FA-B916-D1EFFCEDD845}"/>
              </a:ext>
            </a:extLst>
          </p:cNvPr>
          <p:cNvSpPr/>
          <p:nvPr/>
        </p:nvSpPr>
        <p:spPr>
          <a:xfrm>
            <a:off x="4391891" y="1676396"/>
            <a:ext cx="6664036" cy="482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1076806" y="1886770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数据载入区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FF6AB-819D-4AAA-A2DE-A2C8BA414897}"/>
              </a:ext>
            </a:extLst>
          </p:cNvPr>
          <p:cNvSpPr txBox="1"/>
          <p:nvPr/>
        </p:nvSpPr>
        <p:spPr>
          <a:xfrm>
            <a:off x="1076806" y="434541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数据分析区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932CD-DC61-40D3-90E7-A1487D36E19D}"/>
              </a:ext>
            </a:extLst>
          </p:cNvPr>
          <p:cNvSpPr txBox="1"/>
          <p:nvPr/>
        </p:nvSpPr>
        <p:spPr>
          <a:xfrm>
            <a:off x="10396681" y="305055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结果报告区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01C2F-C06D-4E6E-B327-ABAA65812878}"/>
              </a:ext>
            </a:extLst>
          </p:cNvPr>
          <p:cNvSpPr txBox="1"/>
          <p:nvPr/>
        </p:nvSpPr>
        <p:spPr>
          <a:xfrm>
            <a:off x="3931611" y="185690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界 面 简 介</a:t>
            </a:r>
          </a:p>
        </p:txBody>
      </p:sp>
    </p:spTree>
    <p:extLst>
      <p:ext uri="{BB962C8B-B14F-4D97-AF65-F5344CB8AC3E}">
        <p14:creationId xmlns:p14="http://schemas.microsoft.com/office/powerpoint/2010/main" val="32858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" t="12698" r="69859" b="51835"/>
          <a:stretch/>
        </p:blipFill>
        <p:spPr>
          <a:xfrm>
            <a:off x="2974879" y="1518545"/>
            <a:ext cx="5418666" cy="4362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554055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载 入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3546762" y="2479963"/>
            <a:ext cx="2175165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846618" y="2479963"/>
            <a:ext cx="2008910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3546762" y="3616037"/>
            <a:ext cx="3505202" cy="14962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519155" y="2308500"/>
            <a:ext cx="2102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历史数据列表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从此列表中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选择历史数据）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9185364" y="2308500"/>
            <a:ext cx="1976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新数据按钮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点击此按钮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选择新数据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8695644" y="3823988"/>
            <a:ext cx="295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被试信息在此处显示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读取数据后自动显示，此方框不可交互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621198" y="2847109"/>
            <a:ext cx="92556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7855528" y="2847109"/>
            <a:ext cx="13298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7051964" y="4362597"/>
            <a:ext cx="1643680" cy="158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4" t="48630" r="69656" b="3115"/>
          <a:stretch/>
        </p:blipFill>
        <p:spPr>
          <a:xfrm>
            <a:off x="258863" y="1069555"/>
            <a:ext cx="5024091" cy="5503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290818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分 析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516462" y="148432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16462" y="320003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516462" y="4651987"/>
            <a:ext cx="4249499" cy="8356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6152127" y="1435972"/>
            <a:ext cx="187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数据预处理按钮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6216685" y="3155596"/>
            <a:ext cx="1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激活点分析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按钮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6069180" y="4654305"/>
            <a:ext cx="20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靶点分析按钮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4765961" y="1851470"/>
            <a:ext cx="1386166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65961" y="3567181"/>
            <a:ext cx="1450724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765962" y="5069804"/>
            <a:ext cx="13032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D83771-A3C5-40F8-8AF4-F0F732484A12}"/>
              </a:ext>
            </a:extLst>
          </p:cNvPr>
          <p:cNvSpPr/>
          <p:nvPr/>
        </p:nvSpPr>
        <p:spPr>
          <a:xfrm>
            <a:off x="5491323" y="5683944"/>
            <a:ext cx="34408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随着分析的进行，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三个按钮会分别亮起（如右图），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亮起时可以点击，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点击以进行相应分析。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DB7917-EC34-4887-ACD2-48611B79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60" y="1381003"/>
            <a:ext cx="2466667" cy="733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1D207B-ACFC-4510-8AA7-C3E91413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760" y="2393075"/>
            <a:ext cx="2466667" cy="19619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602501-003F-4D45-97D1-E5D83321D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522" y="4702992"/>
            <a:ext cx="2457143" cy="196190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DB1D47-C767-472B-B7CF-04D9F9E405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30576" y="1851471"/>
            <a:ext cx="869173" cy="75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BC9EC-6282-47C5-B190-7243C9F1AF7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966017" y="3567181"/>
            <a:ext cx="942727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24CECB-4BEC-483D-876B-3DC1E67CEB8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13523" y="5069804"/>
            <a:ext cx="7952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9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5" t="13505" r="2361" b="1623"/>
          <a:stretch/>
        </p:blipFill>
        <p:spPr>
          <a:xfrm>
            <a:off x="651161" y="800724"/>
            <a:ext cx="6774877" cy="55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4024742" y="178537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结 果 报 告 区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6F208-39B0-4CF9-8245-9C2056073BA9}"/>
              </a:ext>
            </a:extLst>
          </p:cNvPr>
          <p:cNvSpPr/>
          <p:nvPr/>
        </p:nvSpPr>
        <p:spPr>
          <a:xfrm>
            <a:off x="651161" y="800724"/>
            <a:ext cx="6774876" cy="1438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D532C-6A55-4B00-9EB7-F7843CBE23F7}"/>
              </a:ext>
            </a:extLst>
          </p:cNvPr>
          <p:cNvSpPr txBox="1"/>
          <p:nvPr/>
        </p:nvSpPr>
        <p:spPr>
          <a:xfrm>
            <a:off x="8321571" y="827242"/>
            <a:ext cx="3482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fMRI</a:t>
            </a:r>
            <a:r>
              <a:rPr lang="zh-CN" altLang="en-US" sz="2400" dirty="0">
                <a:solidFill>
                  <a:srgbClr val="0070C0"/>
                </a:solidFill>
              </a:rPr>
              <a:t>实验头动报告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头动过大将导致数据不可靠，因此，当此项为“不合格”时，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请谨慎处理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40A71-DB71-4809-B42A-6840AEF9559E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426037" y="1519740"/>
            <a:ext cx="895534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FA068-C383-4940-B264-905AFA9BA465}"/>
              </a:ext>
            </a:extLst>
          </p:cNvPr>
          <p:cNvSpPr/>
          <p:nvPr/>
        </p:nvSpPr>
        <p:spPr>
          <a:xfrm>
            <a:off x="651161" y="2320110"/>
            <a:ext cx="6774876" cy="22064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7F70B-991D-4A72-B102-252CEF1286FD}"/>
              </a:ext>
            </a:extLst>
          </p:cNvPr>
          <p:cNvSpPr txBox="1"/>
          <p:nvPr/>
        </p:nvSpPr>
        <p:spPr>
          <a:xfrm>
            <a:off x="8626369" y="2878471"/>
            <a:ext cx="287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效用点报告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报告包括效用点脑活动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和空间位置信息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89FC6B-5419-4CA3-8A4A-28D0A3A4397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426037" y="3417080"/>
            <a:ext cx="1200332" cy="62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23B21-1B68-4C80-872F-B15408B18718}"/>
              </a:ext>
            </a:extLst>
          </p:cNvPr>
          <p:cNvSpPr/>
          <p:nvPr/>
        </p:nvSpPr>
        <p:spPr>
          <a:xfrm>
            <a:off x="651161" y="4594665"/>
            <a:ext cx="6774876" cy="1681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62C83-69FE-4A7C-B5CD-8184606E0B4D}"/>
              </a:ext>
            </a:extLst>
          </p:cNvPr>
          <p:cNvSpPr txBox="1"/>
          <p:nvPr/>
        </p:nvSpPr>
        <p:spPr>
          <a:xfrm>
            <a:off x="8515533" y="5050666"/>
            <a:ext cx="309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报告显示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TMS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靶点位置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585D4F-3081-4864-9915-576E582B8E08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7426037" y="5435387"/>
            <a:ext cx="108949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4C98-1487-4F9C-814F-70162882991A}"/>
              </a:ext>
            </a:extLst>
          </p:cNvPr>
          <p:cNvSpPr/>
          <p:nvPr/>
        </p:nvSpPr>
        <p:spPr>
          <a:xfrm>
            <a:off x="5680364" y="6439322"/>
            <a:ext cx="612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结果报告区的内容随着分析的进行自动呈现，仅供读取，不可交互。</a:t>
            </a:r>
          </a:p>
        </p:txBody>
      </p:sp>
    </p:spTree>
    <p:extLst>
      <p:ext uri="{BB962C8B-B14F-4D97-AF65-F5344CB8AC3E}">
        <p14:creationId xmlns:p14="http://schemas.microsoft.com/office/powerpoint/2010/main" val="228889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17C7A3-009C-4848-BAEA-E294F8D6D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" t="-283" r="1510" b="3443"/>
          <a:stretch/>
        </p:blipFill>
        <p:spPr>
          <a:xfrm>
            <a:off x="6591856" y="1232851"/>
            <a:ext cx="4916483" cy="4392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850604" y="387931"/>
            <a:ext cx="44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3D</a:t>
            </a:r>
            <a:r>
              <a:rPr lang="zh-CN" altLang="en-US" sz="3200" b="1" dirty="0">
                <a:solidFill>
                  <a:srgbClr val="FF0000"/>
                </a:solidFill>
              </a:rPr>
              <a:t> 展 示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53D1D988-704F-4B94-9FFF-C862BC2E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2" t="62883" r="69793" b="1951"/>
          <a:stretch/>
        </p:blipFill>
        <p:spPr>
          <a:xfrm>
            <a:off x="524369" y="1385499"/>
            <a:ext cx="4274892" cy="3428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1BD92-ED24-4EA7-8202-3BDF487FE172}"/>
              </a:ext>
            </a:extLst>
          </p:cNvPr>
          <p:cNvSpPr/>
          <p:nvPr/>
        </p:nvSpPr>
        <p:spPr>
          <a:xfrm>
            <a:off x="817055" y="3928234"/>
            <a:ext cx="1785495" cy="5759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CB43D-57F4-4599-9326-9403BFF82C82}"/>
              </a:ext>
            </a:extLst>
          </p:cNvPr>
          <p:cNvSpPr txBox="1"/>
          <p:nvPr/>
        </p:nvSpPr>
        <p:spPr>
          <a:xfrm>
            <a:off x="3480818" y="4932651"/>
            <a:ext cx="2636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3D</a:t>
            </a:r>
            <a:r>
              <a:rPr lang="zh-CN" altLang="en-US" sz="2400" dirty="0">
                <a:solidFill>
                  <a:srgbClr val="0070C0"/>
                </a:solidFill>
              </a:rPr>
              <a:t>展示按钮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展示效应点和靶点在皮层中的位置，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如右图所示。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903FC-A472-40CE-8F85-2F5911576C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661815" y="4622984"/>
            <a:ext cx="819003" cy="10021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7FDC59-06ED-4BD3-8748-2B7433DE29F7}"/>
              </a:ext>
            </a:extLst>
          </p:cNvPr>
          <p:cNvSpPr txBox="1"/>
          <p:nvPr/>
        </p:nvSpPr>
        <p:spPr>
          <a:xfrm rot="20166651">
            <a:off x="7595082" y="4993184"/>
            <a:ext cx="4164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此图为动态图，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会随鼠标移动而产生</a:t>
            </a:r>
            <a:r>
              <a:rPr lang="en-US" altLang="zh-CN" sz="2400" b="1" dirty="0">
                <a:solidFill>
                  <a:srgbClr val="FF0000"/>
                </a:solidFill>
              </a:rPr>
              <a:t>3D</a:t>
            </a:r>
            <a:r>
              <a:rPr lang="zh-CN" altLang="en-US" sz="2400" b="1" dirty="0">
                <a:solidFill>
                  <a:srgbClr val="FF0000"/>
                </a:solidFill>
              </a:rPr>
              <a:t>旋转。</a:t>
            </a:r>
          </a:p>
        </p:txBody>
      </p:sp>
    </p:spTree>
    <p:extLst>
      <p:ext uri="{BB962C8B-B14F-4D97-AF65-F5344CB8AC3E}">
        <p14:creationId xmlns:p14="http://schemas.microsoft.com/office/powerpoint/2010/main" val="253008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850604" y="387931"/>
            <a:ext cx="44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生 成 分 析 报 告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53D1D988-704F-4B94-9FFF-C862BC2E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" t="62883" r="69793" b="1951"/>
          <a:stretch/>
        </p:blipFill>
        <p:spPr>
          <a:xfrm>
            <a:off x="150294" y="1385499"/>
            <a:ext cx="4274892" cy="3428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1BD92-ED24-4EA7-8202-3BDF487FE172}"/>
              </a:ext>
            </a:extLst>
          </p:cNvPr>
          <p:cNvSpPr/>
          <p:nvPr/>
        </p:nvSpPr>
        <p:spPr>
          <a:xfrm>
            <a:off x="2287740" y="3926748"/>
            <a:ext cx="1785495" cy="5759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CB43D-57F4-4599-9326-9403BFF82C82}"/>
              </a:ext>
            </a:extLst>
          </p:cNvPr>
          <p:cNvSpPr txBox="1"/>
          <p:nvPr/>
        </p:nvSpPr>
        <p:spPr>
          <a:xfrm>
            <a:off x="4806361" y="3677615"/>
            <a:ext cx="263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生成分析报告按钮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自动生成分析报告，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如右图所示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903FC-A472-40CE-8F85-2F5911576C32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 flipV="1">
            <a:off x="4073235" y="4214738"/>
            <a:ext cx="733126" cy="14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8636C54-2460-4607-9017-173CB8F3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5" y="540327"/>
            <a:ext cx="3708282" cy="60821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B85433-DAF3-4B7A-8677-168C6981DC2A}"/>
              </a:ext>
            </a:extLst>
          </p:cNvPr>
          <p:cNvSpPr txBox="1"/>
          <p:nvPr/>
        </p:nvSpPr>
        <p:spPr>
          <a:xfrm rot="20034436">
            <a:off x="10551869" y="685736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被试信息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8ABCB1-053E-4644-96F6-D340C712362A}"/>
              </a:ext>
            </a:extLst>
          </p:cNvPr>
          <p:cNvSpPr txBox="1"/>
          <p:nvPr/>
        </p:nvSpPr>
        <p:spPr>
          <a:xfrm rot="20034436">
            <a:off x="10685698" y="1741677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结果概述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74896-08BE-4248-A0E0-AA29A26E3B53}"/>
              </a:ext>
            </a:extLst>
          </p:cNvPr>
          <p:cNvSpPr txBox="1"/>
          <p:nvPr/>
        </p:nvSpPr>
        <p:spPr>
          <a:xfrm rot="20034436">
            <a:off x="10592055" y="3983905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分析截图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79DEC-F124-41A0-942B-3C29C621AA82}"/>
              </a:ext>
            </a:extLst>
          </p:cNvPr>
          <p:cNvSpPr txBox="1"/>
          <p:nvPr/>
        </p:nvSpPr>
        <p:spPr>
          <a:xfrm>
            <a:off x="8456448" y="5356284"/>
            <a:ext cx="26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其他须说明的情况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3B2C2-C1DE-4D6F-B460-ABA151D8786E}"/>
              </a:ext>
            </a:extLst>
          </p:cNvPr>
          <p:cNvSpPr txBox="1"/>
          <p:nvPr/>
        </p:nvSpPr>
        <p:spPr>
          <a:xfrm>
            <a:off x="8217936" y="5947942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签字留档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D39D5-7F01-4569-982E-4C0EE2072DA0}"/>
              </a:ext>
            </a:extLst>
          </p:cNvPr>
          <p:cNvSpPr txBox="1"/>
          <p:nvPr/>
        </p:nvSpPr>
        <p:spPr>
          <a:xfrm>
            <a:off x="9676076" y="6539600"/>
            <a:ext cx="24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此次分析的唯一识别编号</a:t>
            </a:r>
          </a:p>
        </p:txBody>
      </p:sp>
    </p:spTree>
    <p:extLst>
      <p:ext uri="{BB962C8B-B14F-4D97-AF65-F5344CB8AC3E}">
        <p14:creationId xmlns:p14="http://schemas.microsoft.com/office/powerpoint/2010/main" val="39126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TMSLocation.m为程序入口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春成 张</dc:creator>
  <cp:lastModifiedBy>春成 张</cp:lastModifiedBy>
  <cp:revision>16</cp:revision>
  <dcterms:created xsi:type="dcterms:W3CDTF">2018-12-04T06:50:51Z</dcterms:created>
  <dcterms:modified xsi:type="dcterms:W3CDTF">2019-01-07T11:32:42Z</dcterms:modified>
</cp:coreProperties>
</file>