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B37B7-8156-4053-8832-0810D27E02BE}" type="doc">
      <dgm:prSet loTypeId="urn:microsoft.com/office/officeart/2005/8/layout/process4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2FF3567-8DEC-4F46-BE13-B8F3C78A28AC}">
      <dgm:prSet phldrT="[Text]" custT="1"/>
      <dgm:spPr/>
      <dgm:t>
        <a:bodyPr/>
        <a:lstStyle/>
        <a:p>
          <a:r>
            <a:rPr lang="zh-CN" altLang="en-US" sz="3600" dirty="0"/>
            <a:t>数据载入</a:t>
          </a:r>
        </a:p>
      </dgm:t>
    </dgm:pt>
    <dgm:pt modelId="{1C66B255-8084-4068-87C2-E40F558A18E6}" type="parTrans" cxnId="{B03A04CD-2D78-4E94-A3C9-AFD7154713EF}">
      <dgm:prSet/>
      <dgm:spPr/>
      <dgm:t>
        <a:bodyPr/>
        <a:lstStyle/>
        <a:p>
          <a:endParaRPr lang="zh-CN" altLang="en-US"/>
        </a:p>
      </dgm:t>
    </dgm:pt>
    <dgm:pt modelId="{62A48781-463F-4F76-943E-612CE71A1127}" type="sibTrans" cxnId="{B03A04CD-2D78-4E94-A3C9-AFD7154713EF}">
      <dgm:prSet/>
      <dgm:spPr/>
      <dgm:t>
        <a:bodyPr/>
        <a:lstStyle/>
        <a:p>
          <a:endParaRPr lang="zh-CN" altLang="en-US"/>
        </a:p>
      </dgm:t>
    </dgm:pt>
    <dgm:pt modelId="{758A46AE-DFE4-47A6-84B2-B244B91C76B1}">
      <dgm:prSet phldrT="[Text]" custT="1"/>
      <dgm:spPr/>
      <dgm:t>
        <a:bodyPr/>
        <a:lstStyle/>
        <a:p>
          <a:r>
            <a:rPr lang="zh-CN" altLang="en-US" sz="2400" dirty="0"/>
            <a:t>载入历史数据或新数据</a:t>
          </a:r>
        </a:p>
      </dgm:t>
    </dgm:pt>
    <dgm:pt modelId="{8083650F-C384-441D-8BC3-7A10BC0E5761}" type="parTrans" cxnId="{238E93A9-B88B-4A79-B6CD-598AEF53E579}">
      <dgm:prSet/>
      <dgm:spPr/>
      <dgm:t>
        <a:bodyPr/>
        <a:lstStyle/>
        <a:p>
          <a:endParaRPr lang="zh-CN" altLang="en-US"/>
        </a:p>
      </dgm:t>
    </dgm:pt>
    <dgm:pt modelId="{36F09642-045F-43FA-B21F-CC512067B2B7}" type="sibTrans" cxnId="{238E93A9-B88B-4A79-B6CD-598AEF53E579}">
      <dgm:prSet/>
      <dgm:spPr/>
      <dgm:t>
        <a:bodyPr/>
        <a:lstStyle/>
        <a:p>
          <a:endParaRPr lang="zh-CN" altLang="en-US"/>
        </a:p>
      </dgm:t>
    </dgm:pt>
    <dgm:pt modelId="{C9878458-E7FA-4F2E-984B-30ABB9E467F6}">
      <dgm:prSet phldrT="[Text]" custT="1"/>
      <dgm:spPr/>
      <dgm:t>
        <a:bodyPr/>
        <a:lstStyle/>
        <a:p>
          <a:r>
            <a:rPr lang="zh-CN" altLang="en-US" sz="3600" dirty="0"/>
            <a:t>数据预处理</a:t>
          </a:r>
        </a:p>
      </dgm:t>
    </dgm:pt>
    <dgm:pt modelId="{419BE00B-35A8-47A6-8E7F-6027D9FAF7A4}" type="parTrans" cxnId="{1B796541-8616-4BB9-96DA-1B8752E517CF}">
      <dgm:prSet/>
      <dgm:spPr/>
      <dgm:t>
        <a:bodyPr/>
        <a:lstStyle/>
        <a:p>
          <a:endParaRPr lang="zh-CN" altLang="en-US"/>
        </a:p>
      </dgm:t>
    </dgm:pt>
    <dgm:pt modelId="{198C4AE0-BE82-4DBA-A5E3-9EAE597E2B9C}" type="sibTrans" cxnId="{1B796541-8616-4BB9-96DA-1B8752E517CF}">
      <dgm:prSet/>
      <dgm:spPr/>
      <dgm:t>
        <a:bodyPr/>
        <a:lstStyle/>
        <a:p>
          <a:endParaRPr lang="zh-CN" altLang="en-US"/>
        </a:p>
      </dgm:t>
    </dgm:pt>
    <dgm:pt modelId="{C015B29D-804E-4EF8-9CA5-0225CB9E3BAE}">
      <dgm:prSet phldrT="[Text]" custT="1"/>
      <dgm:spPr/>
      <dgm:t>
        <a:bodyPr/>
        <a:lstStyle/>
        <a:p>
          <a:r>
            <a:rPr lang="zh-CN" altLang="en-US" sz="3600" dirty="0"/>
            <a:t>统计分析</a:t>
          </a:r>
        </a:p>
      </dgm:t>
    </dgm:pt>
    <dgm:pt modelId="{A35BEC9C-7C0F-42E7-BDDD-83B3213E3F2A}" type="parTrans" cxnId="{EC620A85-E8C7-4F20-942D-A149C0931820}">
      <dgm:prSet/>
      <dgm:spPr/>
      <dgm:t>
        <a:bodyPr/>
        <a:lstStyle/>
        <a:p>
          <a:endParaRPr lang="zh-CN" altLang="en-US"/>
        </a:p>
      </dgm:t>
    </dgm:pt>
    <dgm:pt modelId="{D55DC08E-AAB8-449F-9CF5-A6A657888637}" type="sibTrans" cxnId="{EC620A85-E8C7-4F20-942D-A149C0931820}">
      <dgm:prSet/>
      <dgm:spPr/>
      <dgm:t>
        <a:bodyPr/>
        <a:lstStyle/>
        <a:p>
          <a:endParaRPr lang="zh-CN" altLang="en-US"/>
        </a:p>
      </dgm:t>
    </dgm:pt>
    <dgm:pt modelId="{AC726CF2-703B-43D5-A598-659C4F3D7A26}">
      <dgm:prSet phldrT="[Text]" custT="1"/>
      <dgm:spPr/>
      <dgm:t>
        <a:bodyPr/>
        <a:lstStyle/>
        <a:p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激活点分析</a:t>
          </a:r>
        </a:p>
      </dgm:t>
    </dgm:pt>
    <dgm:pt modelId="{EDC05EC2-0701-418B-A42D-D29FD8221BE9}" type="parTrans" cxnId="{F775F042-2350-4ED7-889E-E8AAD5055F41}">
      <dgm:prSet/>
      <dgm:spPr/>
      <dgm:t>
        <a:bodyPr/>
        <a:lstStyle/>
        <a:p>
          <a:endParaRPr lang="zh-CN" altLang="en-US"/>
        </a:p>
      </dgm:t>
    </dgm:pt>
    <dgm:pt modelId="{E6ED2A25-932E-46E8-B6A8-529D6405B189}" type="sibTrans" cxnId="{F775F042-2350-4ED7-889E-E8AAD5055F41}">
      <dgm:prSet/>
      <dgm:spPr/>
      <dgm:t>
        <a:bodyPr/>
        <a:lstStyle/>
        <a:p>
          <a:endParaRPr lang="zh-CN" altLang="en-US"/>
        </a:p>
      </dgm:t>
    </dgm:pt>
    <dgm:pt modelId="{13F76509-2677-4B94-8458-BF734967D29A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个体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TMS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靶点分析</a:t>
          </a:r>
        </a:p>
      </dgm:t>
    </dgm:pt>
    <dgm:pt modelId="{1E148D99-19D1-47BF-9A17-2AC6BBEE3299}" type="parTrans" cxnId="{0B859C1A-85DF-417F-89AC-91A8F8C56BBB}">
      <dgm:prSet/>
      <dgm:spPr/>
      <dgm:t>
        <a:bodyPr/>
        <a:lstStyle/>
        <a:p>
          <a:endParaRPr lang="zh-CN" altLang="en-US"/>
        </a:p>
      </dgm:t>
    </dgm:pt>
    <dgm:pt modelId="{7071650A-F3A2-45EB-986A-66A312AD3232}" type="sibTrans" cxnId="{0B859C1A-85DF-417F-89AC-91A8F8C56BBB}">
      <dgm:prSet/>
      <dgm:spPr/>
      <dgm:t>
        <a:bodyPr/>
        <a:lstStyle/>
        <a:p>
          <a:endParaRPr lang="zh-CN" altLang="en-US"/>
        </a:p>
      </dgm:t>
    </dgm:pt>
    <dgm:pt modelId="{DDF4552D-986D-4D22-AC8D-BE17EC047369}">
      <dgm:prSet phldrT="[Text]"/>
      <dgm:spPr/>
      <dgm:t>
        <a:bodyPr/>
        <a:lstStyle/>
        <a:p>
          <a:r>
            <a:rPr lang="zh-CN" altLang="en-US" dirty="0"/>
            <a:t>对</a:t>
          </a:r>
          <a:r>
            <a:rPr lang="en-US" altLang="zh-CN" dirty="0"/>
            <a:t>fMRI</a:t>
          </a:r>
          <a:r>
            <a:rPr lang="zh-CN" altLang="en-US" dirty="0"/>
            <a:t>数据进行头动校正、配准、平滑操作</a:t>
          </a:r>
        </a:p>
      </dgm:t>
    </dgm:pt>
    <dgm:pt modelId="{D0475B54-1FF1-4446-952B-ACF20DE3D74D}" type="sibTrans" cxnId="{35692234-1122-416C-A144-1B129BB3AEBD}">
      <dgm:prSet/>
      <dgm:spPr/>
      <dgm:t>
        <a:bodyPr/>
        <a:lstStyle/>
        <a:p>
          <a:endParaRPr lang="zh-CN" altLang="en-US"/>
        </a:p>
      </dgm:t>
    </dgm:pt>
    <dgm:pt modelId="{5F58F03B-8865-4768-B1A3-2BA9DE3A7842}" type="parTrans" cxnId="{35692234-1122-416C-A144-1B129BB3AEBD}">
      <dgm:prSet/>
      <dgm:spPr/>
      <dgm:t>
        <a:bodyPr/>
        <a:lstStyle/>
        <a:p>
          <a:endParaRPr lang="zh-CN" altLang="en-US"/>
        </a:p>
      </dgm:t>
    </dgm:pt>
    <dgm:pt modelId="{BFD7EF35-5C4A-4047-8EBD-5D2D61F2A909}" type="pres">
      <dgm:prSet presAssocID="{8EBB37B7-8156-4053-8832-0810D27E02BE}" presName="Name0" presStyleCnt="0">
        <dgm:presLayoutVars>
          <dgm:dir/>
          <dgm:animLvl val="lvl"/>
          <dgm:resizeHandles val="exact"/>
        </dgm:presLayoutVars>
      </dgm:prSet>
      <dgm:spPr/>
    </dgm:pt>
    <dgm:pt modelId="{3CAE74BD-291A-42DF-997E-3150B94787B5}" type="pres">
      <dgm:prSet presAssocID="{C015B29D-804E-4EF8-9CA5-0225CB9E3BAE}" presName="boxAndChildren" presStyleCnt="0"/>
      <dgm:spPr/>
    </dgm:pt>
    <dgm:pt modelId="{F98E5A0E-CCD4-4CB6-8B19-ECD1A17145F6}" type="pres">
      <dgm:prSet presAssocID="{C015B29D-804E-4EF8-9CA5-0225CB9E3BAE}" presName="parentTextBox" presStyleLbl="node1" presStyleIdx="0" presStyleCnt="3"/>
      <dgm:spPr/>
    </dgm:pt>
    <dgm:pt modelId="{DA5DF6C3-B61E-4453-B80D-579013059978}" type="pres">
      <dgm:prSet presAssocID="{C015B29D-804E-4EF8-9CA5-0225CB9E3BAE}" presName="entireBox" presStyleLbl="node1" presStyleIdx="0" presStyleCnt="3"/>
      <dgm:spPr/>
    </dgm:pt>
    <dgm:pt modelId="{72B6D30F-CFBA-40DB-A4BC-FE665B47349F}" type="pres">
      <dgm:prSet presAssocID="{C015B29D-804E-4EF8-9CA5-0225CB9E3BAE}" presName="descendantBox" presStyleCnt="0"/>
      <dgm:spPr/>
    </dgm:pt>
    <dgm:pt modelId="{31834D8F-2778-4D53-B8B4-9A1F925B215B}" type="pres">
      <dgm:prSet presAssocID="{AC726CF2-703B-43D5-A598-659C4F3D7A26}" presName="childTextBox" presStyleLbl="fgAccFollowNode1" presStyleIdx="0" presStyleCnt="4">
        <dgm:presLayoutVars>
          <dgm:bulletEnabled val="1"/>
        </dgm:presLayoutVars>
      </dgm:prSet>
      <dgm:spPr/>
    </dgm:pt>
    <dgm:pt modelId="{50BEA692-399D-4EB1-BE47-E2E44749DF32}" type="pres">
      <dgm:prSet presAssocID="{13F76509-2677-4B94-8458-BF734967D29A}" presName="childTextBox" presStyleLbl="fgAccFollowNode1" presStyleIdx="1" presStyleCnt="4">
        <dgm:presLayoutVars>
          <dgm:bulletEnabled val="1"/>
        </dgm:presLayoutVars>
      </dgm:prSet>
      <dgm:spPr/>
    </dgm:pt>
    <dgm:pt modelId="{7E32F565-EBE5-42BC-9D78-F2018F26E951}" type="pres">
      <dgm:prSet presAssocID="{198C4AE0-BE82-4DBA-A5E3-9EAE597E2B9C}" presName="sp" presStyleCnt="0"/>
      <dgm:spPr/>
    </dgm:pt>
    <dgm:pt modelId="{0848ACD2-2E71-46C2-8245-79491840EE1A}" type="pres">
      <dgm:prSet presAssocID="{C9878458-E7FA-4F2E-984B-30ABB9E467F6}" presName="arrowAndChildren" presStyleCnt="0"/>
      <dgm:spPr/>
    </dgm:pt>
    <dgm:pt modelId="{CBEA7663-DB68-43A0-9B78-F0AE18C0FCEB}" type="pres">
      <dgm:prSet presAssocID="{C9878458-E7FA-4F2E-984B-30ABB9E467F6}" presName="parentTextArrow" presStyleLbl="node1" presStyleIdx="0" presStyleCnt="3"/>
      <dgm:spPr/>
    </dgm:pt>
    <dgm:pt modelId="{43EED8E4-F5DA-4050-98A8-54D25BFA04E6}" type="pres">
      <dgm:prSet presAssocID="{C9878458-E7FA-4F2E-984B-30ABB9E467F6}" presName="arrow" presStyleLbl="node1" presStyleIdx="1" presStyleCnt="3"/>
      <dgm:spPr/>
    </dgm:pt>
    <dgm:pt modelId="{1FB98E0B-35A4-4359-8594-C52C8E1E626B}" type="pres">
      <dgm:prSet presAssocID="{C9878458-E7FA-4F2E-984B-30ABB9E467F6}" presName="descendantArrow" presStyleCnt="0"/>
      <dgm:spPr/>
    </dgm:pt>
    <dgm:pt modelId="{7C6B8609-067E-4710-A7EB-CCDA79BF9AD0}" type="pres">
      <dgm:prSet presAssocID="{DDF4552D-986D-4D22-AC8D-BE17EC047369}" presName="childTextArrow" presStyleLbl="fgAccFollowNode1" presStyleIdx="2" presStyleCnt="4">
        <dgm:presLayoutVars>
          <dgm:bulletEnabled val="1"/>
        </dgm:presLayoutVars>
      </dgm:prSet>
      <dgm:spPr/>
    </dgm:pt>
    <dgm:pt modelId="{17047EDA-9AE8-4A56-9887-2CDCEBB4D33F}" type="pres">
      <dgm:prSet presAssocID="{62A48781-463F-4F76-943E-612CE71A1127}" presName="sp" presStyleCnt="0"/>
      <dgm:spPr/>
    </dgm:pt>
    <dgm:pt modelId="{633372AA-53A3-4B32-9461-30F8202976E3}" type="pres">
      <dgm:prSet presAssocID="{92FF3567-8DEC-4F46-BE13-B8F3C78A28AC}" presName="arrowAndChildren" presStyleCnt="0"/>
      <dgm:spPr/>
    </dgm:pt>
    <dgm:pt modelId="{7DBF8424-23B9-48C7-A93C-1BD110EEFBF0}" type="pres">
      <dgm:prSet presAssocID="{92FF3567-8DEC-4F46-BE13-B8F3C78A28AC}" presName="parentTextArrow" presStyleLbl="node1" presStyleIdx="1" presStyleCnt="3"/>
      <dgm:spPr/>
    </dgm:pt>
    <dgm:pt modelId="{5EF61178-E400-4304-B678-497EA93D7EAD}" type="pres">
      <dgm:prSet presAssocID="{92FF3567-8DEC-4F46-BE13-B8F3C78A28AC}" presName="arrow" presStyleLbl="node1" presStyleIdx="2" presStyleCnt="3"/>
      <dgm:spPr/>
    </dgm:pt>
    <dgm:pt modelId="{1EDDF564-0FCD-47F4-8D0B-06D0511DF6D6}" type="pres">
      <dgm:prSet presAssocID="{92FF3567-8DEC-4F46-BE13-B8F3C78A28AC}" presName="descendantArrow" presStyleCnt="0"/>
      <dgm:spPr/>
    </dgm:pt>
    <dgm:pt modelId="{46290391-DF46-4FDC-8532-53E03000CF26}" type="pres">
      <dgm:prSet presAssocID="{758A46AE-DFE4-47A6-84B2-B244B91C76B1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61B5050D-665B-45B6-86D8-A09C59B6364A}" type="presOf" srcId="{92FF3567-8DEC-4F46-BE13-B8F3C78A28AC}" destId="{5EF61178-E400-4304-B678-497EA93D7EAD}" srcOrd="1" destOrd="0" presId="urn:microsoft.com/office/officeart/2005/8/layout/process4"/>
    <dgm:cxn modelId="{2FC51A13-E4FF-4078-B08A-8D58A40FAABC}" type="presOf" srcId="{C015B29D-804E-4EF8-9CA5-0225CB9E3BAE}" destId="{DA5DF6C3-B61E-4453-B80D-579013059978}" srcOrd="1" destOrd="0" presId="urn:microsoft.com/office/officeart/2005/8/layout/process4"/>
    <dgm:cxn modelId="{0B859C1A-85DF-417F-89AC-91A8F8C56BBB}" srcId="{C015B29D-804E-4EF8-9CA5-0225CB9E3BAE}" destId="{13F76509-2677-4B94-8458-BF734967D29A}" srcOrd="1" destOrd="0" parTransId="{1E148D99-19D1-47BF-9A17-2AC6BBEE3299}" sibTransId="{7071650A-F3A2-45EB-986A-66A312AD3232}"/>
    <dgm:cxn modelId="{40C18A23-31AF-4731-8F72-0011CF15C8AC}" type="presOf" srcId="{AC726CF2-703B-43D5-A598-659C4F3D7A26}" destId="{31834D8F-2778-4D53-B8B4-9A1F925B215B}" srcOrd="0" destOrd="0" presId="urn:microsoft.com/office/officeart/2005/8/layout/process4"/>
    <dgm:cxn modelId="{35692234-1122-416C-A144-1B129BB3AEBD}" srcId="{C9878458-E7FA-4F2E-984B-30ABB9E467F6}" destId="{DDF4552D-986D-4D22-AC8D-BE17EC047369}" srcOrd="0" destOrd="0" parTransId="{5F58F03B-8865-4768-B1A3-2BA9DE3A7842}" sibTransId="{D0475B54-1FF1-4446-952B-ACF20DE3D74D}"/>
    <dgm:cxn modelId="{1B796541-8616-4BB9-96DA-1B8752E517CF}" srcId="{8EBB37B7-8156-4053-8832-0810D27E02BE}" destId="{C9878458-E7FA-4F2E-984B-30ABB9E467F6}" srcOrd="1" destOrd="0" parTransId="{419BE00B-35A8-47A6-8E7F-6027D9FAF7A4}" sibTransId="{198C4AE0-BE82-4DBA-A5E3-9EAE597E2B9C}"/>
    <dgm:cxn modelId="{BE59B061-9857-4990-82E3-BEE03025228E}" type="presOf" srcId="{92FF3567-8DEC-4F46-BE13-B8F3C78A28AC}" destId="{7DBF8424-23B9-48C7-A93C-1BD110EEFBF0}" srcOrd="0" destOrd="0" presId="urn:microsoft.com/office/officeart/2005/8/layout/process4"/>
    <dgm:cxn modelId="{F775F042-2350-4ED7-889E-E8AAD5055F41}" srcId="{C015B29D-804E-4EF8-9CA5-0225CB9E3BAE}" destId="{AC726CF2-703B-43D5-A598-659C4F3D7A26}" srcOrd="0" destOrd="0" parTransId="{EDC05EC2-0701-418B-A42D-D29FD8221BE9}" sibTransId="{E6ED2A25-932E-46E8-B6A8-529D6405B189}"/>
    <dgm:cxn modelId="{94B53144-7AB7-4540-B75C-9EEFF934C358}" type="presOf" srcId="{C9878458-E7FA-4F2E-984B-30ABB9E467F6}" destId="{CBEA7663-DB68-43A0-9B78-F0AE18C0FCEB}" srcOrd="0" destOrd="0" presId="urn:microsoft.com/office/officeart/2005/8/layout/process4"/>
    <dgm:cxn modelId="{2EC2167A-6382-4156-B668-47DB4B8E5591}" type="presOf" srcId="{C9878458-E7FA-4F2E-984B-30ABB9E467F6}" destId="{43EED8E4-F5DA-4050-98A8-54D25BFA04E6}" srcOrd="1" destOrd="0" presId="urn:microsoft.com/office/officeart/2005/8/layout/process4"/>
    <dgm:cxn modelId="{22B5287F-692D-43E0-B162-F87A1101D68A}" type="presOf" srcId="{C015B29D-804E-4EF8-9CA5-0225CB9E3BAE}" destId="{F98E5A0E-CCD4-4CB6-8B19-ECD1A17145F6}" srcOrd="0" destOrd="0" presId="urn:microsoft.com/office/officeart/2005/8/layout/process4"/>
    <dgm:cxn modelId="{EC620A85-E8C7-4F20-942D-A149C0931820}" srcId="{8EBB37B7-8156-4053-8832-0810D27E02BE}" destId="{C015B29D-804E-4EF8-9CA5-0225CB9E3BAE}" srcOrd="2" destOrd="0" parTransId="{A35BEC9C-7C0F-42E7-BDDD-83B3213E3F2A}" sibTransId="{D55DC08E-AAB8-449F-9CF5-A6A657888637}"/>
    <dgm:cxn modelId="{238E93A9-B88B-4A79-B6CD-598AEF53E579}" srcId="{92FF3567-8DEC-4F46-BE13-B8F3C78A28AC}" destId="{758A46AE-DFE4-47A6-84B2-B244B91C76B1}" srcOrd="0" destOrd="0" parTransId="{8083650F-C384-441D-8BC3-7A10BC0E5761}" sibTransId="{36F09642-045F-43FA-B21F-CC512067B2B7}"/>
    <dgm:cxn modelId="{B4F572AE-AE57-4C67-BB7C-0042FF8260CD}" type="presOf" srcId="{13F76509-2677-4B94-8458-BF734967D29A}" destId="{50BEA692-399D-4EB1-BE47-E2E44749DF32}" srcOrd="0" destOrd="0" presId="urn:microsoft.com/office/officeart/2005/8/layout/process4"/>
    <dgm:cxn modelId="{169508C3-B3FC-4910-8AE7-812E98F68593}" type="presOf" srcId="{758A46AE-DFE4-47A6-84B2-B244B91C76B1}" destId="{46290391-DF46-4FDC-8532-53E03000CF26}" srcOrd="0" destOrd="0" presId="urn:microsoft.com/office/officeart/2005/8/layout/process4"/>
    <dgm:cxn modelId="{B03A04CD-2D78-4E94-A3C9-AFD7154713EF}" srcId="{8EBB37B7-8156-4053-8832-0810D27E02BE}" destId="{92FF3567-8DEC-4F46-BE13-B8F3C78A28AC}" srcOrd="0" destOrd="0" parTransId="{1C66B255-8084-4068-87C2-E40F558A18E6}" sibTransId="{62A48781-463F-4F76-943E-612CE71A1127}"/>
    <dgm:cxn modelId="{2B1489D4-8928-47F9-9E33-242E2010A97F}" type="presOf" srcId="{8EBB37B7-8156-4053-8832-0810D27E02BE}" destId="{BFD7EF35-5C4A-4047-8EBD-5D2D61F2A909}" srcOrd="0" destOrd="0" presId="urn:microsoft.com/office/officeart/2005/8/layout/process4"/>
    <dgm:cxn modelId="{285E8BF2-7EDF-43B3-AEA5-AA77E47EE13F}" type="presOf" srcId="{DDF4552D-986D-4D22-AC8D-BE17EC047369}" destId="{7C6B8609-067E-4710-A7EB-CCDA79BF9AD0}" srcOrd="0" destOrd="0" presId="urn:microsoft.com/office/officeart/2005/8/layout/process4"/>
    <dgm:cxn modelId="{03CA7754-C951-4CF6-BF36-0188A4A97F25}" type="presParOf" srcId="{BFD7EF35-5C4A-4047-8EBD-5D2D61F2A909}" destId="{3CAE74BD-291A-42DF-997E-3150B94787B5}" srcOrd="0" destOrd="0" presId="urn:microsoft.com/office/officeart/2005/8/layout/process4"/>
    <dgm:cxn modelId="{45DEE537-DB5C-465D-A3E7-CE34EA9B8130}" type="presParOf" srcId="{3CAE74BD-291A-42DF-997E-3150B94787B5}" destId="{F98E5A0E-CCD4-4CB6-8B19-ECD1A17145F6}" srcOrd="0" destOrd="0" presId="urn:microsoft.com/office/officeart/2005/8/layout/process4"/>
    <dgm:cxn modelId="{45E8B27B-4AD3-4C10-806F-F6FC6F4D0556}" type="presParOf" srcId="{3CAE74BD-291A-42DF-997E-3150B94787B5}" destId="{DA5DF6C3-B61E-4453-B80D-579013059978}" srcOrd="1" destOrd="0" presId="urn:microsoft.com/office/officeart/2005/8/layout/process4"/>
    <dgm:cxn modelId="{A45FDFF1-9CB3-4922-BF42-6B8D08A50E93}" type="presParOf" srcId="{3CAE74BD-291A-42DF-997E-3150B94787B5}" destId="{72B6D30F-CFBA-40DB-A4BC-FE665B47349F}" srcOrd="2" destOrd="0" presId="urn:microsoft.com/office/officeart/2005/8/layout/process4"/>
    <dgm:cxn modelId="{4FA84D79-C317-4248-87EC-E0A36C6F07F6}" type="presParOf" srcId="{72B6D30F-CFBA-40DB-A4BC-FE665B47349F}" destId="{31834D8F-2778-4D53-B8B4-9A1F925B215B}" srcOrd="0" destOrd="0" presId="urn:microsoft.com/office/officeart/2005/8/layout/process4"/>
    <dgm:cxn modelId="{989897B0-9485-4696-AFA9-8BB53FBFC14C}" type="presParOf" srcId="{72B6D30F-CFBA-40DB-A4BC-FE665B47349F}" destId="{50BEA692-399D-4EB1-BE47-E2E44749DF32}" srcOrd="1" destOrd="0" presId="urn:microsoft.com/office/officeart/2005/8/layout/process4"/>
    <dgm:cxn modelId="{ADDE9258-9B9B-48A6-A6F5-627080C56B7B}" type="presParOf" srcId="{BFD7EF35-5C4A-4047-8EBD-5D2D61F2A909}" destId="{7E32F565-EBE5-42BC-9D78-F2018F26E951}" srcOrd="1" destOrd="0" presId="urn:microsoft.com/office/officeart/2005/8/layout/process4"/>
    <dgm:cxn modelId="{17BFA5E4-A942-4BEC-BFB8-E6BBD14F38D8}" type="presParOf" srcId="{BFD7EF35-5C4A-4047-8EBD-5D2D61F2A909}" destId="{0848ACD2-2E71-46C2-8245-79491840EE1A}" srcOrd="2" destOrd="0" presId="urn:microsoft.com/office/officeart/2005/8/layout/process4"/>
    <dgm:cxn modelId="{B99AB640-8C5E-4118-B57B-F4BAC3F51FC1}" type="presParOf" srcId="{0848ACD2-2E71-46C2-8245-79491840EE1A}" destId="{CBEA7663-DB68-43A0-9B78-F0AE18C0FCEB}" srcOrd="0" destOrd="0" presId="urn:microsoft.com/office/officeart/2005/8/layout/process4"/>
    <dgm:cxn modelId="{33BE4214-92BF-45BC-B3BD-0BDD0E3CD104}" type="presParOf" srcId="{0848ACD2-2E71-46C2-8245-79491840EE1A}" destId="{43EED8E4-F5DA-4050-98A8-54D25BFA04E6}" srcOrd="1" destOrd="0" presId="urn:microsoft.com/office/officeart/2005/8/layout/process4"/>
    <dgm:cxn modelId="{2FEA71C4-A284-4764-BB0C-D8E0846F1706}" type="presParOf" srcId="{0848ACD2-2E71-46C2-8245-79491840EE1A}" destId="{1FB98E0B-35A4-4359-8594-C52C8E1E626B}" srcOrd="2" destOrd="0" presId="urn:microsoft.com/office/officeart/2005/8/layout/process4"/>
    <dgm:cxn modelId="{20DE020F-6BD9-4001-BEC8-3FBADD6C2E9F}" type="presParOf" srcId="{1FB98E0B-35A4-4359-8594-C52C8E1E626B}" destId="{7C6B8609-067E-4710-A7EB-CCDA79BF9AD0}" srcOrd="0" destOrd="0" presId="urn:microsoft.com/office/officeart/2005/8/layout/process4"/>
    <dgm:cxn modelId="{86886156-09DE-4034-B7D2-CCCC52E8D188}" type="presParOf" srcId="{BFD7EF35-5C4A-4047-8EBD-5D2D61F2A909}" destId="{17047EDA-9AE8-4A56-9887-2CDCEBB4D33F}" srcOrd="3" destOrd="0" presId="urn:microsoft.com/office/officeart/2005/8/layout/process4"/>
    <dgm:cxn modelId="{2447E3B9-68E9-4C21-A89D-C2407130080F}" type="presParOf" srcId="{BFD7EF35-5C4A-4047-8EBD-5D2D61F2A909}" destId="{633372AA-53A3-4B32-9461-30F8202976E3}" srcOrd="4" destOrd="0" presId="urn:microsoft.com/office/officeart/2005/8/layout/process4"/>
    <dgm:cxn modelId="{C66BE113-60E2-4A59-891D-018A30AAFBA2}" type="presParOf" srcId="{633372AA-53A3-4B32-9461-30F8202976E3}" destId="{7DBF8424-23B9-48C7-A93C-1BD110EEFBF0}" srcOrd="0" destOrd="0" presId="urn:microsoft.com/office/officeart/2005/8/layout/process4"/>
    <dgm:cxn modelId="{1E615D20-216A-48A7-BA12-E181754184D3}" type="presParOf" srcId="{633372AA-53A3-4B32-9461-30F8202976E3}" destId="{5EF61178-E400-4304-B678-497EA93D7EAD}" srcOrd="1" destOrd="0" presId="urn:microsoft.com/office/officeart/2005/8/layout/process4"/>
    <dgm:cxn modelId="{1386A8C7-B01C-4A5C-B6F0-A537C3BADA90}" type="presParOf" srcId="{633372AA-53A3-4B32-9461-30F8202976E3}" destId="{1EDDF564-0FCD-47F4-8D0B-06D0511DF6D6}" srcOrd="2" destOrd="0" presId="urn:microsoft.com/office/officeart/2005/8/layout/process4"/>
    <dgm:cxn modelId="{61F31C91-E1E5-402B-82E3-90887AE00713}" type="presParOf" srcId="{1EDDF564-0FCD-47F4-8D0B-06D0511DF6D6}" destId="{46290391-DF46-4FDC-8532-53E03000CF2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DF6C3-B61E-4453-B80D-579013059978}">
      <dsp:nvSpPr>
        <dsp:cNvPr id="0" name=""/>
        <dsp:cNvSpPr/>
      </dsp:nvSpPr>
      <dsp:spPr>
        <a:xfrm>
          <a:off x="0" y="4078917"/>
          <a:ext cx="5878945" cy="1338791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统计分析</a:t>
          </a:r>
        </a:p>
      </dsp:txBody>
      <dsp:txXfrm>
        <a:off x="0" y="4078917"/>
        <a:ext cx="5878945" cy="722947"/>
      </dsp:txXfrm>
    </dsp:sp>
    <dsp:sp modelId="{31834D8F-2778-4D53-B8B4-9A1F925B215B}">
      <dsp:nvSpPr>
        <dsp:cNvPr id="0" name=""/>
        <dsp:cNvSpPr/>
      </dsp:nvSpPr>
      <dsp:spPr>
        <a:xfrm>
          <a:off x="0" y="4775089"/>
          <a:ext cx="2939472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激活点分析</a:t>
          </a:r>
        </a:p>
      </dsp:txBody>
      <dsp:txXfrm>
        <a:off x="0" y="4775089"/>
        <a:ext cx="2939472" cy="615844"/>
      </dsp:txXfrm>
    </dsp:sp>
    <dsp:sp modelId="{50BEA692-399D-4EB1-BE47-E2E44749DF32}">
      <dsp:nvSpPr>
        <dsp:cNvPr id="0" name=""/>
        <dsp:cNvSpPr/>
      </dsp:nvSpPr>
      <dsp:spPr>
        <a:xfrm>
          <a:off x="2939472" y="4775089"/>
          <a:ext cx="2939472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个体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TMS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靶点分析</a:t>
          </a:r>
        </a:p>
      </dsp:txBody>
      <dsp:txXfrm>
        <a:off x="2939472" y="4775089"/>
        <a:ext cx="2939472" cy="615844"/>
      </dsp:txXfrm>
    </dsp:sp>
    <dsp:sp modelId="{43EED8E4-F5DA-4050-98A8-54D25BFA04E6}">
      <dsp:nvSpPr>
        <dsp:cNvPr id="0" name=""/>
        <dsp:cNvSpPr/>
      </dsp:nvSpPr>
      <dsp:spPr>
        <a:xfrm rot="10800000">
          <a:off x="0" y="2039937"/>
          <a:ext cx="5878945" cy="2059061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数据预处理</a:t>
          </a:r>
        </a:p>
      </dsp:txBody>
      <dsp:txXfrm rot="-10800000">
        <a:off x="0" y="2039937"/>
        <a:ext cx="5878945" cy="722730"/>
      </dsp:txXfrm>
    </dsp:sp>
    <dsp:sp modelId="{7C6B8609-067E-4710-A7EB-CCDA79BF9AD0}">
      <dsp:nvSpPr>
        <dsp:cNvPr id="0" name=""/>
        <dsp:cNvSpPr/>
      </dsp:nvSpPr>
      <dsp:spPr>
        <a:xfrm>
          <a:off x="0" y="2762668"/>
          <a:ext cx="5878945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对</a:t>
          </a:r>
          <a:r>
            <a:rPr lang="en-US" altLang="zh-CN" sz="2300" kern="1200" dirty="0"/>
            <a:t>fMRI</a:t>
          </a:r>
          <a:r>
            <a:rPr lang="zh-CN" altLang="en-US" sz="2300" kern="1200" dirty="0"/>
            <a:t>数据进行头动校正、配准、平滑操作</a:t>
          </a:r>
        </a:p>
      </dsp:txBody>
      <dsp:txXfrm>
        <a:off x="0" y="2762668"/>
        <a:ext cx="5878945" cy="615659"/>
      </dsp:txXfrm>
    </dsp:sp>
    <dsp:sp modelId="{5EF61178-E400-4304-B678-497EA93D7EAD}">
      <dsp:nvSpPr>
        <dsp:cNvPr id="0" name=""/>
        <dsp:cNvSpPr/>
      </dsp:nvSpPr>
      <dsp:spPr>
        <a:xfrm rot="10800000">
          <a:off x="0" y="957"/>
          <a:ext cx="5878945" cy="2059061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数据载入</a:t>
          </a:r>
        </a:p>
      </dsp:txBody>
      <dsp:txXfrm rot="-10800000">
        <a:off x="0" y="957"/>
        <a:ext cx="5878945" cy="722730"/>
      </dsp:txXfrm>
    </dsp:sp>
    <dsp:sp modelId="{46290391-DF46-4FDC-8532-53E03000CF26}">
      <dsp:nvSpPr>
        <dsp:cNvPr id="0" name=""/>
        <dsp:cNvSpPr/>
      </dsp:nvSpPr>
      <dsp:spPr>
        <a:xfrm>
          <a:off x="0" y="723688"/>
          <a:ext cx="5878945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载入历史数据或新数据</a:t>
          </a:r>
        </a:p>
      </dsp:txBody>
      <dsp:txXfrm>
        <a:off x="0" y="723688"/>
        <a:ext cx="5878945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55A3-40E2-44D9-9C65-2A85BD0B3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9F222-25E2-4840-93CA-8BABC7DC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0397-4916-4F76-A112-A5AAEE9A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114F-8044-4763-9293-A76A276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FD09-C3F5-4B1C-94E4-87B0FFA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11D-00EB-4791-8CD5-5CBD0F91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DBCE6-6C26-465E-9508-21ECCE9DA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4026-5BAB-4062-BAAC-8E1D809D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AA64-194D-4606-88EF-A557703E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62BD-6792-4A92-B6D5-78A35847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FE554-0C76-4CC6-92AC-DAFC0B24E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0CFEF-0C33-43B7-9836-9F587B5E1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C605-CD3C-4654-A67C-0B5CD1FE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77E5-357C-4074-8646-B58D6FDF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BA70-2CEA-41EF-828B-5AC947B4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5229-94FC-4579-8001-681AECCA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D08-AD16-4944-9ED1-03C94D8C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F055-26A5-4E10-AF56-E4B06214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F759-F773-4520-A188-9AE81CDA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C9CF-1B59-4BFB-80D6-365AECE1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3704-0F0B-462A-9D09-16BC526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D729-592D-4174-9FE0-285DB578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E6B9-CA0A-4868-80C0-11CE35A6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FFD4-557E-492D-857A-3E0217CA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4939-5C88-4439-A462-A16FD3E4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75B-EBBE-437C-BE62-A2E26143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E9B5-D489-429F-AE46-91513845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8AB8-6052-45C5-A7E9-4C6EDCEC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583A2-EA98-446D-B71E-315F20E7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EAADC-D46A-4277-B8A8-9D89B833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7862-1FFD-4AED-8EA9-43E00D18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ACF1-0ADD-40F8-B93E-925B6EAB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6D10-8AB8-4FED-BFF6-80ADDF32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A07BF-F4AF-493D-A211-6D2B61B9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F15EE-E8E9-4554-B384-F08E9B40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6997E-1F33-499F-B26D-19744D0D0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A8D2C-5E26-4329-876F-80B7AB95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685C6-935F-4D6A-AAB9-7F6FED4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34923-21CC-4806-ADF3-6C9B4E23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65D-C0B1-4716-A251-16E25F40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41575-64F2-4E8F-AEFD-9FA78967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CEE05-11A5-47AE-A4F3-5B917F14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27431-655D-4167-B987-63AF971B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3F13E-9B6A-48D5-8CD7-7C6E4098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8C190-F925-4DD4-9686-411B4EAB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01D9E-E5D8-4375-9740-B9CC137C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249B-E61B-4291-8F91-9B8D4790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64EC-426F-433C-B1C2-CF550F54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CAED-E662-44B6-8268-AFA91DAF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61312-3EAF-486F-9EF2-5E197796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0B5A-5A3C-4374-97E7-28371DBA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459EB-9FDC-491B-AF2E-B862C495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8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61B4-AE68-4B72-AC9B-52CB826B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6D7FC-9B28-4C30-BAF8-D151528DF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5111-25AF-45AC-B8B1-825C90D4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C9F4-278C-45B1-8DA4-F01A8A6A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2E426-3146-4B82-BB06-C647E362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908E-C3BB-4770-BC4B-E6D50AF7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6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2A8DE-CCBC-4C1D-B022-26EE7B61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C8E1-A92B-4290-A12A-94755412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E9F-62BB-47A4-B6F6-15D8741CB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7E81-3FC7-4CE2-8E9A-33FCAA24BF42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8F47-5563-44D9-89F5-58C2D6EAB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142C-70F3-4FFC-81AE-1A54C5C1C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0A19C6-5A50-48DE-AD8A-7D442B977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482782"/>
              </p:ext>
            </p:extLst>
          </p:nvPr>
        </p:nvGraphicFramePr>
        <p:xfrm>
          <a:off x="3156526" y="1356974"/>
          <a:ext cx="58789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B6A00-F61B-49C7-A5A3-8D1C6345FA7A}"/>
              </a:ext>
            </a:extLst>
          </p:cNvPr>
          <p:cNvSpPr txBox="1"/>
          <p:nvPr/>
        </p:nvSpPr>
        <p:spPr>
          <a:xfrm>
            <a:off x="3156525" y="55420"/>
            <a:ext cx="5878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个体化</a:t>
            </a:r>
            <a:r>
              <a:rPr lang="en-US" altLang="zh-CN" sz="3200" b="1" dirty="0">
                <a:solidFill>
                  <a:srgbClr val="FF0000"/>
                </a:solidFill>
              </a:rPr>
              <a:t>TMS</a:t>
            </a:r>
            <a:r>
              <a:rPr lang="zh-CN" altLang="en-US" sz="3200" b="1" dirty="0">
                <a:solidFill>
                  <a:srgbClr val="FF0000"/>
                </a:solidFill>
              </a:rPr>
              <a:t>靶点定位系统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简 要 分 析 流 程</a:t>
            </a:r>
          </a:p>
        </p:txBody>
      </p:sp>
    </p:spTree>
    <p:extLst>
      <p:ext uri="{BB962C8B-B14F-4D97-AF65-F5344CB8AC3E}">
        <p14:creationId xmlns:p14="http://schemas.microsoft.com/office/powerpoint/2010/main" val="345488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1" t="374" r="1751" b="2183"/>
          <a:stretch/>
        </p:blipFill>
        <p:spPr>
          <a:xfrm>
            <a:off x="1896533" y="978284"/>
            <a:ext cx="8339667" cy="5519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777E8B-EBEF-4AAE-91C6-B763E90B2398}"/>
              </a:ext>
            </a:extLst>
          </p:cNvPr>
          <p:cNvSpPr/>
          <p:nvPr/>
        </p:nvSpPr>
        <p:spPr>
          <a:xfrm>
            <a:off x="803562" y="1676397"/>
            <a:ext cx="3505200" cy="189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1B5C6-69D0-4BCC-B98F-5F3FB5C335FD}"/>
              </a:ext>
            </a:extLst>
          </p:cNvPr>
          <p:cNvSpPr/>
          <p:nvPr/>
        </p:nvSpPr>
        <p:spPr>
          <a:xfrm>
            <a:off x="803562" y="3685307"/>
            <a:ext cx="3505200" cy="2812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89C85-5BC9-42FA-B916-D1EFFCEDD845}"/>
              </a:ext>
            </a:extLst>
          </p:cNvPr>
          <p:cNvSpPr/>
          <p:nvPr/>
        </p:nvSpPr>
        <p:spPr>
          <a:xfrm>
            <a:off x="4391891" y="1676396"/>
            <a:ext cx="6664036" cy="482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1076806" y="1886770"/>
            <a:ext cx="49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数据载入区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FF6AB-819D-4AAA-A2DE-A2C8BA414897}"/>
              </a:ext>
            </a:extLst>
          </p:cNvPr>
          <p:cNvSpPr txBox="1"/>
          <p:nvPr/>
        </p:nvSpPr>
        <p:spPr>
          <a:xfrm>
            <a:off x="1076806" y="4345412"/>
            <a:ext cx="49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数据分析区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932CD-DC61-40D3-90E7-A1487D36E19D}"/>
              </a:ext>
            </a:extLst>
          </p:cNvPr>
          <p:cNvSpPr txBox="1"/>
          <p:nvPr/>
        </p:nvSpPr>
        <p:spPr>
          <a:xfrm>
            <a:off x="10396681" y="3050552"/>
            <a:ext cx="49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结果报告区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01C2F-C06D-4E6E-B327-ABAA65812878}"/>
              </a:ext>
            </a:extLst>
          </p:cNvPr>
          <p:cNvSpPr txBox="1"/>
          <p:nvPr/>
        </p:nvSpPr>
        <p:spPr>
          <a:xfrm>
            <a:off x="3931611" y="185690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界 面 简 介</a:t>
            </a:r>
          </a:p>
        </p:txBody>
      </p:sp>
    </p:spTree>
    <p:extLst>
      <p:ext uri="{BB962C8B-B14F-4D97-AF65-F5344CB8AC3E}">
        <p14:creationId xmlns:p14="http://schemas.microsoft.com/office/powerpoint/2010/main" val="32858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1" t="12698" r="69859" b="51835"/>
          <a:stretch/>
        </p:blipFill>
        <p:spPr>
          <a:xfrm>
            <a:off x="2974879" y="1518545"/>
            <a:ext cx="5418666" cy="4362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931611" y="554055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数 据 载 入 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1C32-1E93-4863-A74D-885B5688F62C}"/>
              </a:ext>
            </a:extLst>
          </p:cNvPr>
          <p:cNvSpPr/>
          <p:nvPr/>
        </p:nvSpPr>
        <p:spPr>
          <a:xfrm>
            <a:off x="3546762" y="2479963"/>
            <a:ext cx="2175165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83523-D5C2-4738-B2CD-750C6F183F58}"/>
              </a:ext>
            </a:extLst>
          </p:cNvPr>
          <p:cNvSpPr/>
          <p:nvPr/>
        </p:nvSpPr>
        <p:spPr>
          <a:xfrm>
            <a:off x="5846618" y="2479963"/>
            <a:ext cx="2008910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7FBC8-3138-4729-8D6C-CE6FA76B2AC6}"/>
              </a:ext>
            </a:extLst>
          </p:cNvPr>
          <p:cNvSpPr/>
          <p:nvPr/>
        </p:nvSpPr>
        <p:spPr>
          <a:xfrm>
            <a:off x="3546762" y="3616037"/>
            <a:ext cx="3505202" cy="149629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8B604-17F4-45A2-A911-95D811F0E5FE}"/>
              </a:ext>
            </a:extLst>
          </p:cNvPr>
          <p:cNvSpPr txBox="1"/>
          <p:nvPr/>
        </p:nvSpPr>
        <p:spPr>
          <a:xfrm>
            <a:off x="519155" y="2308500"/>
            <a:ext cx="2102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历史数据列表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从此列表中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选择历史数据）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6B785-665D-45B1-8267-F20CF9F2F627}"/>
              </a:ext>
            </a:extLst>
          </p:cNvPr>
          <p:cNvSpPr txBox="1"/>
          <p:nvPr/>
        </p:nvSpPr>
        <p:spPr>
          <a:xfrm>
            <a:off x="9185364" y="2308500"/>
            <a:ext cx="1976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新数据按钮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点击此按钮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选择新数据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25933-AEC5-4B1F-A04C-DE423A02FEA8}"/>
              </a:ext>
            </a:extLst>
          </p:cNvPr>
          <p:cNvSpPr txBox="1"/>
          <p:nvPr/>
        </p:nvSpPr>
        <p:spPr>
          <a:xfrm>
            <a:off x="8695644" y="3823988"/>
            <a:ext cx="2956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被试信息在此处显示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读取数据后自动显示，此方框不可交互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1F7BDE-DFCB-42D1-B02D-1A95419074DD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621198" y="2847109"/>
            <a:ext cx="92556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8CE4-7A81-4309-8E38-7E40DA9B059A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7855528" y="2847109"/>
            <a:ext cx="132983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FFE2F-AFD3-47AE-8D17-C0F4B1B8667C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7051964" y="4362597"/>
            <a:ext cx="1643680" cy="1585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4" t="48630" r="69656" b="3115"/>
          <a:stretch/>
        </p:blipFill>
        <p:spPr>
          <a:xfrm>
            <a:off x="258863" y="1069555"/>
            <a:ext cx="5024091" cy="5503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931611" y="290818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数 据 分 析 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1C32-1E93-4863-A74D-885B5688F62C}"/>
              </a:ext>
            </a:extLst>
          </p:cNvPr>
          <p:cNvSpPr/>
          <p:nvPr/>
        </p:nvSpPr>
        <p:spPr>
          <a:xfrm>
            <a:off x="516462" y="1484324"/>
            <a:ext cx="4249499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83523-D5C2-4738-B2CD-750C6F183F58}"/>
              </a:ext>
            </a:extLst>
          </p:cNvPr>
          <p:cNvSpPr/>
          <p:nvPr/>
        </p:nvSpPr>
        <p:spPr>
          <a:xfrm>
            <a:off x="516462" y="3200034"/>
            <a:ext cx="4249499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7FBC8-3138-4729-8D6C-CE6FA76B2AC6}"/>
              </a:ext>
            </a:extLst>
          </p:cNvPr>
          <p:cNvSpPr/>
          <p:nvPr/>
        </p:nvSpPr>
        <p:spPr>
          <a:xfrm>
            <a:off x="516462" y="4651987"/>
            <a:ext cx="4249499" cy="8356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8B604-17F4-45A2-A911-95D811F0E5FE}"/>
              </a:ext>
            </a:extLst>
          </p:cNvPr>
          <p:cNvSpPr txBox="1"/>
          <p:nvPr/>
        </p:nvSpPr>
        <p:spPr>
          <a:xfrm>
            <a:off x="6152127" y="1435972"/>
            <a:ext cx="187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数据预处理按钮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6B785-665D-45B1-8267-F20CF9F2F627}"/>
              </a:ext>
            </a:extLst>
          </p:cNvPr>
          <p:cNvSpPr txBox="1"/>
          <p:nvPr/>
        </p:nvSpPr>
        <p:spPr>
          <a:xfrm>
            <a:off x="6216685" y="3155596"/>
            <a:ext cx="1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激活点分析</a:t>
            </a:r>
            <a:br>
              <a:rPr lang="en-US" altLang="zh-CN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按钮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25933-AEC5-4B1F-A04C-DE423A02FEA8}"/>
              </a:ext>
            </a:extLst>
          </p:cNvPr>
          <p:cNvSpPr txBox="1"/>
          <p:nvPr/>
        </p:nvSpPr>
        <p:spPr>
          <a:xfrm>
            <a:off x="6069180" y="4654305"/>
            <a:ext cx="204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个体</a:t>
            </a:r>
            <a:r>
              <a:rPr lang="en-US" altLang="zh-CN" sz="2400" dirty="0">
                <a:solidFill>
                  <a:srgbClr val="0070C0"/>
                </a:solidFill>
              </a:rPr>
              <a:t>TMS</a:t>
            </a:r>
            <a:r>
              <a:rPr lang="zh-CN" altLang="en-US" sz="2400" dirty="0">
                <a:solidFill>
                  <a:srgbClr val="0070C0"/>
                </a:solidFill>
              </a:rPr>
              <a:t>靶点分析按钮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1F7BDE-DFCB-42D1-B02D-1A95419074DD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4765961" y="1851470"/>
            <a:ext cx="1386166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8CE4-7A81-4309-8E38-7E40DA9B059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765961" y="3567181"/>
            <a:ext cx="1450724" cy="39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FFE2F-AFD3-47AE-8D17-C0F4B1B8667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765962" y="5069804"/>
            <a:ext cx="130321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FD83771-A3C5-40F8-8AF4-F0F732484A12}"/>
              </a:ext>
            </a:extLst>
          </p:cNvPr>
          <p:cNvSpPr/>
          <p:nvPr/>
        </p:nvSpPr>
        <p:spPr>
          <a:xfrm>
            <a:off x="5491323" y="5683944"/>
            <a:ext cx="34408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随着分析的进行，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三个按钮会分别亮起（如右图），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亮起时可以点击，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点击以进行相应分析。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DB7917-EC34-4887-ACD2-48611B79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60" y="1381003"/>
            <a:ext cx="2466667" cy="7333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E1D207B-ACFC-4510-8AA7-C3E914136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760" y="2393075"/>
            <a:ext cx="2466667" cy="19619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602501-003F-4D45-97D1-E5D83321D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522" y="4702992"/>
            <a:ext cx="2457143" cy="196190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DB1D47-C767-472B-B7CF-04D9F9E4057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030576" y="1851471"/>
            <a:ext cx="869173" cy="7517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BC9EC-6282-47C5-B190-7243C9F1AF7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966017" y="3567181"/>
            <a:ext cx="942727" cy="39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24CECB-4BEC-483D-876B-3DC1E67CEB8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13523" y="5069804"/>
            <a:ext cx="7952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9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45" t="13505" r="2361" b="1623"/>
          <a:stretch/>
        </p:blipFill>
        <p:spPr>
          <a:xfrm>
            <a:off x="651161" y="800724"/>
            <a:ext cx="6774877" cy="5573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4024742" y="178537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结 果 报 告 区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6F208-39B0-4CF9-8245-9C2056073BA9}"/>
              </a:ext>
            </a:extLst>
          </p:cNvPr>
          <p:cNvSpPr/>
          <p:nvPr/>
        </p:nvSpPr>
        <p:spPr>
          <a:xfrm>
            <a:off x="651161" y="800724"/>
            <a:ext cx="6774876" cy="1438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D532C-6A55-4B00-9EB7-F7843CBE23F7}"/>
              </a:ext>
            </a:extLst>
          </p:cNvPr>
          <p:cNvSpPr txBox="1"/>
          <p:nvPr/>
        </p:nvSpPr>
        <p:spPr>
          <a:xfrm>
            <a:off x="8321571" y="827242"/>
            <a:ext cx="3482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fMRI</a:t>
            </a:r>
            <a:r>
              <a:rPr lang="zh-CN" altLang="en-US" sz="2400" dirty="0">
                <a:solidFill>
                  <a:srgbClr val="0070C0"/>
                </a:solidFill>
              </a:rPr>
              <a:t>实验头动报告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头动过大将导致数据不可靠，因此，当此项为“不合格”时，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请谨慎处理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40A71-DB71-4809-B42A-6840AEF9559E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7426037" y="1519740"/>
            <a:ext cx="895534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3AFA068-C383-4940-B264-905AFA9BA465}"/>
              </a:ext>
            </a:extLst>
          </p:cNvPr>
          <p:cNvSpPr/>
          <p:nvPr/>
        </p:nvSpPr>
        <p:spPr>
          <a:xfrm>
            <a:off x="651161" y="2320110"/>
            <a:ext cx="6774876" cy="22064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7F70B-991D-4A72-B102-252CEF1286FD}"/>
              </a:ext>
            </a:extLst>
          </p:cNvPr>
          <p:cNvSpPr txBox="1"/>
          <p:nvPr/>
        </p:nvSpPr>
        <p:spPr>
          <a:xfrm>
            <a:off x="8626369" y="2878471"/>
            <a:ext cx="2872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TMS</a:t>
            </a:r>
            <a:r>
              <a:rPr lang="zh-CN" altLang="en-US" sz="2400" dirty="0">
                <a:solidFill>
                  <a:srgbClr val="0070C0"/>
                </a:solidFill>
              </a:rPr>
              <a:t>效用点报告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报告包括效用点脑活动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和空间位置信息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89FC6B-5419-4CA3-8A4A-28D0A3A4397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426037" y="3417080"/>
            <a:ext cx="1200332" cy="62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23B21-1B68-4C80-872F-B15408B18718}"/>
              </a:ext>
            </a:extLst>
          </p:cNvPr>
          <p:cNvSpPr/>
          <p:nvPr/>
        </p:nvSpPr>
        <p:spPr>
          <a:xfrm>
            <a:off x="651161" y="4594665"/>
            <a:ext cx="6774876" cy="1681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62C83-69FE-4A7C-B5CD-8184606E0B4D}"/>
              </a:ext>
            </a:extLst>
          </p:cNvPr>
          <p:cNvSpPr txBox="1"/>
          <p:nvPr/>
        </p:nvSpPr>
        <p:spPr>
          <a:xfrm>
            <a:off x="8515533" y="5050666"/>
            <a:ext cx="3094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个体</a:t>
            </a:r>
            <a:r>
              <a:rPr lang="en-US" altLang="zh-CN" sz="2400" dirty="0">
                <a:solidFill>
                  <a:srgbClr val="0070C0"/>
                </a:solidFill>
              </a:rPr>
              <a:t>TMS</a:t>
            </a:r>
            <a:r>
              <a:rPr lang="zh-CN" altLang="en-US" sz="2400" dirty="0">
                <a:solidFill>
                  <a:srgbClr val="0070C0"/>
                </a:solidFill>
              </a:rPr>
              <a:t>靶点报告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报告显示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TMS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靶点位置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585D4F-3081-4864-9915-576E582B8E08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7426037" y="5435387"/>
            <a:ext cx="108949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BD04C98-1487-4F9C-814F-70162882991A}"/>
              </a:ext>
            </a:extLst>
          </p:cNvPr>
          <p:cNvSpPr/>
          <p:nvPr/>
        </p:nvSpPr>
        <p:spPr>
          <a:xfrm>
            <a:off x="5680364" y="6439322"/>
            <a:ext cx="6123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结果报告区的内容随着分析的进行自动呈现，仅供读取，不可交互。</a:t>
            </a:r>
          </a:p>
        </p:txBody>
      </p:sp>
    </p:spTree>
    <p:extLst>
      <p:ext uri="{BB962C8B-B14F-4D97-AF65-F5344CB8AC3E}">
        <p14:creationId xmlns:p14="http://schemas.microsoft.com/office/powerpoint/2010/main" val="228889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春成 张</dc:creator>
  <cp:lastModifiedBy>春成 张</cp:lastModifiedBy>
  <cp:revision>10</cp:revision>
  <dcterms:created xsi:type="dcterms:W3CDTF">2018-12-04T06:50:51Z</dcterms:created>
  <dcterms:modified xsi:type="dcterms:W3CDTF">2018-12-04T07:52:55Z</dcterms:modified>
</cp:coreProperties>
</file>