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36"/>
  </p:notesMasterIdLst>
  <p:handoutMasterIdLst>
    <p:handoutMasterId r:id="rId37"/>
  </p:handoutMasterIdLst>
  <p:sldIdLst>
    <p:sldId id="386" r:id="rId5"/>
    <p:sldId id="387" r:id="rId6"/>
    <p:sldId id="388" r:id="rId7"/>
    <p:sldId id="389" r:id="rId8"/>
    <p:sldId id="390" r:id="rId9"/>
    <p:sldId id="391" r:id="rId10"/>
    <p:sldId id="392" r:id="rId11"/>
    <p:sldId id="393" r:id="rId12"/>
    <p:sldId id="438" r:id="rId13"/>
    <p:sldId id="439" r:id="rId14"/>
    <p:sldId id="441" r:id="rId15"/>
    <p:sldId id="442" r:id="rId16"/>
    <p:sldId id="443" r:id="rId17"/>
    <p:sldId id="394" r:id="rId18"/>
    <p:sldId id="395" r:id="rId19"/>
    <p:sldId id="396" r:id="rId20"/>
    <p:sldId id="397" r:id="rId21"/>
    <p:sldId id="398" r:id="rId22"/>
    <p:sldId id="433" r:id="rId23"/>
    <p:sldId id="434" r:id="rId24"/>
    <p:sldId id="435" r:id="rId25"/>
    <p:sldId id="436" r:id="rId26"/>
    <p:sldId id="437" r:id="rId27"/>
    <p:sldId id="404" r:id="rId28"/>
    <p:sldId id="412" r:id="rId29"/>
    <p:sldId id="406" r:id="rId30"/>
    <p:sldId id="407" r:id="rId31"/>
    <p:sldId id="408" r:id="rId32"/>
    <p:sldId id="409" r:id="rId33"/>
    <p:sldId id="410" r:id="rId34"/>
    <p:sldId id="411" r:id="rId3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9D9A"/>
    <a:srgbClr val="909EAF"/>
    <a:srgbClr val="79AF88"/>
    <a:srgbClr val="E96E4B"/>
    <a:srgbClr val="041E42"/>
    <a:srgbClr val="8C9FB1"/>
    <a:srgbClr val="2F586E"/>
    <a:srgbClr val="0431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58" autoAdjust="0"/>
    <p:restoredTop sz="94160" autoAdjust="0"/>
  </p:normalViewPr>
  <p:slideViewPr>
    <p:cSldViewPr snapToGrid="0" showGuides="1">
      <p:cViewPr varScale="1">
        <p:scale>
          <a:sx n="165" d="100"/>
          <a:sy n="165" d="100"/>
        </p:scale>
        <p:origin x="232" y="1168"/>
      </p:cViewPr>
      <p:guideLst/>
    </p:cSldViewPr>
  </p:slideViewPr>
  <p:outlineViewPr>
    <p:cViewPr>
      <p:scale>
        <a:sx n="33" d="100"/>
        <a:sy n="33" d="100"/>
      </p:scale>
      <p:origin x="0" y="-27840"/>
    </p:cViewPr>
  </p:outlineViewPr>
  <p:notesTextViewPr>
    <p:cViewPr>
      <p:scale>
        <a:sx n="3" d="2"/>
        <a:sy n="3" d="2"/>
      </p:scale>
      <p:origin x="0" y="0"/>
    </p:cViewPr>
  </p:notesTextViewPr>
  <p:sorterViewPr>
    <p:cViewPr>
      <p:scale>
        <a:sx n="33" d="100"/>
        <a:sy n="33" d="100"/>
      </p:scale>
      <p:origin x="0" y="0"/>
    </p:cViewPr>
  </p:sorterViewPr>
  <p:notesViewPr>
    <p:cSldViewPr snapToGrid="0" showGuides="1">
      <p:cViewPr varScale="1">
        <p:scale>
          <a:sx n="80" d="100"/>
          <a:sy n="80" d="100"/>
        </p:scale>
        <p:origin x="391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Arbeitsblat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Arbeitsblat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Arbeitsblat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Arbeitsblat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Arbeitsblat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413509068338569E-2"/>
          <c:y val="3.9175591120524253E-2"/>
          <c:w val="0.95706514773302742"/>
          <c:h val="0.76879088595487388"/>
        </c:manualLayout>
      </c:layout>
      <c:barChart>
        <c:barDir val="col"/>
        <c:grouping val="clustered"/>
        <c:varyColors val="0"/>
        <c:ser>
          <c:idx val="0"/>
          <c:order val="0"/>
          <c:tx>
            <c:strRef>
              <c:f>Tabelle1!$B$1</c:f>
              <c:strCache>
                <c:ptCount val="1"/>
                <c:pt idx="0">
                  <c:v>#7F7F7F</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Tabelle1!$B$2</c:f>
              <c:numCache>
                <c:formatCode>General</c:formatCode>
                <c:ptCount val="1"/>
                <c:pt idx="0">
                  <c:v>4.3</c:v>
                </c:pt>
              </c:numCache>
            </c:numRef>
          </c:val>
          <c:extLst>
            <c:ext xmlns:c16="http://schemas.microsoft.com/office/drawing/2014/chart" uri="{C3380CC4-5D6E-409C-BE32-E72D297353CC}">
              <c16:uniqueId val="{00000000-D512-4B0A-9522-AEE2B17EF155}"/>
            </c:ext>
          </c:extLst>
        </c:ser>
        <c:ser>
          <c:idx val="1"/>
          <c:order val="1"/>
          <c:tx>
            <c:strRef>
              <c:f>Tabelle1!$C$1</c:f>
              <c:strCache>
                <c:ptCount val="1"/>
                <c:pt idx="0">
                  <c:v>#204251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Tabelle1!$C$2</c:f>
              <c:numCache>
                <c:formatCode>General</c:formatCode>
                <c:ptCount val="1"/>
                <c:pt idx="0">
                  <c:v>3</c:v>
                </c:pt>
              </c:numCache>
            </c:numRef>
          </c:val>
          <c:extLst>
            <c:ext xmlns:c16="http://schemas.microsoft.com/office/drawing/2014/chart" uri="{C3380CC4-5D6E-409C-BE32-E72D297353CC}">
              <c16:uniqueId val="{00000001-D512-4B0A-9522-AEE2B17EF155}"/>
            </c:ext>
          </c:extLst>
        </c:ser>
        <c:ser>
          <c:idx val="2"/>
          <c:order val="2"/>
          <c:tx>
            <c:strRef>
              <c:f>Tabelle1!$D$1</c:f>
              <c:strCache>
                <c:ptCount val="1"/>
                <c:pt idx="0">
                  <c:v>#2F586E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Tabelle1!$D$2</c:f>
              <c:numCache>
                <c:formatCode>General</c:formatCode>
                <c:ptCount val="1"/>
                <c:pt idx="0">
                  <c:v>2</c:v>
                </c:pt>
              </c:numCache>
            </c:numRef>
          </c:val>
          <c:extLst>
            <c:ext xmlns:c16="http://schemas.microsoft.com/office/drawing/2014/chart" uri="{C3380CC4-5D6E-409C-BE32-E72D297353CC}">
              <c16:uniqueId val="{00000002-D512-4B0A-9522-AEE2B17EF155}"/>
            </c:ext>
          </c:extLst>
        </c:ser>
        <c:ser>
          <c:idx val="3"/>
          <c:order val="3"/>
          <c:tx>
            <c:strRef>
              <c:f>Tabelle1!$E$1</c:f>
              <c:strCache>
                <c:ptCount val="1"/>
                <c:pt idx="0">
                  <c:v>#8C9FB1</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Tabelle1!$E$2</c:f>
              <c:numCache>
                <c:formatCode>General</c:formatCode>
                <c:ptCount val="1"/>
                <c:pt idx="0">
                  <c:v>3.5</c:v>
                </c:pt>
              </c:numCache>
            </c:numRef>
          </c:val>
          <c:extLst>
            <c:ext xmlns:c16="http://schemas.microsoft.com/office/drawing/2014/chart" uri="{C3380CC4-5D6E-409C-BE32-E72D297353CC}">
              <c16:uniqueId val="{00000003-D512-4B0A-9522-AEE2B17EF155}"/>
            </c:ext>
          </c:extLst>
        </c:ser>
        <c:ser>
          <c:idx val="4"/>
          <c:order val="4"/>
          <c:tx>
            <c:strRef>
              <c:f>Tabelle1!$F$1</c:f>
              <c:strCache>
                <c:ptCount val="1"/>
                <c:pt idx="0">
                  <c:v>#C2D0DC</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Tabelle1!$F$2</c:f>
              <c:numCache>
                <c:formatCode>General</c:formatCode>
                <c:ptCount val="1"/>
                <c:pt idx="0">
                  <c:v>2.5</c:v>
                </c:pt>
              </c:numCache>
            </c:numRef>
          </c:val>
          <c:extLst>
            <c:ext xmlns:c16="http://schemas.microsoft.com/office/drawing/2014/chart" uri="{C3380CC4-5D6E-409C-BE32-E72D297353CC}">
              <c16:uniqueId val="{00000004-D512-4B0A-9522-AEE2B17EF155}"/>
            </c:ext>
          </c:extLst>
        </c:ser>
        <c:ser>
          <c:idx val="5"/>
          <c:order val="5"/>
          <c:tx>
            <c:strRef>
              <c:f>Tabelle1!$G$1</c:f>
              <c:strCache>
                <c:ptCount val="1"/>
                <c:pt idx="0">
                  <c:v>#C7C7C7</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Tabelle1!$G$2</c:f>
              <c:numCache>
                <c:formatCode>General</c:formatCode>
                <c:ptCount val="1"/>
                <c:pt idx="0">
                  <c:v>3.5</c:v>
                </c:pt>
              </c:numCache>
            </c:numRef>
          </c:val>
          <c:extLst>
            <c:ext xmlns:c16="http://schemas.microsoft.com/office/drawing/2014/chart" uri="{C3380CC4-5D6E-409C-BE32-E72D297353CC}">
              <c16:uniqueId val="{00000005-D512-4B0A-9522-AEE2B17EF155}"/>
            </c:ext>
          </c:extLst>
        </c:ser>
        <c:dLbls>
          <c:dLblPos val="outEnd"/>
          <c:showLegendKey val="0"/>
          <c:showVal val="1"/>
          <c:showCatName val="0"/>
          <c:showSerName val="0"/>
          <c:showPercent val="0"/>
          <c:showBubbleSize val="0"/>
        </c:dLbls>
        <c:gapWidth val="250"/>
        <c:overlap val="-100"/>
        <c:axId val="1434660416"/>
        <c:axId val="1434658752"/>
      </c:barChart>
      <c:catAx>
        <c:axId val="1434660416"/>
        <c:scaling>
          <c:orientation val="minMax"/>
        </c:scaling>
        <c:delete val="0"/>
        <c:axPos val="b"/>
        <c:numFmt formatCode="General" sourceLinked="1"/>
        <c:majorTickMark val="none"/>
        <c:minorTickMark val="none"/>
        <c:tickLblPos val="nextTo"/>
        <c:spPr>
          <a:noFill/>
          <a:ln w="6350"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crossAx val="1434658752"/>
        <c:crosses val="autoZero"/>
        <c:auto val="1"/>
        <c:lblAlgn val="ctr"/>
        <c:lblOffset val="100"/>
        <c:noMultiLvlLbl val="0"/>
      </c:catAx>
      <c:valAx>
        <c:axId val="1434658752"/>
        <c:scaling>
          <c:orientation val="minMax"/>
        </c:scaling>
        <c:delete val="0"/>
        <c:axPos val="l"/>
        <c:majorGridlines>
          <c:spPr>
            <a:ln w="6350" cap="flat" cmpd="sng" algn="ctr">
              <a:solidFill>
                <a:schemeClr val="accent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crossAx val="1434660416"/>
        <c:crosses val="autoZero"/>
        <c:crossBetween val="between"/>
        <c:majorUnit val="1"/>
      </c:valAx>
      <c:spPr>
        <a:noFill/>
        <a:ln>
          <a:noFill/>
        </a:ln>
        <a:effectLst/>
      </c:spPr>
    </c:plotArea>
    <c:legend>
      <c:legendPos val="b"/>
      <c:layout>
        <c:manualLayout>
          <c:xMode val="edge"/>
          <c:yMode val="edge"/>
          <c:x val="0.21746651190513536"/>
          <c:y val="0.93371228813318075"/>
          <c:w val="0.56506697618972923"/>
          <c:h val="6.6287711866819254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413509068338569E-2"/>
          <c:y val="3.9175591120524253E-2"/>
          <c:w val="0.95706514773302742"/>
          <c:h val="0.76879088595487388"/>
        </c:manualLayout>
      </c:layout>
      <c:barChart>
        <c:barDir val="col"/>
        <c:grouping val="clustered"/>
        <c:varyColors val="0"/>
        <c:ser>
          <c:idx val="0"/>
          <c:order val="0"/>
          <c:tx>
            <c:strRef>
              <c:f>Tabelle1!$B$1</c:f>
              <c:strCache>
                <c:ptCount val="1"/>
                <c:pt idx="0">
                  <c:v>#7F7F7F</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Tabelle1!$B$2</c:f>
              <c:numCache>
                <c:formatCode>General</c:formatCode>
                <c:ptCount val="1"/>
                <c:pt idx="0">
                  <c:v>4.3</c:v>
                </c:pt>
              </c:numCache>
            </c:numRef>
          </c:val>
          <c:extLst>
            <c:ext xmlns:c16="http://schemas.microsoft.com/office/drawing/2014/chart" uri="{C3380CC4-5D6E-409C-BE32-E72D297353CC}">
              <c16:uniqueId val="{00000000-E4BA-4205-B2A4-C4073A8A301C}"/>
            </c:ext>
          </c:extLst>
        </c:ser>
        <c:ser>
          <c:idx val="1"/>
          <c:order val="1"/>
          <c:tx>
            <c:strRef>
              <c:f>Tabelle1!$C$1</c:f>
              <c:strCache>
                <c:ptCount val="1"/>
                <c:pt idx="0">
                  <c:v>#204251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Tabelle1!$C$2</c:f>
              <c:numCache>
                <c:formatCode>General</c:formatCode>
                <c:ptCount val="1"/>
                <c:pt idx="0">
                  <c:v>3</c:v>
                </c:pt>
              </c:numCache>
            </c:numRef>
          </c:val>
          <c:extLst>
            <c:ext xmlns:c16="http://schemas.microsoft.com/office/drawing/2014/chart" uri="{C3380CC4-5D6E-409C-BE32-E72D297353CC}">
              <c16:uniqueId val="{00000001-E4BA-4205-B2A4-C4073A8A301C}"/>
            </c:ext>
          </c:extLst>
        </c:ser>
        <c:ser>
          <c:idx val="2"/>
          <c:order val="2"/>
          <c:tx>
            <c:strRef>
              <c:f>Tabelle1!$D$1</c:f>
              <c:strCache>
                <c:ptCount val="1"/>
                <c:pt idx="0">
                  <c:v>#2F586E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Tabelle1!$D$2</c:f>
              <c:numCache>
                <c:formatCode>General</c:formatCode>
                <c:ptCount val="1"/>
                <c:pt idx="0">
                  <c:v>2</c:v>
                </c:pt>
              </c:numCache>
            </c:numRef>
          </c:val>
          <c:extLst>
            <c:ext xmlns:c16="http://schemas.microsoft.com/office/drawing/2014/chart" uri="{C3380CC4-5D6E-409C-BE32-E72D297353CC}">
              <c16:uniqueId val="{00000002-E4BA-4205-B2A4-C4073A8A301C}"/>
            </c:ext>
          </c:extLst>
        </c:ser>
        <c:ser>
          <c:idx val="3"/>
          <c:order val="3"/>
          <c:tx>
            <c:strRef>
              <c:f>Tabelle1!$E$1</c:f>
              <c:strCache>
                <c:ptCount val="1"/>
                <c:pt idx="0">
                  <c:v>#8C9FB1</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Tabelle1!$E$2</c:f>
              <c:numCache>
                <c:formatCode>General</c:formatCode>
                <c:ptCount val="1"/>
                <c:pt idx="0">
                  <c:v>3.5</c:v>
                </c:pt>
              </c:numCache>
            </c:numRef>
          </c:val>
          <c:extLst>
            <c:ext xmlns:c16="http://schemas.microsoft.com/office/drawing/2014/chart" uri="{C3380CC4-5D6E-409C-BE32-E72D297353CC}">
              <c16:uniqueId val="{00000003-E4BA-4205-B2A4-C4073A8A301C}"/>
            </c:ext>
          </c:extLst>
        </c:ser>
        <c:ser>
          <c:idx val="4"/>
          <c:order val="4"/>
          <c:tx>
            <c:strRef>
              <c:f>Tabelle1!$F$1</c:f>
              <c:strCache>
                <c:ptCount val="1"/>
                <c:pt idx="0">
                  <c:v>#C2D0DC</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Tabelle1!$F$2</c:f>
              <c:numCache>
                <c:formatCode>General</c:formatCode>
                <c:ptCount val="1"/>
                <c:pt idx="0">
                  <c:v>2.5</c:v>
                </c:pt>
              </c:numCache>
            </c:numRef>
          </c:val>
          <c:extLst>
            <c:ext xmlns:c16="http://schemas.microsoft.com/office/drawing/2014/chart" uri="{C3380CC4-5D6E-409C-BE32-E72D297353CC}">
              <c16:uniqueId val="{00000004-E4BA-4205-B2A4-C4073A8A301C}"/>
            </c:ext>
          </c:extLst>
        </c:ser>
        <c:ser>
          <c:idx val="5"/>
          <c:order val="5"/>
          <c:tx>
            <c:strRef>
              <c:f>Tabelle1!$G$1</c:f>
              <c:strCache>
                <c:ptCount val="1"/>
                <c:pt idx="0">
                  <c:v>#C7C7C7</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Tabelle1!$G$2</c:f>
              <c:numCache>
                <c:formatCode>General</c:formatCode>
                <c:ptCount val="1"/>
                <c:pt idx="0">
                  <c:v>3.5</c:v>
                </c:pt>
              </c:numCache>
            </c:numRef>
          </c:val>
          <c:extLst>
            <c:ext xmlns:c16="http://schemas.microsoft.com/office/drawing/2014/chart" uri="{C3380CC4-5D6E-409C-BE32-E72D297353CC}">
              <c16:uniqueId val="{00000005-E4BA-4205-B2A4-C4073A8A301C}"/>
            </c:ext>
          </c:extLst>
        </c:ser>
        <c:dLbls>
          <c:dLblPos val="outEnd"/>
          <c:showLegendKey val="0"/>
          <c:showVal val="1"/>
          <c:showCatName val="0"/>
          <c:showSerName val="0"/>
          <c:showPercent val="0"/>
          <c:showBubbleSize val="0"/>
        </c:dLbls>
        <c:gapWidth val="250"/>
        <c:overlap val="-100"/>
        <c:axId val="1434660416"/>
        <c:axId val="1434658752"/>
      </c:barChart>
      <c:catAx>
        <c:axId val="1434660416"/>
        <c:scaling>
          <c:orientation val="minMax"/>
        </c:scaling>
        <c:delete val="0"/>
        <c:axPos val="b"/>
        <c:numFmt formatCode="General" sourceLinked="1"/>
        <c:majorTickMark val="none"/>
        <c:minorTickMark val="none"/>
        <c:tickLblPos val="nextTo"/>
        <c:spPr>
          <a:noFill/>
          <a:ln w="6350" cap="flat" cmpd="sng" algn="ctr">
            <a:solidFill>
              <a:schemeClr val="accent1"/>
            </a:solidFill>
            <a:round/>
          </a:ln>
          <a:effectLst/>
        </c:spPr>
        <c:txPr>
          <a:bodyPr rot="-6000000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crossAx val="1434658752"/>
        <c:crosses val="autoZero"/>
        <c:auto val="1"/>
        <c:lblAlgn val="ctr"/>
        <c:lblOffset val="100"/>
        <c:noMultiLvlLbl val="0"/>
      </c:catAx>
      <c:valAx>
        <c:axId val="1434658752"/>
        <c:scaling>
          <c:orientation val="minMax"/>
        </c:scaling>
        <c:delete val="0"/>
        <c:axPos val="l"/>
        <c:majorGridlines>
          <c:spPr>
            <a:ln w="6350" cap="flat" cmpd="sng" algn="ctr">
              <a:solidFill>
                <a:schemeClr val="accent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crossAx val="1434660416"/>
        <c:crosses val="autoZero"/>
        <c:crossBetween val="between"/>
        <c:majorUnit val="1"/>
      </c:valAx>
      <c:spPr>
        <a:noFill/>
        <a:ln>
          <a:noFill/>
        </a:ln>
        <a:effectLst/>
      </c:spPr>
    </c:plotArea>
    <c:legend>
      <c:legendPos val="b"/>
      <c:layout>
        <c:manualLayout>
          <c:xMode val="edge"/>
          <c:yMode val="edge"/>
          <c:x val="7.0883178333425889E-2"/>
          <c:y val="0.93371228813318075"/>
          <c:w val="0.85606605713177686"/>
          <c:h val="6.6287711866819254E-2"/>
        </c:manualLayout>
      </c:layout>
      <c:overlay val="0"/>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a:defRPr lang="en-US" sz="1400" b="0" i="0" u="none" strike="noStrike" kern="1200" baseline="0">
          <a:solidFill>
            <a:schemeClr val="tx1"/>
          </a:solidFill>
          <a:latin typeface="+mn-lt"/>
          <a:ea typeface="+mn-ea"/>
          <a:cs typeface="+mn-cs"/>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A431-41FC-9AA4-04DA8CE4B610}"/>
              </c:ext>
            </c:extLst>
          </c:dPt>
          <c:dPt>
            <c:idx val="1"/>
            <c:bubble3D val="0"/>
            <c:spPr>
              <a:solidFill>
                <a:schemeClr val="accent2"/>
              </a:solidFill>
              <a:ln w="12700">
                <a:noFill/>
              </a:ln>
              <a:effectLst/>
            </c:spPr>
            <c:extLst>
              <c:ext xmlns:c16="http://schemas.microsoft.com/office/drawing/2014/chart" uri="{C3380CC4-5D6E-409C-BE32-E72D297353CC}">
                <c16:uniqueId val="{00000003-A431-41FC-9AA4-04DA8CE4B610}"/>
              </c:ext>
            </c:extLst>
          </c:dPt>
          <c:dPt>
            <c:idx val="2"/>
            <c:bubble3D val="0"/>
            <c:spPr>
              <a:solidFill>
                <a:schemeClr val="accent3"/>
              </a:solidFill>
              <a:ln w="12700">
                <a:noFill/>
              </a:ln>
              <a:effectLst/>
            </c:spPr>
            <c:extLst>
              <c:ext xmlns:c16="http://schemas.microsoft.com/office/drawing/2014/chart" uri="{C3380CC4-5D6E-409C-BE32-E72D297353CC}">
                <c16:uniqueId val="{00000002-B0C7-472A-8E3B-9164A9882764}"/>
              </c:ext>
            </c:extLst>
          </c:dPt>
          <c:dPt>
            <c:idx val="3"/>
            <c:bubble3D val="0"/>
            <c:spPr>
              <a:solidFill>
                <a:schemeClr val="accent4"/>
              </a:solidFill>
              <a:ln w="12700">
                <a:noFill/>
              </a:ln>
              <a:effectLst/>
            </c:spPr>
            <c:extLst>
              <c:ext xmlns:c16="http://schemas.microsoft.com/office/drawing/2014/chart" uri="{C3380CC4-5D6E-409C-BE32-E72D297353CC}">
                <c16:uniqueId val="{00000007-A431-41FC-9AA4-04DA8CE4B610}"/>
              </c:ext>
            </c:extLst>
          </c:dPt>
          <c:dPt>
            <c:idx val="4"/>
            <c:bubble3D val="0"/>
            <c:spPr>
              <a:solidFill>
                <a:schemeClr val="accent5"/>
              </a:solidFill>
              <a:ln w="12700">
                <a:noFill/>
              </a:ln>
              <a:effectLst/>
            </c:spPr>
            <c:extLst>
              <c:ext xmlns:c16="http://schemas.microsoft.com/office/drawing/2014/chart" uri="{C3380CC4-5D6E-409C-BE32-E72D297353CC}">
                <c16:uniqueId val="{00000009-A431-41FC-9AA4-04DA8CE4B610}"/>
              </c:ext>
            </c:extLst>
          </c:dPt>
          <c:dPt>
            <c:idx val="5"/>
            <c:bubble3D val="0"/>
            <c:spPr>
              <a:solidFill>
                <a:schemeClr val="accent6"/>
              </a:solidFill>
              <a:ln w="12700">
                <a:noFill/>
              </a:ln>
              <a:effectLst/>
            </c:spPr>
            <c:extLst>
              <c:ext xmlns:c16="http://schemas.microsoft.com/office/drawing/2014/chart" uri="{C3380CC4-5D6E-409C-BE32-E72D297353CC}">
                <c16:uniqueId val="{0000000B-A431-41FC-9AA4-04DA8CE4B610}"/>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0-B0C7-472A-8E3B-9164A9882764}"/>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5.1256506459616054E-4"/>
          <c:y val="0.89704254233535186"/>
          <c:w val="0.99832593763852651"/>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3339624624693"/>
          <c:y val="8.4822331115881888E-2"/>
          <c:w val="0.58353302470969426"/>
          <c:h val="0.69845606916838132"/>
        </c:manualLayout>
      </c:layout>
      <c:doughnut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AA09-4A45-B573-4F663693638C}"/>
              </c:ext>
            </c:extLst>
          </c:dPt>
          <c:dPt>
            <c:idx val="1"/>
            <c:bubble3D val="0"/>
            <c:spPr>
              <a:solidFill>
                <a:schemeClr val="accent2"/>
              </a:solidFill>
              <a:ln w="12700">
                <a:noFill/>
              </a:ln>
              <a:effectLst/>
            </c:spPr>
            <c:extLst>
              <c:ext xmlns:c16="http://schemas.microsoft.com/office/drawing/2014/chart" uri="{C3380CC4-5D6E-409C-BE32-E72D297353CC}">
                <c16:uniqueId val="{00000003-AA09-4A45-B573-4F663693638C}"/>
              </c:ext>
            </c:extLst>
          </c:dPt>
          <c:dPt>
            <c:idx val="2"/>
            <c:bubble3D val="0"/>
            <c:spPr>
              <a:solidFill>
                <a:schemeClr val="accent3"/>
              </a:solidFill>
              <a:ln w="12700">
                <a:noFill/>
              </a:ln>
              <a:effectLst/>
            </c:spPr>
            <c:extLst>
              <c:ext xmlns:c16="http://schemas.microsoft.com/office/drawing/2014/chart" uri="{C3380CC4-5D6E-409C-BE32-E72D297353CC}">
                <c16:uniqueId val="{00000005-AA09-4A45-B573-4F663693638C}"/>
              </c:ext>
            </c:extLst>
          </c:dPt>
          <c:dPt>
            <c:idx val="3"/>
            <c:bubble3D val="0"/>
            <c:spPr>
              <a:solidFill>
                <a:schemeClr val="accent4"/>
              </a:solidFill>
              <a:ln w="12700">
                <a:noFill/>
              </a:ln>
              <a:effectLst/>
            </c:spPr>
            <c:extLst>
              <c:ext xmlns:c16="http://schemas.microsoft.com/office/drawing/2014/chart" uri="{C3380CC4-5D6E-409C-BE32-E72D297353CC}">
                <c16:uniqueId val="{00000007-AA09-4A45-B573-4F663693638C}"/>
              </c:ext>
            </c:extLst>
          </c:dPt>
          <c:dPt>
            <c:idx val="4"/>
            <c:bubble3D val="0"/>
            <c:spPr>
              <a:solidFill>
                <a:schemeClr val="accent5"/>
              </a:solidFill>
              <a:ln w="12700">
                <a:noFill/>
              </a:ln>
              <a:effectLst/>
            </c:spPr>
            <c:extLst>
              <c:ext xmlns:c16="http://schemas.microsoft.com/office/drawing/2014/chart" uri="{C3380CC4-5D6E-409C-BE32-E72D297353CC}">
                <c16:uniqueId val="{00000009-AA09-4A45-B573-4F663693638C}"/>
              </c:ext>
            </c:extLst>
          </c:dPt>
          <c:dPt>
            <c:idx val="5"/>
            <c:bubble3D val="0"/>
            <c:spPr>
              <a:solidFill>
                <a:schemeClr val="accent6"/>
              </a:solidFill>
              <a:ln w="12700">
                <a:noFill/>
              </a:ln>
              <a:effectLst/>
            </c:spPr>
            <c:extLst>
              <c:ext xmlns:c16="http://schemas.microsoft.com/office/drawing/2014/chart" uri="{C3380CC4-5D6E-409C-BE32-E72D297353CC}">
                <c16:uniqueId val="{0000000B-AA09-4A45-B573-4F663693638C}"/>
              </c:ext>
            </c:extLst>
          </c:dPt>
          <c:dLbls>
            <c:dLbl>
              <c:idx val="0"/>
              <c:layout>
                <c:manualLayout>
                  <c:x val="5.1073708647707487E-2"/>
                  <c:y val="-6.1132344305064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A09-4A45-B573-4F663693638C}"/>
                </c:ext>
              </c:extLst>
            </c:dLbl>
            <c:dLbl>
              <c:idx val="1"/>
              <c:layout>
                <c:manualLayout>
                  <c:x val="6.73244341265235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A09-4A45-B573-4F663693638C}"/>
                </c:ext>
              </c:extLst>
            </c:dLbl>
            <c:dLbl>
              <c:idx val="2"/>
              <c:layout>
                <c:manualLayout>
                  <c:x val="4.6430644225188708E-2"/>
                  <c:y val="5.5574858459149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A09-4A45-B573-4F663693638C}"/>
                </c:ext>
              </c:extLst>
            </c:dLbl>
            <c:dLbl>
              <c:idx val="3"/>
              <c:layout>
                <c:manualLayout>
                  <c:x val="-3.4822983168891465E-2"/>
                  <c:y val="6.6689830150979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A09-4A45-B573-4F663693638C}"/>
                </c:ext>
              </c:extLst>
            </c:dLbl>
            <c:dLbl>
              <c:idx val="4"/>
              <c:layout>
                <c:manualLayout>
                  <c:x val="-6.50029019152641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A09-4A45-B573-4F663693638C}"/>
                </c:ext>
              </c:extLst>
            </c:dLbl>
            <c:dLbl>
              <c:idx val="5"/>
              <c:layout>
                <c:manualLayout>
                  <c:x val="-4.8752176436448101E-2"/>
                  <c:y val="-6.1132344305064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AA09-4A45-B573-4F663693638C}"/>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AA09-4A45-B573-4F663693638C}"/>
            </c:ext>
          </c:extLst>
        </c:ser>
        <c:dLbls>
          <c:showLegendKey val="0"/>
          <c:showVal val="0"/>
          <c:showCatName val="0"/>
          <c:showSerName val="0"/>
          <c:showPercent val="0"/>
          <c:showBubbleSize val="0"/>
          <c:showLeaderLines val="1"/>
        </c:dLbls>
        <c:firstSliceAng val="0"/>
        <c:holeSize val="80"/>
      </c:doughnutChart>
      <c:spPr>
        <a:noFill/>
        <a:ln>
          <a:noFill/>
        </a:ln>
        <a:effectLst/>
      </c:spPr>
    </c:plotArea>
    <c:legend>
      <c:legendPos val="b"/>
      <c:layout>
        <c:manualLayout>
          <c:xMode val="edge"/>
          <c:yMode val="edge"/>
          <c:x val="5.1256506459616054E-4"/>
          <c:y val="0.89704254233535186"/>
          <c:w val="0.99948743493540382"/>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B46A-4827-A15D-640F30576E83}"/>
              </c:ext>
            </c:extLst>
          </c:dPt>
          <c:dPt>
            <c:idx val="1"/>
            <c:bubble3D val="0"/>
            <c:spPr>
              <a:solidFill>
                <a:schemeClr val="accent2"/>
              </a:solidFill>
              <a:ln w="12700">
                <a:noFill/>
              </a:ln>
              <a:effectLst/>
            </c:spPr>
            <c:extLst>
              <c:ext xmlns:c16="http://schemas.microsoft.com/office/drawing/2014/chart" uri="{C3380CC4-5D6E-409C-BE32-E72D297353CC}">
                <c16:uniqueId val="{00000003-B46A-4827-A15D-640F30576E83}"/>
              </c:ext>
            </c:extLst>
          </c:dPt>
          <c:dPt>
            <c:idx val="2"/>
            <c:bubble3D val="0"/>
            <c:spPr>
              <a:solidFill>
                <a:schemeClr val="accent3"/>
              </a:solidFill>
              <a:ln w="12700">
                <a:noFill/>
              </a:ln>
              <a:effectLst/>
            </c:spPr>
            <c:extLst>
              <c:ext xmlns:c16="http://schemas.microsoft.com/office/drawing/2014/chart" uri="{C3380CC4-5D6E-409C-BE32-E72D297353CC}">
                <c16:uniqueId val="{00000005-B46A-4827-A15D-640F30576E83}"/>
              </c:ext>
            </c:extLst>
          </c:dPt>
          <c:dPt>
            <c:idx val="3"/>
            <c:bubble3D val="0"/>
            <c:spPr>
              <a:solidFill>
                <a:schemeClr val="accent4"/>
              </a:solidFill>
              <a:ln w="12700">
                <a:noFill/>
              </a:ln>
              <a:effectLst/>
            </c:spPr>
            <c:extLst>
              <c:ext xmlns:c16="http://schemas.microsoft.com/office/drawing/2014/chart" uri="{C3380CC4-5D6E-409C-BE32-E72D297353CC}">
                <c16:uniqueId val="{00000007-B46A-4827-A15D-640F30576E83}"/>
              </c:ext>
            </c:extLst>
          </c:dPt>
          <c:dPt>
            <c:idx val="4"/>
            <c:bubble3D val="0"/>
            <c:spPr>
              <a:solidFill>
                <a:schemeClr val="accent5"/>
              </a:solidFill>
              <a:ln w="12700">
                <a:noFill/>
              </a:ln>
              <a:effectLst/>
            </c:spPr>
            <c:extLst>
              <c:ext xmlns:c16="http://schemas.microsoft.com/office/drawing/2014/chart" uri="{C3380CC4-5D6E-409C-BE32-E72D297353CC}">
                <c16:uniqueId val="{00000009-B46A-4827-A15D-640F30576E83}"/>
              </c:ext>
            </c:extLst>
          </c:dPt>
          <c:dPt>
            <c:idx val="5"/>
            <c:bubble3D val="0"/>
            <c:spPr>
              <a:solidFill>
                <a:schemeClr val="accent6"/>
              </a:solidFill>
              <a:ln w="12700">
                <a:noFill/>
              </a:ln>
              <a:effectLst/>
            </c:spPr>
            <c:extLst>
              <c:ext xmlns:c16="http://schemas.microsoft.com/office/drawing/2014/chart" uri="{C3380CC4-5D6E-409C-BE32-E72D297353CC}">
                <c16:uniqueId val="{0000000B-B46A-4827-A15D-640F30576E83}"/>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B46A-4827-A15D-640F30576E83}"/>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5.1256506459616054E-4"/>
          <c:y val="0.89704254233535186"/>
          <c:w val="0.99832593763852651"/>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3339624624693"/>
          <c:y val="8.4822331115881888E-2"/>
          <c:w val="0.58353302470969426"/>
          <c:h val="0.69845606916838132"/>
        </c:manualLayout>
      </c:layout>
      <c:doughnut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BCC7-4600-82C4-D6E1720EA7DD}"/>
              </c:ext>
            </c:extLst>
          </c:dPt>
          <c:dPt>
            <c:idx val="1"/>
            <c:bubble3D val="0"/>
            <c:spPr>
              <a:solidFill>
                <a:schemeClr val="accent2"/>
              </a:solidFill>
              <a:ln w="12700">
                <a:noFill/>
              </a:ln>
              <a:effectLst/>
            </c:spPr>
            <c:extLst>
              <c:ext xmlns:c16="http://schemas.microsoft.com/office/drawing/2014/chart" uri="{C3380CC4-5D6E-409C-BE32-E72D297353CC}">
                <c16:uniqueId val="{00000003-BCC7-4600-82C4-D6E1720EA7DD}"/>
              </c:ext>
            </c:extLst>
          </c:dPt>
          <c:dPt>
            <c:idx val="2"/>
            <c:bubble3D val="0"/>
            <c:spPr>
              <a:solidFill>
                <a:schemeClr val="accent3"/>
              </a:solidFill>
              <a:ln w="12700">
                <a:noFill/>
              </a:ln>
              <a:effectLst/>
            </c:spPr>
            <c:extLst>
              <c:ext xmlns:c16="http://schemas.microsoft.com/office/drawing/2014/chart" uri="{C3380CC4-5D6E-409C-BE32-E72D297353CC}">
                <c16:uniqueId val="{00000005-BCC7-4600-82C4-D6E1720EA7DD}"/>
              </c:ext>
            </c:extLst>
          </c:dPt>
          <c:dPt>
            <c:idx val="3"/>
            <c:bubble3D val="0"/>
            <c:spPr>
              <a:solidFill>
                <a:schemeClr val="accent4"/>
              </a:solidFill>
              <a:ln w="12700">
                <a:noFill/>
              </a:ln>
              <a:effectLst/>
            </c:spPr>
            <c:extLst>
              <c:ext xmlns:c16="http://schemas.microsoft.com/office/drawing/2014/chart" uri="{C3380CC4-5D6E-409C-BE32-E72D297353CC}">
                <c16:uniqueId val="{00000007-BCC7-4600-82C4-D6E1720EA7DD}"/>
              </c:ext>
            </c:extLst>
          </c:dPt>
          <c:dPt>
            <c:idx val="4"/>
            <c:bubble3D val="0"/>
            <c:spPr>
              <a:solidFill>
                <a:schemeClr val="accent5"/>
              </a:solidFill>
              <a:ln w="12700">
                <a:noFill/>
              </a:ln>
              <a:effectLst/>
            </c:spPr>
            <c:extLst>
              <c:ext xmlns:c16="http://schemas.microsoft.com/office/drawing/2014/chart" uri="{C3380CC4-5D6E-409C-BE32-E72D297353CC}">
                <c16:uniqueId val="{00000009-BCC7-4600-82C4-D6E1720EA7DD}"/>
              </c:ext>
            </c:extLst>
          </c:dPt>
          <c:dPt>
            <c:idx val="5"/>
            <c:bubble3D val="0"/>
            <c:spPr>
              <a:solidFill>
                <a:schemeClr val="accent6"/>
              </a:solidFill>
              <a:ln w="12700">
                <a:noFill/>
              </a:ln>
              <a:effectLst/>
            </c:spPr>
            <c:extLst>
              <c:ext xmlns:c16="http://schemas.microsoft.com/office/drawing/2014/chart" uri="{C3380CC4-5D6E-409C-BE32-E72D297353CC}">
                <c16:uniqueId val="{0000000B-BCC7-4600-82C4-D6E1720EA7DD}"/>
              </c:ext>
            </c:extLst>
          </c:dPt>
          <c:dLbls>
            <c:dLbl>
              <c:idx val="0"/>
              <c:layout>
                <c:manualLayout>
                  <c:x val="5.1073708647707487E-2"/>
                  <c:y val="-6.1132344305064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CC7-4600-82C4-D6E1720EA7DD}"/>
                </c:ext>
              </c:extLst>
            </c:dLbl>
            <c:dLbl>
              <c:idx val="1"/>
              <c:layout>
                <c:manualLayout>
                  <c:x val="6.73244341265235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CC7-4600-82C4-D6E1720EA7DD}"/>
                </c:ext>
              </c:extLst>
            </c:dLbl>
            <c:dLbl>
              <c:idx val="2"/>
              <c:layout>
                <c:manualLayout>
                  <c:x val="4.6430644225188708E-2"/>
                  <c:y val="5.5574858459149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CC7-4600-82C4-D6E1720EA7DD}"/>
                </c:ext>
              </c:extLst>
            </c:dLbl>
            <c:dLbl>
              <c:idx val="3"/>
              <c:layout>
                <c:manualLayout>
                  <c:x val="-3.4822983168891465E-2"/>
                  <c:y val="6.6689830150979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CC7-4600-82C4-D6E1720EA7DD}"/>
                </c:ext>
              </c:extLst>
            </c:dLbl>
            <c:dLbl>
              <c:idx val="4"/>
              <c:layout>
                <c:manualLayout>
                  <c:x val="-6.50029019152641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CC7-4600-82C4-D6E1720EA7DD}"/>
                </c:ext>
              </c:extLst>
            </c:dLbl>
            <c:dLbl>
              <c:idx val="5"/>
              <c:layout>
                <c:manualLayout>
                  <c:x val="-4.8752176436448101E-2"/>
                  <c:y val="-6.1132344305064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CC7-4600-82C4-D6E1720EA7DD}"/>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BCC7-4600-82C4-D6E1720EA7DD}"/>
            </c:ext>
          </c:extLst>
        </c:ser>
        <c:dLbls>
          <c:showLegendKey val="0"/>
          <c:showVal val="0"/>
          <c:showCatName val="0"/>
          <c:showSerName val="0"/>
          <c:showPercent val="0"/>
          <c:showBubbleSize val="0"/>
          <c:showLeaderLines val="1"/>
        </c:dLbls>
        <c:firstSliceAng val="0"/>
        <c:holeSize val="80"/>
      </c:doughnutChart>
      <c:spPr>
        <a:noFill/>
        <a:ln>
          <a:noFill/>
        </a:ln>
        <a:effectLst/>
      </c:spPr>
    </c:plotArea>
    <c:legend>
      <c:legendPos val="b"/>
      <c:layout>
        <c:manualLayout>
          <c:xMode val="edge"/>
          <c:yMode val="edge"/>
          <c:x val="5.1256506459616054E-4"/>
          <c:y val="0.89704254233535186"/>
          <c:w val="0.99948743493540382"/>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2C9555C-46DE-4406-8ABE-45349F5208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E4F3B590-57A4-4D61-9607-3C2EA36AB1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CE87A-16FF-4C7D-8292-0CB980715C8B}" type="datetimeFigureOut">
              <a:rPr lang="de-DE" smtClean="0"/>
              <a:t>24.06.24</a:t>
            </a:fld>
            <a:endParaRPr lang="de-DE"/>
          </a:p>
        </p:txBody>
      </p:sp>
      <p:sp>
        <p:nvSpPr>
          <p:cNvPr id="4" name="Fußzeilenplatzhalter 3">
            <a:extLst>
              <a:ext uri="{FF2B5EF4-FFF2-40B4-BE49-F238E27FC236}">
                <a16:creationId xmlns:a16="http://schemas.microsoft.com/office/drawing/2014/main" id="{4C6DC5A1-1CCC-484A-AB24-DCA2F05D59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24041CFA-48F6-4759-86C7-790FC637E9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2F6222-CCA6-4FA7-88E0-B7BAE53645AA}" type="slidenum">
              <a:rPr lang="de-DE" smtClean="0"/>
              <a:t>‹Nr.›</a:t>
            </a:fld>
            <a:endParaRPr lang="de-DE"/>
          </a:p>
        </p:txBody>
      </p:sp>
    </p:spTree>
    <p:extLst>
      <p:ext uri="{BB962C8B-B14F-4D97-AF65-F5344CB8AC3E}">
        <p14:creationId xmlns:p14="http://schemas.microsoft.com/office/powerpoint/2010/main" val="1441832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CA62E-2216-4960-A875-4D2633F4A404}" type="datetimeFigureOut">
              <a:rPr lang="de-DE" smtClean="0"/>
              <a:t>24.06.24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93703-73BA-47D5-8B02-C172375928DA}" type="slidenum">
              <a:rPr lang="de-DE" smtClean="0"/>
              <a:t>‹Nr.›</a:t>
            </a:fld>
            <a:endParaRPr lang="de-DE"/>
          </a:p>
        </p:txBody>
      </p:sp>
    </p:spTree>
    <p:extLst>
      <p:ext uri="{BB962C8B-B14F-4D97-AF65-F5344CB8AC3E}">
        <p14:creationId xmlns:p14="http://schemas.microsoft.com/office/powerpoint/2010/main" val="115331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bild">
    <p:bg>
      <p:bgRef idx="1001">
        <a:schemeClr val="bg2"/>
      </p:bgRef>
    </p:bg>
    <p:spTree>
      <p:nvGrpSpPr>
        <p:cNvPr id="1" name=""/>
        <p:cNvGrpSpPr/>
        <p:nvPr/>
      </p:nvGrpSpPr>
      <p:grpSpPr>
        <a:xfrm>
          <a:off x="0" y="0"/>
          <a:ext cx="0" cy="0"/>
          <a:chOff x="0" y="0"/>
          <a:chExt cx="0" cy="0"/>
        </a:xfrm>
      </p:grpSpPr>
      <p:sp>
        <p:nvSpPr>
          <p:cNvPr id="168" name="Textplatzhalter 167">
            <a:extLst>
              <a:ext uri="{FF2B5EF4-FFF2-40B4-BE49-F238E27FC236}">
                <a16:creationId xmlns:a16="http://schemas.microsoft.com/office/drawing/2014/main" id="{91CA67B1-C872-42F5-99A5-C31B319F69AF}"/>
              </a:ext>
            </a:extLst>
          </p:cNvPr>
          <p:cNvSpPr>
            <a:spLocks noGrp="1"/>
          </p:cNvSpPr>
          <p:nvPr>
            <p:ph type="body" sz="quarter" idx="11"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p>
        </p:txBody>
      </p:sp>
      <p:sp>
        <p:nvSpPr>
          <p:cNvPr id="165" name="Bildplatzhalter 60">
            <a:extLst>
              <a:ext uri="{FF2B5EF4-FFF2-40B4-BE49-F238E27FC236}">
                <a16:creationId xmlns:a16="http://schemas.microsoft.com/office/drawing/2014/main" id="{F018B551-27B5-4B00-BF39-7527999917AE}"/>
              </a:ext>
            </a:extLst>
          </p:cNvPr>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p>
        </p:txBody>
      </p:sp>
      <p:sp>
        <p:nvSpPr>
          <p:cNvPr id="2" name="Titel 1">
            <a:extLst>
              <a:ext uri="{FF2B5EF4-FFF2-40B4-BE49-F238E27FC236}">
                <a16:creationId xmlns:a16="http://schemas.microsoft.com/office/drawing/2014/main" id="{6C1DC1BF-B7B9-4143-AFEB-7D1D6C73E88C}"/>
              </a:ext>
            </a:extLst>
          </p:cNvPr>
          <p:cNvSpPr>
            <a:spLocks noGrp="1"/>
          </p:cNvSpPr>
          <p:nvPr>
            <p:ph type="title" hasCustomPrompt="1"/>
          </p:nvPr>
        </p:nvSpPr>
        <p:spPr>
          <a:xfrm>
            <a:off x="520163" y="2913731"/>
            <a:ext cx="4979505" cy="1030539"/>
          </a:xfrm>
        </p:spPr>
        <p:txBody>
          <a:bodyPr wrap="none" tIns="0" rIns="0"/>
          <a:lstStyle>
            <a:lvl1pPr algn="l">
              <a:lnSpc>
                <a:spcPct val="110000"/>
              </a:lnSpc>
              <a:defRPr sz="6600" b="1" i="0">
                <a:solidFill>
                  <a:schemeClr val="tx1"/>
                </a:solidFill>
                <a:latin typeface="FAUSans Office" panose="020B0504010101010104" pitchFamily="34" charset="77"/>
                <a:cs typeface="FAUSans Office" panose="020B0504010101010104" pitchFamily="34" charset="77"/>
              </a:defRPr>
            </a:lvl1pPr>
          </a:lstStyle>
          <a:p>
            <a:r>
              <a:rPr lang="de-DE" dirty="0"/>
              <a:t>Willkommen</a:t>
            </a:r>
          </a:p>
        </p:txBody>
      </p:sp>
      <p:sp>
        <p:nvSpPr>
          <p:cNvPr id="56" name="Rechteck 55">
            <a:extLst>
              <a:ext uri="{FF2B5EF4-FFF2-40B4-BE49-F238E27FC236}">
                <a16:creationId xmlns:a16="http://schemas.microsoft.com/office/drawing/2014/main" id="{929994FB-5DBF-40C3-99B7-BCB45F80FCBA}"/>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7" name="Gruppieren 56">
            <a:extLst>
              <a:ext uri="{FF2B5EF4-FFF2-40B4-BE49-F238E27FC236}">
                <a16:creationId xmlns:a16="http://schemas.microsoft.com/office/drawing/2014/main" id="{A67BB0E1-5E7F-46E5-9D87-74249FA80151}"/>
              </a:ext>
            </a:extLst>
          </p:cNvPr>
          <p:cNvGrpSpPr/>
          <p:nvPr userDrawn="1"/>
        </p:nvGrpSpPr>
        <p:grpSpPr>
          <a:xfrm>
            <a:off x="-390525" y="160153"/>
            <a:ext cx="333375" cy="136812"/>
            <a:chOff x="-133350" y="2711163"/>
            <a:chExt cx="333375" cy="136812"/>
          </a:xfrm>
        </p:grpSpPr>
        <p:cxnSp>
          <p:nvCxnSpPr>
            <p:cNvPr id="58" name="Gerader Verbinder 57">
              <a:extLst>
                <a:ext uri="{FF2B5EF4-FFF2-40B4-BE49-F238E27FC236}">
                  <a16:creationId xmlns:a16="http://schemas.microsoft.com/office/drawing/2014/main" id="{735EC3F0-D52F-43D8-9D20-FC4F70B1922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D73E6E84-A759-4118-9971-2B614D3FE504}"/>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0" name="Gruppieren 59">
            <a:extLst>
              <a:ext uri="{FF2B5EF4-FFF2-40B4-BE49-F238E27FC236}">
                <a16:creationId xmlns:a16="http://schemas.microsoft.com/office/drawing/2014/main" id="{F1FCC803-A93B-423F-B835-B52876B2721B}"/>
              </a:ext>
            </a:extLst>
          </p:cNvPr>
          <p:cNvGrpSpPr/>
          <p:nvPr userDrawn="1"/>
        </p:nvGrpSpPr>
        <p:grpSpPr>
          <a:xfrm>
            <a:off x="-390525" y="1131703"/>
            <a:ext cx="333375" cy="136812"/>
            <a:chOff x="-133350" y="2711163"/>
            <a:chExt cx="333375" cy="136812"/>
          </a:xfrm>
        </p:grpSpPr>
        <p:cxnSp>
          <p:nvCxnSpPr>
            <p:cNvPr id="61" name="Gerader Verbinder 60">
              <a:extLst>
                <a:ext uri="{FF2B5EF4-FFF2-40B4-BE49-F238E27FC236}">
                  <a16:creationId xmlns:a16="http://schemas.microsoft.com/office/drawing/2014/main" id="{94D29247-DB20-40F1-888F-155F9E5ABC8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5E32A3F3-E989-43F3-A16F-94173C632533}"/>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3" name="Gruppieren 62">
            <a:extLst>
              <a:ext uri="{FF2B5EF4-FFF2-40B4-BE49-F238E27FC236}">
                <a16:creationId xmlns:a16="http://schemas.microsoft.com/office/drawing/2014/main" id="{44D22F83-A0F5-4FE2-9D6C-012542F7E2B8}"/>
              </a:ext>
            </a:extLst>
          </p:cNvPr>
          <p:cNvGrpSpPr/>
          <p:nvPr userDrawn="1"/>
        </p:nvGrpSpPr>
        <p:grpSpPr>
          <a:xfrm>
            <a:off x="-390525" y="1491963"/>
            <a:ext cx="333375" cy="136812"/>
            <a:chOff x="-133350" y="2711163"/>
            <a:chExt cx="333375" cy="136812"/>
          </a:xfrm>
        </p:grpSpPr>
        <p:cxnSp>
          <p:nvCxnSpPr>
            <p:cNvPr id="64" name="Gerader Verbinder 63">
              <a:extLst>
                <a:ext uri="{FF2B5EF4-FFF2-40B4-BE49-F238E27FC236}">
                  <a16:creationId xmlns:a16="http://schemas.microsoft.com/office/drawing/2014/main" id="{BA2BC1BF-6FE4-4475-BE69-6D37CBD516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88D7DDBE-C865-4F05-B6F5-3E2BBB15FDA7}"/>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66" name="Gruppieren 65">
            <a:extLst>
              <a:ext uri="{FF2B5EF4-FFF2-40B4-BE49-F238E27FC236}">
                <a16:creationId xmlns:a16="http://schemas.microsoft.com/office/drawing/2014/main" id="{5BF365C6-4DF1-469F-A081-5BB981472333}"/>
              </a:ext>
            </a:extLst>
          </p:cNvPr>
          <p:cNvGrpSpPr/>
          <p:nvPr userDrawn="1"/>
        </p:nvGrpSpPr>
        <p:grpSpPr>
          <a:xfrm>
            <a:off x="-390525" y="3292188"/>
            <a:ext cx="333375" cy="136812"/>
            <a:chOff x="-133350" y="2711163"/>
            <a:chExt cx="333375" cy="136812"/>
          </a:xfrm>
        </p:grpSpPr>
        <p:cxnSp>
          <p:nvCxnSpPr>
            <p:cNvPr id="67" name="Gerader Verbinder 66">
              <a:extLst>
                <a:ext uri="{FF2B5EF4-FFF2-40B4-BE49-F238E27FC236}">
                  <a16:creationId xmlns:a16="http://schemas.microsoft.com/office/drawing/2014/main" id="{9CA1C573-E95F-4CC5-A4BE-0E74960DBC2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02A35681-195F-407A-BB6C-7E3B4E241132}"/>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69" name="Gruppieren 68">
            <a:extLst>
              <a:ext uri="{FF2B5EF4-FFF2-40B4-BE49-F238E27FC236}">
                <a16:creationId xmlns:a16="http://schemas.microsoft.com/office/drawing/2014/main" id="{BF6DC0B3-1B79-4824-B73B-DC9B7AA77A08}"/>
              </a:ext>
            </a:extLst>
          </p:cNvPr>
          <p:cNvGrpSpPr/>
          <p:nvPr userDrawn="1"/>
        </p:nvGrpSpPr>
        <p:grpSpPr>
          <a:xfrm>
            <a:off x="-390525" y="6063963"/>
            <a:ext cx="333375" cy="136812"/>
            <a:chOff x="-133350" y="2711163"/>
            <a:chExt cx="333375" cy="136812"/>
          </a:xfrm>
        </p:grpSpPr>
        <p:cxnSp>
          <p:nvCxnSpPr>
            <p:cNvPr id="70" name="Gerader Verbinder 69">
              <a:extLst>
                <a:ext uri="{FF2B5EF4-FFF2-40B4-BE49-F238E27FC236}">
                  <a16:creationId xmlns:a16="http://schemas.microsoft.com/office/drawing/2014/main" id="{439D9EA3-D6F8-4D8A-8C91-B7BCDD4883C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EF8776E0-353D-4DBE-918C-2BE4D9ED22C0}"/>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2" name="Gruppieren 71">
            <a:extLst>
              <a:ext uri="{FF2B5EF4-FFF2-40B4-BE49-F238E27FC236}">
                <a16:creationId xmlns:a16="http://schemas.microsoft.com/office/drawing/2014/main" id="{EB1A981A-C15F-48BC-856D-45BFDE402164}"/>
              </a:ext>
            </a:extLst>
          </p:cNvPr>
          <p:cNvGrpSpPr/>
          <p:nvPr userDrawn="1"/>
        </p:nvGrpSpPr>
        <p:grpSpPr>
          <a:xfrm>
            <a:off x="-390525" y="6495763"/>
            <a:ext cx="333375" cy="136812"/>
            <a:chOff x="-133350" y="2711163"/>
            <a:chExt cx="333375" cy="136812"/>
          </a:xfrm>
        </p:grpSpPr>
        <p:cxnSp>
          <p:nvCxnSpPr>
            <p:cNvPr id="73" name="Gerader Verbinder 72">
              <a:extLst>
                <a:ext uri="{FF2B5EF4-FFF2-40B4-BE49-F238E27FC236}">
                  <a16:creationId xmlns:a16="http://schemas.microsoft.com/office/drawing/2014/main" id="{CA1B7D91-52B4-4C4E-9872-DAE627C5BDA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DD5301F3-CDC0-4F62-A7F3-64DF1FAFB6C3}"/>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75" name="Gruppieren 74">
            <a:extLst>
              <a:ext uri="{FF2B5EF4-FFF2-40B4-BE49-F238E27FC236}">
                <a16:creationId xmlns:a16="http://schemas.microsoft.com/office/drawing/2014/main" id="{C5363AC9-A7FE-4ED9-A4AE-BF1F41479440}"/>
              </a:ext>
            </a:extLst>
          </p:cNvPr>
          <p:cNvGrpSpPr/>
          <p:nvPr userDrawn="1"/>
        </p:nvGrpSpPr>
        <p:grpSpPr>
          <a:xfrm rot="16200000">
            <a:off x="281643" y="-299136"/>
            <a:ext cx="333375" cy="136808"/>
            <a:chOff x="-133350" y="2711167"/>
            <a:chExt cx="333375" cy="136808"/>
          </a:xfrm>
        </p:grpSpPr>
        <p:cxnSp>
          <p:nvCxnSpPr>
            <p:cNvPr id="76" name="Gerader Verbinder 75">
              <a:extLst>
                <a:ext uri="{FF2B5EF4-FFF2-40B4-BE49-F238E27FC236}">
                  <a16:creationId xmlns:a16="http://schemas.microsoft.com/office/drawing/2014/main" id="{A5C058E5-1B77-4F37-8A90-6C2DB0C9F0D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3F3FD432-7B0C-441D-887D-260F088129D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78" name="Gruppieren 77">
            <a:extLst>
              <a:ext uri="{FF2B5EF4-FFF2-40B4-BE49-F238E27FC236}">
                <a16:creationId xmlns:a16="http://schemas.microsoft.com/office/drawing/2014/main" id="{11D3348D-CD05-48E5-89ED-528A62DA8118}"/>
              </a:ext>
            </a:extLst>
          </p:cNvPr>
          <p:cNvGrpSpPr/>
          <p:nvPr userDrawn="1"/>
        </p:nvGrpSpPr>
        <p:grpSpPr>
          <a:xfrm rot="16200000">
            <a:off x="5752963" y="-299136"/>
            <a:ext cx="333375" cy="136804"/>
            <a:chOff x="-133350" y="2711171"/>
            <a:chExt cx="333375" cy="136804"/>
          </a:xfrm>
        </p:grpSpPr>
        <p:cxnSp>
          <p:nvCxnSpPr>
            <p:cNvPr id="79" name="Gerader Verbinder 78">
              <a:extLst>
                <a:ext uri="{FF2B5EF4-FFF2-40B4-BE49-F238E27FC236}">
                  <a16:creationId xmlns:a16="http://schemas.microsoft.com/office/drawing/2014/main" id="{8C904B9B-CFB8-4878-BE89-64B7783A68C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C15810B6-1DFF-43DE-849F-E24988A1AC21}"/>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1" name="Gruppieren 80">
            <a:extLst>
              <a:ext uri="{FF2B5EF4-FFF2-40B4-BE49-F238E27FC236}">
                <a16:creationId xmlns:a16="http://schemas.microsoft.com/office/drawing/2014/main" id="{CFDE3FDD-B76C-49E7-81B4-7302EAE01430}"/>
              </a:ext>
            </a:extLst>
          </p:cNvPr>
          <p:cNvGrpSpPr/>
          <p:nvPr userDrawn="1"/>
        </p:nvGrpSpPr>
        <p:grpSpPr>
          <a:xfrm>
            <a:off x="6203950" y="-397424"/>
            <a:ext cx="124906" cy="333375"/>
            <a:chOff x="6416680" y="-397424"/>
            <a:chExt cx="124906" cy="333375"/>
          </a:xfrm>
        </p:grpSpPr>
        <p:cxnSp>
          <p:nvCxnSpPr>
            <p:cNvPr id="82" name="Gerader Verbinder 81">
              <a:extLst>
                <a:ext uri="{FF2B5EF4-FFF2-40B4-BE49-F238E27FC236}">
                  <a16:creationId xmlns:a16="http://schemas.microsoft.com/office/drawing/2014/main" id="{CC2966EC-F4C0-41FC-88ED-2E5F725EA0B2}"/>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92230FDE-430C-429C-A396-DFCEF2CE147E}"/>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4" name="Gerader Verbinder 83">
            <a:extLst>
              <a:ext uri="{FF2B5EF4-FFF2-40B4-BE49-F238E27FC236}">
                <a16:creationId xmlns:a16="http://schemas.microsoft.com/office/drawing/2014/main" id="{53056242-C21F-4347-8E6E-305C959935E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5" name="Gruppieren 84">
            <a:extLst>
              <a:ext uri="{FF2B5EF4-FFF2-40B4-BE49-F238E27FC236}">
                <a16:creationId xmlns:a16="http://schemas.microsoft.com/office/drawing/2014/main" id="{A954A2AB-7A1B-4F20-8556-0C283B584BE2}"/>
              </a:ext>
            </a:extLst>
          </p:cNvPr>
          <p:cNvGrpSpPr/>
          <p:nvPr userDrawn="1"/>
        </p:nvGrpSpPr>
        <p:grpSpPr>
          <a:xfrm rot="16200000">
            <a:off x="11447325" y="-299139"/>
            <a:ext cx="333375" cy="136800"/>
            <a:chOff x="-133350" y="2711175"/>
            <a:chExt cx="333375" cy="136800"/>
          </a:xfrm>
        </p:grpSpPr>
        <p:cxnSp>
          <p:nvCxnSpPr>
            <p:cNvPr id="86" name="Gerader Verbinder 85">
              <a:extLst>
                <a:ext uri="{FF2B5EF4-FFF2-40B4-BE49-F238E27FC236}">
                  <a16:creationId xmlns:a16="http://schemas.microsoft.com/office/drawing/2014/main" id="{C31D32E9-A207-4C49-AAE0-5A541EE5B5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7" name="Textfeld 86">
              <a:extLst>
                <a:ext uri="{FF2B5EF4-FFF2-40B4-BE49-F238E27FC236}">
                  <a16:creationId xmlns:a16="http://schemas.microsoft.com/office/drawing/2014/main" id="{0027A521-04C3-4807-A55B-38087BBBA705}"/>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8" name="Gruppieren 87">
            <a:extLst>
              <a:ext uri="{FF2B5EF4-FFF2-40B4-BE49-F238E27FC236}">
                <a16:creationId xmlns:a16="http://schemas.microsoft.com/office/drawing/2014/main" id="{A3B809CB-C007-D14B-99E5-582666173330}"/>
              </a:ext>
            </a:extLst>
          </p:cNvPr>
          <p:cNvGrpSpPr/>
          <p:nvPr userDrawn="1"/>
        </p:nvGrpSpPr>
        <p:grpSpPr>
          <a:xfrm>
            <a:off x="518731" y="309983"/>
            <a:ext cx="2388067" cy="301237"/>
            <a:chOff x="510639" y="293688"/>
            <a:chExt cx="2594512" cy="327279"/>
          </a:xfrm>
        </p:grpSpPr>
        <p:sp>
          <p:nvSpPr>
            <p:cNvPr id="89" name="Freihandform: Form 139">
              <a:extLst>
                <a:ext uri="{FF2B5EF4-FFF2-40B4-BE49-F238E27FC236}">
                  <a16:creationId xmlns:a16="http://schemas.microsoft.com/office/drawing/2014/main" id="{3B68FE1E-BD69-B141-B330-91054232B5A0}"/>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0" name="Freihandform: Form 140">
              <a:extLst>
                <a:ext uri="{FF2B5EF4-FFF2-40B4-BE49-F238E27FC236}">
                  <a16:creationId xmlns:a16="http://schemas.microsoft.com/office/drawing/2014/main" id="{FF527D86-C5D9-0842-9436-CB0AB18A58BE}"/>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1" name="Freihandform: Form 141">
              <a:extLst>
                <a:ext uri="{FF2B5EF4-FFF2-40B4-BE49-F238E27FC236}">
                  <a16:creationId xmlns:a16="http://schemas.microsoft.com/office/drawing/2014/main" id="{FD3542A0-E589-424D-AA05-466CA35F9603}"/>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2" name="Freihandform: Form 142">
              <a:extLst>
                <a:ext uri="{FF2B5EF4-FFF2-40B4-BE49-F238E27FC236}">
                  <a16:creationId xmlns:a16="http://schemas.microsoft.com/office/drawing/2014/main" id="{68FDFBDD-FFFC-1849-AA95-680683E22A4C}"/>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3" name="Freihandform: Form 143">
              <a:extLst>
                <a:ext uri="{FF2B5EF4-FFF2-40B4-BE49-F238E27FC236}">
                  <a16:creationId xmlns:a16="http://schemas.microsoft.com/office/drawing/2014/main" id="{F7F9B6AC-397B-5945-A22C-1A94E1E0A258}"/>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4" name="Freihandform: Form 144">
              <a:extLst>
                <a:ext uri="{FF2B5EF4-FFF2-40B4-BE49-F238E27FC236}">
                  <a16:creationId xmlns:a16="http://schemas.microsoft.com/office/drawing/2014/main" id="{B2CFDCFA-1D7B-B641-A00C-A9B6C00AEAFE}"/>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5" name="Freihandform: Form 145">
              <a:extLst>
                <a:ext uri="{FF2B5EF4-FFF2-40B4-BE49-F238E27FC236}">
                  <a16:creationId xmlns:a16="http://schemas.microsoft.com/office/drawing/2014/main" id="{64F40DCF-3086-0C4A-ABA0-9BE8FFFAC16D}"/>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96" name="Freihandform: Form 146">
              <a:extLst>
                <a:ext uri="{FF2B5EF4-FFF2-40B4-BE49-F238E27FC236}">
                  <a16:creationId xmlns:a16="http://schemas.microsoft.com/office/drawing/2014/main" id="{68430A73-812E-5C44-91C3-A631C49FDC3D}"/>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97" name="Freihandform: Form 147">
              <a:extLst>
                <a:ext uri="{FF2B5EF4-FFF2-40B4-BE49-F238E27FC236}">
                  <a16:creationId xmlns:a16="http://schemas.microsoft.com/office/drawing/2014/main" id="{E3B3D7EE-1F9A-D340-9CB5-667DAE1A9B34}"/>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98" name="Freihandform: Form 148">
              <a:extLst>
                <a:ext uri="{FF2B5EF4-FFF2-40B4-BE49-F238E27FC236}">
                  <a16:creationId xmlns:a16="http://schemas.microsoft.com/office/drawing/2014/main" id="{D0C1AB76-C5C8-4940-96AB-04FE17D24524}"/>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99" name="Freihandform: Form 149">
              <a:extLst>
                <a:ext uri="{FF2B5EF4-FFF2-40B4-BE49-F238E27FC236}">
                  <a16:creationId xmlns:a16="http://schemas.microsoft.com/office/drawing/2014/main" id="{586FCF10-6848-A94E-A901-2ACBB952C8E4}"/>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0" name="Freihandform: Form 150">
              <a:extLst>
                <a:ext uri="{FF2B5EF4-FFF2-40B4-BE49-F238E27FC236}">
                  <a16:creationId xmlns:a16="http://schemas.microsoft.com/office/drawing/2014/main" id="{F13AD574-8D22-FA48-B2EB-298EB25EE576}"/>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1" name="Freihandform: Form 151">
              <a:extLst>
                <a:ext uri="{FF2B5EF4-FFF2-40B4-BE49-F238E27FC236}">
                  <a16:creationId xmlns:a16="http://schemas.microsoft.com/office/drawing/2014/main" id="{90B0D2B9-F216-DA4D-AC76-0A88D962B7D6}"/>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2" name="Freihandform: Form 152">
              <a:extLst>
                <a:ext uri="{FF2B5EF4-FFF2-40B4-BE49-F238E27FC236}">
                  <a16:creationId xmlns:a16="http://schemas.microsoft.com/office/drawing/2014/main" id="{0D8C172E-AF49-2A4B-A6AD-3BF38A241C9C}"/>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3" name="Freihandform: Form 153">
              <a:extLst>
                <a:ext uri="{FF2B5EF4-FFF2-40B4-BE49-F238E27FC236}">
                  <a16:creationId xmlns:a16="http://schemas.microsoft.com/office/drawing/2014/main" id="{52A9D7B5-A0C2-F045-9131-F83E496DA40E}"/>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4" name="Freihandform: Form 154">
              <a:extLst>
                <a:ext uri="{FF2B5EF4-FFF2-40B4-BE49-F238E27FC236}">
                  <a16:creationId xmlns:a16="http://schemas.microsoft.com/office/drawing/2014/main" id="{04101228-B52B-E642-98EB-8E0A4393D80B}"/>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05" name="Freihandform: Form 155">
              <a:extLst>
                <a:ext uri="{FF2B5EF4-FFF2-40B4-BE49-F238E27FC236}">
                  <a16:creationId xmlns:a16="http://schemas.microsoft.com/office/drawing/2014/main" id="{49C3799A-7117-9F40-A762-A03358C02996}"/>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06" name="Freihandform: Form 156">
              <a:extLst>
                <a:ext uri="{FF2B5EF4-FFF2-40B4-BE49-F238E27FC236}">
                  <a16:creationId xmlns:a16="http://schemas.microsoft.com/office/drawing/2014/main" id="{6A2720B6-E6BE-A447-8DEB-657EC18488A7}"/>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7">
              <a:extLst>
                <a:ext uri="{FF2B5EF4-FFF2-40B4-BE49-F238E27FC236}">
                  <a16:creationId xmlns:a16="http://schemas.microsoft.com/office/drawing/2014/main" id="{A42176E6-49DC-054D-9443-EC6911762782}"/>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08" name="Freihandform: Form 158">
              <a:extLst>
                <a:ext uri="{FF2B5EF4-FFF2-40B4-BE49-F238E27FC236}">
                  <a16:creationId xmlns:a16="http://schemas.microsoft.com/office/drawing/2014/main" id="{67971AFD-9767-D242-9097-006C345EC4D0}"/>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09" name="Freihandform: Form 159">
              <a:extLst>
                <a:ext uri="{FF2B5EF4-FFF2-40B4-BE49-F238E27FC236}">
                  <a16:creationId xmlns:a16="http://schemas.microsoft.com/office/drawing/2014/main" id="{99A299E5-05CE-F647-A0C2-67C558359BBF}"/>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10" name="Freihandform: Form 160">
              <a:extLst>
                <a:ext uri="{FF2B5EF4-FFF2-40B4-BE49-F238E27FC236}">
                  <a16:creationId xmlns:a16="http://schemas.microsoft.com/office/drawing/2014/main" id="{F3E8C479-2F87-A74D-97AD-11DBC9291A9D}"/>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11" name="Freihandform: Form 161">
              <a:extLst>
                <a:ext uri="{FF2B5EF4-FFF2-40B4-BE49-F238E27FC236}">
                  <a16:creationId xmlns:a16="http://schemas.microsoft.com/office/drawing/2014/main" id="{0B95D6EF-BCC8-C142-8C97-F6ACFD929E52}"/>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12" name="Freihandform: Form 162">
              <a:extLst>
                <a:ext uri="{FF2B5EF4-FFF2-40B4-BE49-F238E27FC236}">
                  <a16:creationId xmlns:a16="http://schemas.microsoft.com/office/drawing/2014/main" id="{CD9A6BBD-03E9-1747-8296-73991532ED45}"/>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13" name="Freihandform: Form 163">
              <a:extLst>
                <a:ext uri="{FF2B5EF4-FFF2-40B4-BE49-F238E27FC236}">
                  <a16:creationId xmlns:a16="http://schemas.microsoft.com/office/drawing/2014/main" id="{DD898B7B-155F-3046-B982-0F36BF90D4DD}"/>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4" name="Freihandform: Form 165">
              <a:extLst>
                <a:ext uri="{FF2B5EF4-FFF2-40B4-BE49-F238E27FC236}">
                  <a16:creationId xmlns:a16="http://schemas.microsoft.com/office/drawing/2014/main" id="{1C673BDD-7487-3D4E-94EB-1535BBBC0ADB}"/>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5" name="Freihandform: Form 166">
              <a:extLst>
                <a:ext uri="{FF2B5EF4-FFF2-40B4-BE49-F238E27FC236}">
                  <a16:creationId xmlns:a16="http://schemas.microsoft.com/office/drawing/2014/main" id="{EDEEA46A-23B2-EE46-86A9-4ACD9891746F}"/>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16" name="Freihandform: Form 168">
              <a:extLst>
                <a:ext uri="{FF2B5EF4-FFF2-40B4-BE49-F238E27FC236}">
                  <a16:creationId xmlns:a16="http://schemas.microsoft.com/office/drawing/2014/main" id="{65DC7113-E5AE-B04C-B2BE-A25A46A5B15B}"/>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17" name="Freihandform: Form 169">
              <a:extLst>
                <a:ext uri="{FF2B5EF4-FFF2-40B4-BE49-F238E27FC236}">
                  <a16:creationId xmlns:a16="http://schemas.microsoft.com/office/drawing/2014/main" id="{9548BB51-95D0-A644-8175-CFDB23976786}"/>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18" name="Freihandform: Form 170">
              <a:extLst>
                <a:ext uri="{FF2B5EF4-FFF2-40B4-BE49-F238E27FC236}">
                  <a16:creationId xmlns:a16="http://schemas.microsoft.com/office/drawing/2014/main" id="{96A5DF28-A568-7348-8713-A8AEB614BF7F}"/>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19" name="Freihandform: Form 171">
              <a:extLst>
                <a:ext uri="{FF2B5EF4-FFF2-40B4-BE49-F238E27FC236}">
                  <a16:creationId xmlns:a16="http://schemas.microsoft.com/office/drawing/2014/main" id="{7F0DA693-8CB0-664E-B258-B2229FC5271F}"/>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20" name="Freihandform: Form 172">
              <a:extLst>
                <a:ext uri="{FF2B5EF4-FFF2-40B4-BE49-F238E27FC236}">
                  <a16:creationId xmlns:a16="http://schemas.microsoft.com/office/drawing/2014/main" id="{50854B44-A3AB-4F4B-A6EA-118B2A8ED3D2}"/>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21" name="Freihandform: Form 173">
              <a:extLst>
                <a:ext uri="{FF2B5EF4-FFF2-40B4-BE49-F238E27FC236}">
                  <a16:creationId xmlns:a16="http://schemas.microsoft.com/office/drawing/2014/main" id="{1092D1E3-6E7F-834E-8C01-E91150D7E7C0}"/>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22" name="Freihandform: Form 174">
              <a:extLst>
                <a:ext uri="{FF2B5EF4-FFF2-40B4-BE49-F238E27FC236}">
                  <a16:creationId xmlns:a16="http://schemas.microsoft.com/office/drawing/2014/main" id="{99F00E8B-4FDE-F148-9B47-D4C65948533C}"/>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23" name="Freihandform: Form 175">
              <a:extLst>
                <a:ext uri="{FF2B5EF4-FFF2-40B4-BE49-F238E27FC236}">
                  <a16:creationId xmlns:a16="http://schemas.microsoft.com/office/drawing/2014/main" id="{E1576ADD-E61B-5249-9B50-ED67E988581F}"/>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24" name="Freihandform: Form 176">
              <a:extLst>
                <a:ext uri="{FF2B5EF4-FFF2-40B4-BE49-F238E27FC236}">
                  <a16:creationId xmlns:a16="http://schemas.microsoft.com/office/drawing/2014/main" id="{A1ED7DBD-1DB8-484F-B7E4-3A28426D9C19}"/>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25" name="Freihandform: Form 177">
              <a:extLst>
                <a:ext uri="{FF2B5EF4-FFF2-40B4-BE49-F238E27FC236}">
                  <a16:creationId xmlns:a16="http://schemas.microsoft.com/office/drawing/2014/main" id="{06FEE426-6008-9C4D-8590-52326C3F9331}"/>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26" name="Freihandform: Form 178">
              <a:extLst>
                <a:ext uri="{FF2B5EF4-FFF2-40B4-BE49-F238E27FC236}">
                  <a16:creationId xmlns:a16="http://schemas.microsoft.com/office/drawing/2014/main" id="{A77ADBFF-9122-3049-BE9E-7F4AB61B72E5}"/>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27" name="Freihandform: Form 179">
              <a:extLst>
                <a:ext uri="{FF2B5EF4-FFF2-40B4-BE49-F238E27FC236}">
                  <a16:creationId xmlns:a16="http://schemas.microsoft.com/office/drawing/2014/main" id="{B0F0E8D1-01E6-8C40-9604-EC5E737C0195}"/>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28" name="Freihandform: Form 180">
              <a:extLst>
                <a:ext uri="{FF2B5EF4-FFF2-40B4-BE49-F238E27FC236}">
                  <a16:creationId xmlns:a16="http://schemas.microsoft.com/office/drawing/2014/main" id="{52015BC2-21AC-764D-8CF9-63283243212D}"/>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29" name="Freihandform: Form 181">
              <a:extLst>
                <a:ext uri="{FF2B5EF4-FFF2-40B4-BE49-F238E27FC236}">
                  <a16:creationId xmlns:a16="http://schemas.microsoft.com/office/drawing/2014/main" id="{6773DD34-CF09-8045-B7EE-70DAC5D796A0}"/>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30" name="Freihandform: Form 182">
              <a:extLst>
                <a:ext uri="{FF2B5EF4-FFF2-40B4-BE49-F238E27FC236}">
                  <a16:creationId xmlns:a16="http://schemas.microsoft.com/office/drawing/2014/main" id="{A0E823B0-19B9-A14B-AA3B-3FC2498A0AA6}"/>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31" name="Freihandform: Form 183">
              <a:extLst>
                <a:ext uri="{FF2B5EF4-FFF2-40B4-BE49-F238E27FC236}">
                  <a16:creationId xmlns:a16="http://schemas.microsoft.com/office/drawing/2014/main" id="{AA12FC84-99A3-8A4E-9276-F97809AD7B67}"/>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32" name="Freihandform: Form 184">
              <a:extLst>
                <a:ext uri="{FF2B5EF4-FFF2-40B4-BE49-F238E27FC236}">
                  <a16:creationId xmlns:a16="http://schemas.microsoft.com/office/drawing/2014/main" id="{3B641007-6201-1F49-9A1F-4BF478577D53}"/>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33" name="Freihandform: Form 185">
              <a:extLst>
                <a:ext uri="{FF2B5EF4-FFF2-40B4-BE49-F238E27FC236}">
                  <a16:creationId xmlns:a16="http://schemas.microsoft.com/office/drawing/2014/main" id="{66E65D85-C11D-A74F-9566-58371ED212B7}"/>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34" name="Freihandform: Form 186">
              <a:extLst>
                <a:ext uri="{FF2B5EF4-FFF2-40B4-BE49-F238E27FC236}">
                  <a16:creationId xmlns:a16="http://schemas.microsoft.com/office/drawing/2014/main" id="{8BE1CEFF-C0EA-DF44-A7AC-856CBD1ED536}"/>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35" name="Freihandform: Form 187">
              <a:extLst>
                <a:ext uri="{FF2B5EF4-FFF2-40B4-BE49-F238E27FC236}">
                  <a16:creationId xmlns:a16="http://schemas.microsoft.com/office/drawing/2014/main" id="{AE73B9CE-1D12-E149-BB96-ED34A7E1AFCD}"/>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36" name="Freihandform: Form 188">
              <a:extLst>
                <a:ext uri="{FF2B5EF4-FFF2-40B4-BE49-F238E27FC236}">
                  <a16:creationId xmlns:a16="http://schemas.microsoft.com/office/drawing/2014/main" id="{4E999447-DE5E-DA47-949A-13A42FCCB90A}"/>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37" name="Freihandform: Form 189">
              <a:extLst>
                <a:ext uri="{FF2B5EF4-FFF2-40B4-BE49-F238E27FC236}">
                  <a16:creationId xmlns:a16="http://schemas.microsoft.com/office/drawing/2014/main" id="{3A7751F8-1F3A-A148-9DAD-BECE0D6FA2BE}"/>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38" name="Freihandform: Form 87">
            <a:extLst>
              <a:ext uri="{FF2B5EF4-FFF2-40B4-BE49-F238E27FC236}">
                <a16:creationId xmlns:a16="http://schemas.microsoft.com/office/drawing/2014/main" id="{969A70A7-443B-8B46-B1A8-C1F715B70919}"/>
              </a:ext>
            </a:extLst>
          </p:cNvPr>
          <p:cNvSpPr/>
          <p:nvPr userDrawn="1"/>
        </p:nvSpPr>
        <p:spPr>
          <a:xfrm>
            <a:off x="10281058" y="317591"/>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39236061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ldfolie | mit Störer">
    <p:spTree>
      <p:nvGrpSpPr>
        <p:cNvPr id="1" name=""/>
        <p:cNvGrpSpPr/>
        <p:nvPr/>
      </p:nvGrpSpPr>
      <p:grpSpPr>
        <a:xfrm>
          <a:off x="0" y="0"/>
          <a:ext cx="0" cy="0"/>
          <a:chOff x="0" y="0"/>
          <a:chExt cx="0" cy="0"/>
        </a:xfrm>
      </p:grpSpPr>
      <p:sp>
        <p:nvSpPr>
          <p:cNvPr id="9" name="Bildplatzhalter 8">
            <a:extLst>
              <a:ext uri="{FF2B5EF4-FFF2-40B4-BE49-F238E27FC236}">
                <a16:creationId xmlns:a16="http://schemas.microsoft.com/office/drawing/2014/main" id="{C430C106-4EB7-47B9-8F1D-0BFCFBEAECE6}"/>
              </a:ext>
            </a:extLst>
          </p:cNvPr>
          <p:cNvSpPr>
            <a:spLocks noGrp="1"/>
          </p:cNvSpPr>
          <p:nvPr>
            <p:ph type="pic" sz="quarter" idx="13" hasCustomPrompt="1"/>
          </p:nvPr>
        </p:nvSpPr>
        <p:spPr>
          <a:xfrm>
            <a:off x="0" y="0"/>
            <a:ext cx="12192000" cy="6858000"/>
          </a:xfrm>
          <a:solidFill>
            <a:schemeClr val="bg1">
              <a:lumMod val="95000"/>
            </a:schemeClr>
          </a:solidFill>
        </p:spPr>
        <p:txBody>
          <a:bodyPr/>
          <a:lstStyle/>
          <a:p>
            <a:r>
              <a:rPr lang="de-DE"/>
              <a:t> </a:t>
            </a:r>
          </a:p>
        </p:txBody>
      </p:sp>
      <p:sp>
        <p:nvSpPr>
          <p:cNvPr id="7" name="Textplatzhalter 6">
            <a:extLst>
              <a:ext uri="{FF2B5EF4-FFF2-40B4-BE49-F238E27FC236}">
                <a16:creationId xmlns:a16="http://schemas.microsoft.com/office/drawing/2014/main" id="{D1CD45B2-C7E2-4C43-84ED-BFB6DC4E84E4}"/>
              </a:ext>
            </a:extLst>
          </p:cNvPr>
          <p:cNvSpPr>
            <a:spLocks noGrp="1"/>
          </p:cNvSpPr>
          <p:nvPr>
            <p:ph type="body" sz="quarter" idx="14"/>
          </p:nvPr>
        </p:nvSpPr>
        <p:spPr>
          <a:xfrm>
            <a:off x="518319" y="3431381"/>
            <a:ext cx="3571200" cy="2769394"/>
          </a:xfrm>
          <a:solidFill>
            <a:schemeClr val="bg1"/>
          </a:solidFill>
        </p:spPr>
        <p:txBody>
          <a:bodyPr wrap="square" lIns="180000" tIns="180000" rIns="360000" bIns="18000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grpSp>
        <p:nvGrpSpPr>
          <p:cNvPr id="4" name="Gruppieren 3">
            <a:extLst>
              <a:ext uri="{FF2B5EF4-FFF2-40B4-BE49-F238E27FC236}">
                <a16:creationId xmlns:a16="http://schemas.microsoft.com/office/drawing/2014/main" id="{DFE029E8-09EC-45DC-B2BB-25B2B1C145AC}"/>
              </a:ext>
            </a:extLst>
          </p:cNvPr>
          <p:cNvGrpSpPr/>
          <p:nvPr userDrawn="1"/>
        </p:nvGrpSpPr>
        <p:grpSpPr>
          <a:xfrm>
            <a:off x="-390525" y="160153"/>
            <a:ext cx="333375" cy="136812"/>
            <a:chOff x="-133350" y="2711163"/>
            <a:chExt cx="333375" cy="136812"/>
          </a:xfrm>
        </p:grpSpPr>
        <p:cxnSp>
          <p:nvCxnSpPr>
            <p:cNvPr id="5" name="Gerader Verbinder 4">
              <a:extLst>
                <a:ext uri="{FF2B5EF4-FFF2-40B4-BE49-F238E27FC236}">
                  <a16:creationId xmlns:a16="http://schemas.microsoft.com/office/drawing/2014/main" id="{D3613C15-D9EF-4DBF-8B74-3D509941276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8E0568E8-B36B-404B-9E38-F367F7DFCF81}"/>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8" name="Gruppieren 7">
            <a:extLst>
              <a:ext uri="{FF2B5EF4-FFF2-40B4-BE49-F238E27FC236}">
                <a16:creationId xmlns:a16="http://schemas.microsoft.com/office/drawing/2014/main" id="{54EB1BCB-8EFE-43BA-AE53-9984B9F11B54}"/>
              </a:ext>
            </a:extLst>
          </p:cNvPr>
          <p:cNvGrpSpPr/>
          <p:nvPr userDrawn="1"/>
        </p:nvGrpSpPr>
        <p:grpSpPr>
          <a:xfrm>
            <a:off x="-390525" y="1131703"/>
            <a:ext cx="333375" cy="136812"/>
            <a:chOff x="-133350" y="2711163"/>
            <a:chExt cx="333375" cy="136812"/>
          </a:xfrm>
        </p:grpSpPr>
        <p:cxnSp>
          <p:nvCxnSpPr>
            <p:cNvPr id="10" name="Gerader Verbinder 9">
              <a:extLst>
                <a:ext uri="{FF2B5EF4-FFF2-40B4-BE49-F238E27FC236}">
                  <a16:creationId xmlns:a16="http://schemas.microsoft.com/office/drawing/2014/main" id="{B189016C-ED2A-474D-A417-5E0F497B514E}"/>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9856DE16-FDEC-4063-8C73-CBF95C803B59}"/>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2" name="Gruppieren 11">
            <a:extLst>
              <a:ext uri="{FF2B5EF4-FFF2-40B4-BE49-F238E27FC236}">
                <a16:creationId xmlns:a16="http://schemas.microsoft.com/office/drawing/2014/main" id="{E3759D02-378A-4C73-8CA4-E4FB217B94E6}"/>
              </a:ext>
            </a:extLst>
          </p:cNvPr>
          <p:cNvGrpSpPr/>
          <p:nvPr userDrawn="1"/>
        </p:nvGrpSpPr>
        <p:grpSpPr>
          <a:xfrm>
            <a:off x="-390525" y="1491963"/>
            <a:ext cx="333375" cy="136812"/>
            <a:chOff x="-133350" y="2711163"/>
            <a:chExt cx="333375" cy="136812"/>
          </a:xfrm>
        </p:grpSpPr>
        <p:cxnSp>
          <p:nvCxnSpPr>
            <p:cNvPr id="13" name="Gerader Verbinder 12">
              <a:extLst>
                <a:ext uri="{FF2B5EF4-FFF2-40B4-BE49-F238E27FC236}">
                  <a16:creationId xmlns:a16="http://schemas.microsoft.com/office/drawing/2014/main" id="{612F9041-226E-4E23-B398-1F7D9044B5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18D5641-3E9B-4072-8388-BB46336975A8}"/>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15" name="Gruppieren 14">
            <a:extLst>
              <a:ext uri="{FF2B5EF4-FFF2-40B4-BE49-F238E27FC236}">
                <a16:creationId xmlns:a16="http://schemas.microsoft.com/office/drawing/2014/main" id="{870072D5-E220-4946-9EE1-80DFB58C3A38}"/>
              </a:ext>
            </a:extLst>
          </p:cNvPr>
          <p:cNvGrpSpPr/>
          <p:nvPr userDrawn="1"/>
        </p:nvGrpSpPr>
        <p:grpSpPr>
          <a:xfrm>
            <a:off x="-390525" y="3292188"/>
            <a:ext cx="333375" cy="136812"/>
            <a:chOff x="-133350" y="2711163"/>
            <a:chExt cx="333375" cy="136812"/>
          </a:xfrm>
        </p:grpSpPr>
        <p:cxnSp>
          <p:nvCxnSpPr>
            <p:cNvPr id="16" name="Gerader Verbinder 15">
              <a:extLst>
                <a:ext uri="{FF2B5EF4-FFF2-40B4-BE49-F238E27FC236}">
                  <a16:creationId xmlns:a16="http://schemas.microsoft.com/office/drawing/2014/main" id="{0A43D9D6-7790-4E94-8493-67757E33734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8E7E0758-62D1-453D-B55E-FDC4CCE3C6E4}"/>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18" name="Gruppieren 17">
            <a:extLst>
              <a:ext uri="{FF2B5EF4-FFF2-40B4-BE49-F238E27FC236}">
                <a16:creationId xmlns:a16="http://schemas.microsoft.com/office/drawing/2014/main" id="{84310EC5-28E5-4146-A748-79C1FCA769F0}"/>
              </a:ext>
            </a:extLst>
          </p:cNvPr>
          <p:cNvGrpSpPr/>
          <p:nvPr userDrawn="1"/>
        </p:nvGrpSpPr>
        <p:grpSpPr>
          <a:xfrm>
            <a:off x="-390525" y="6063963"/>
            <a:ext cx="333375" cy="136812"/>
            <a:chOff x="-133350" y="2711163"/>
            <a:chExt cx="333375" cy="136812"/>
          </a:xfrm>
        </p:grpSpPr>
        <p:cxnSp>
          <p:nvCxnSpPr>
            <p:cNvPr id="19" name="Gerader Verbinder 18">
              <a:extLst>
                <a:ext uri="{FF2B5EF4-FFF2-40B4-BE49-F238E27FC236}">
                  <a16:creationId xmlns:a16="http://schemas.microsoft.com/office/drawing/2014/main" id="{2D5BC590-E7B8-48F8-AAC5-6799BCBDEB4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DF5B0BA6-3F36-41A3-8125-15AA496849C8}"/>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1" name="Gruppieren 20">
            <a:extLst>
              <a:ext uri="{FF2B5EF4-FFF2-40B4-BE49-F238E27FC236}">
                <a16:creationId xmlns:a16="http://schemas.microsoft.com/office/drawing/2014/main" id="{07018BC3-E9D3-4DC9-9093-D415FD96426D}"/>
              </a:ext>
            </a:extLst>
          </p:cNvPr>
          <p:cNvGrpSpPr/>
          <p:nvPr userDrawn="1"/>
        </p:nvGrpSpPr>
        <p:grpSpPr>
          <a:xfrm>
            <a:off x="-390525" y="6495763"/>
            <a:ext cx="333375" cy="136812"/>
            <a:chOff x="-133350" y="2711163"/>
            <a:chExt cx="333375" cy="136812"/>
          </a:xfrm>
        </p:grpSpPr>
        <p:cxnSp>
          <p:nvCxnSpPr>
            <p:cNvPr id="22" name="Gerader Verbinder 21">
              <a:extLst>
                <a:ext uri="{FF2B5EF4-FFF2-40B4-BE49-F238E27FC236}">
                  <a16:creationId xmlns:a16="http://schemas.microsoft.com/office/drawing/2014/main" id="{38F1A063-9C9E-48DF-9813-A4EA4497C2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F79F31FE-DC89-4DED-A231-3D8DCBF48D98}"/>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24" name="Gruppieren 23">
            <a:extLst>
              <a:ext uri="{FF2B5EF4-FFF2-40B4-BE49-F238E27FC236}">
                <a16:creationId xmlns:a16="http://schemas.microsoft.com/office/drawing/2014/main" id="{F7DF8EA8-3E45-431B-90A0-140583E1D079}"/>
              </a:ext>
            </a:extLst>
          </p:cNvPr>
          <p:cNvGrpSpPr/>
          <p:nvPr userDrawn="1"/>
        </p:nvGrpSpPr>
        <p:grpSpPr>
          <a:xfrm rot="16200000">
            <a:off x="281643" y="-299136"/>
            <a:ext cx="333375" cy="136808"/>
            <a:chOff x="-133350" y="2711167"/>
            <a:chExt cx="333375" cy="136808"/>
          </a:xfrm>
        </p:grpSpPr>
        <p:cxnSp>
          <p:nvCxnSpPr>
            <p:cNvPr id="25" name="Gerader Verbinder 24">
              <a:extLst>
                <a:ext uri="{FF2B5EF4-FFF2-40B4-BE49-F238E27FC236}">
                  <a16:creationId xmlns:a16="http://schemas.microsoft.com/office/drawing/2014/main" id="{B300055A-A6D6-4CE1-986A-0930765E029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B2C23E7-0482-498A-B984-44C6CF40F3B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27" name="Gruppieren 26">
            <a:extLst>
              <a:ext uri="{FF2B5EF4-FFF2-40B4-BE49-F238E27FC236}">
                <a16:creationId xmlns:a16="http://schemas.microsoft.com/office/drawing/2014/main" id="{AC7A65B2-F352-4DA5-9A36-9105D478D2C2}"/>
              </a:ext>
            </a:extLst>
          </p:cNvPr>
          <p:cNvGrpSpPr/>
          <p:nvPr userDrawn="1"/>
        </p:nvGrpSpPr>
        <p:grpSpPr>
          <a:xfrm rot="16200000">
            <a:off x="5752963" y="-299136"/>
            <a:ext cx="333375" cy="136804"/>
            <a:chOff x="-133350" y="2711171"/>
            <a:chExt cx="333375" cy="136804"/>
          </a:xfrm>
        </p:grpSpPr>
        <p:cxnSp>
          <p:nvCxnSpPr>
            <p:cNvPr id="28" name="Gerader Verbinder 27">
              <a:extLst>
                <a:ext uri="{FF2B5EF4-FFF2-40B4-BE49-F238E27FC236}">
                  <a16:creationId xmlns:a16="http://schemas.microsoft.com/office/drawing/2014/main" id="{4D9AE9BE-891D-491B-98F9-78F552DDC8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E259A48F-52D3-481E-86F8-360FED16B872}"/>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30" name="Gruppieren 29">
            <a:extLst>
              <a:ext uri="{FF2B5EF4-FFF2-40B4-BE49-F238E27FC236}">
                <a16:creationId xmlns:a16="http://schemas.microsoft.com/office/drawing/2014/main" id="{7ADB04CE-94F5-430A-9FF1-01DE211731F2}"/>
              </a:ext>
            </a:extLst>
          </p:cNvPr>
          <p:cNvGrpSpPr/>
          <p:nvPr userDrawn="1"/>
        </p:nvGrpSpPr>
        <p:grpSpPr>
          <a:xfrm>
            <a:off x="6203950" y="-397424"/>
            <a:ext cx="124906" cy="333375"/>
            <a:chOff x="6416680" y="-397424"/>
            <a:chExt cx="124906" cy="333375"/>
          </a:xfrm>
        </p:grpSpPr>
        <p:cxnSp>
          <p:nvCxnSpPr>
            <p:cNvPr id="31" name="Gerader Verbinder 30">
              <a:extLst>
                <a:ext uri="{FF2B5EF4-FFF2-40B4-BE49-F238E27FC236}">
                  <a16:creationId xmlns:a16="http://schemas.microsoft.com/office/drawing/2014/main" id="{50411913-7BEC-4F33-BDE8-154F93D079C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A40BADBF-D4AC-4B48-AE66-D79BD3055404}"/>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33" name="Gerader Verbinder 32">
            <a:extLst>
              <a:ext uri="{FF2B5EF4-FFF2-40B4-BE49-F238E27FC236}">
                <a16:creationId xmlns:a16="http://schemas.microsoft.com/office/drawing/2014/main" id="{CB5DA2A5-4F29-4DF6-A342-0A7B4878AAB5}"/>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4" name="Gruppieren 33">
            <a:extLst>
              <a:ext uri="{FF2B5EF4-FFF2-40B4-BE49-F238E27FC236}">
                <a16:creationId xmlns:a16="http://schemas.microsoft.com/office/drawing/2014/main" id="{E820BD84-9211-4C19-A40B-4121AD892514}"/>
              </a:ext>
            </a:extLst>
          </p:cNvPr>
          <p:cNvGrpSpPr/>
          <p:nvPr userDrawn="1"/>
        </p:nvGrpSpPr>
        <p:grpSpPr>
          <a:xfrm rot="16200000">
            <a:off x="11447325" y="-299139"/>
            <a:ext cx="333375" cy="136800"/>
            <a:chOff x="-133350" y="2711175"/>
            <a:chExt cx="333375" cy="136800"/>
          </a:xfrm>
        </p:grpSpPr>
        <p:cxnSp>
          <p:nvCxnSpPr>
            <p:cNvPr id="35" name="Gerader Verbinder 34">
              <a:extLst>
                <a:ext uri="{FF2B5EF4-FFF2-40B4-BE49-F238E27FC236}">
                  <a16:creationId xmlns:a16="http://schemas.microsoft.com/office/drawing/2014/main" id="{21C7D9CA-751B-4809-9338-47DDC5D1A72D}"/>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D1C22B97-CFD8-4E78-BF7E-02A71F190F83}"/>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287089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folie | 1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02D4C7B6-65DB-4651-9D6D-787BD251B230}"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13" name="Titel 12">
            <a:extLst>
              <a:ext uri="{FF2B5EF4-FFF2-40B4-BE49-F238E27FC236}">
                <a16:creationId xmlns:a16="http://schemas.microsoft.com/office/drawing/2014/main" id="{6A4CB3A7-ACED-41D0-8E35-318CD3693EA9}"/>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8">
            <a:extLst>
              <a:ext uri="{FF2B5EF4-FFF2-40B4-BE49-F238E27FC236}">
                <a16:creationId xmlns:a16="http://schemas.microsoft.com/office/drawing/2014/main" id="{EBFE18BD-74E5-4328-B98A-9C6FC4FCA59F}"/>
              </a:ext>
            </a:extLst>
          </p:cNvPr>
          <p:cNvSpPr>
            <a:spLocks noGrp="1"/>
          </p:cNvSpPr>
          <p:nvPr>
            <p:ph type="pic" sz="quarter" idx="25" hasCustomPrompt="1"/>
          </p:nvPr>
        </p:nvSpPr>
        <p:spPr>
          <a:xfrm>
            <a:off x="518317" y="1631156"/>
            <a:ext cx="11157746" cy="3951164"/>
          </a:xfrm>
          <a:solidFill>
            <a:schemeClr val="bg1">
              <a:lumMod val="95000"/>
            </a:schemeClr>
          </a:solidFill>
        </p:spPr>
        <p:txBody>
          <a:bodyPr/>
          <a:lstStyle/>
          <a:p>
            <a:r>
              <a:rPr lang="de-DE"/>
              <a:t> </a:t>
            </a:r>
          </a:p>
        </p:txBody>
      </p:sp>
      <p:sp>
        <p:nvSpPr>
          <p:cNvPr id="12" name="Textplatzhalter 10">
            <a:extLst>
              <a:ext uri="{FF2B5EF4-FFF2-40B4-BE49-F238E27FC236}">
                <a16:creationId xmlns:a16="http://schemas.microsoft.com/office/drawing/2014/main" id="{A51E223D-AC82-4D54-A383-0E2DF84E2EFB}"/>
              </a:ext>
            </a:extLst>
          </p:cNvPr>
          <p:cNvSpPr>
            <a:spLocks noGrp="1"/>
          </p:cNvSpPr>
          <p:nvPr>
            <p:ph type="body" sz="quarter" idx="26"/>
          </p:nvPr>
        </p:nvSpPr>
        <p:spPr>
          <a:xfrm>
            <a:off x="518317" y="5690271"/>
            <a:ext cx="11157746"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9" name="Bildplatzhalter 6">
            <a:extLst>
              <a:ext uri="{FF2B5EF4-FFF2-40B4-BE49-F238E27FC236}">
                <a16:creationId xmlns:a16="http://schemas.microsoft.com/office/drawing/2014/main" id="{05EC4CE8-43C6-428F-9E62-CB38E0CE6447}"/>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122FFE2B-554A-4423-8513-4D2A70D2DB10}"/>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679628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folie | 2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556074B9-4BBE-42DB-8ECC-1B8A75D6203E}"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6" name="Titel 5">
            <a:extLst>
              <a:ext uri="{FF2B5EF4-FFF2-40B4-BE49-F238E27FC236}">
                <a16:creationId xmlns:a16="http://schemas.microsoft.com/office/drawing/2014/main" id="{C8C7F934-D7F3-42CA-88CC-3AEB50FF1656}"/>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4" name="Bildplatzhalter 8">
            <a:extLst>
              <a:ext uri="{FF2B5EF4-FFF2-40B4-BE49-F238E27FC236}">
                <a16:creationId xmlns:a16="http://schemas.microsoft.com/office/drawing/2014/main" id="{B4B72DA6-61BE-42F9-8894-08B159BC7C7D}"/>
              </a:ext>
            </a:extLst>
          </p:cNvPr>
          <p:cNvSpPr>
            <a:spLocks noGrp="1"/>
          </p:cNvSpPr>
          <p:nvPr>
            <p:ph type="pic" sz="quarter" idx="25" hasCustomPrompt="1"/>
          </p:nvPr>
        </p:nvSpPr>
        <p:spPr>
          <a:xfrm>
            <a:off x="518317" y="1631156"/>
            <a:ext cx="5469732" cy="3951164"/>
          </a:xfrm>
          <a:solidFill>
            <a:schemeClr val="bg1">
              <a:lumMod val="95000"/>
            </a:schemeClr>
          </a:solidFill>
        </p:spPr>
        <p:txBody>
          <a:bodyPr/>
          <a:lstStyle/>
          <a:p>
            <a:r>
              <a:rPr lang="de-DE"/>
              <a:t> </a:t>
            </a:r>
          </a:p>
        </p:txBody>
      </p:sp>
      <p:sp>
        <p:nvSpPr>
          <p:cNvPr id="15" name="Textplatzhalter 10">
            <a:extLst>
              <a:ext uri="{FF2B5EF4-FFF2-40B4-BE49-F238E27FC236}">
                <a16:creationId xmlns:a16="http://schemas.microsoft.com/office/drawing/2014/main" id="{0E2D86CD-8C0A-461A-82DE-DEB73A6F9ACE}"/>
              </a:ext>
            </a:extLst>
          </p:cNvPr>
          <p:cNvSpPr>
            <a:spLocks noGrp="1"/>
          </p:cNvSpPr>
          <p:nvPr>
            <p:ph type="body" sz="quarter" idx="26"/>
          </p:nvPr>
        </p:nvSpPr>
        <p:spPr>
          <a:xfrm>
            <a:off x="518317"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6" name="Bildplatzhalter 8">
            <a:extLst>
              <a:ext uri="{FF2B5EF4-FFF2-40B4-BE49-F238E27FC236}">
                <a16:creationId xmlns:a16="http://schemas.microsoft.com/office/drawing/2014/main" id="{B4E7C39B-83E8-467B-AD57-55CA08888B5C}"/>
              </a:ext>
            </a:extLst>
          </p:cNvPr>
          <p:cNvSpPr>
            <a:spLocks noGrp="1"/>
          </p:cNvSpPr>
          <p:nvPr>
            <p:ph type="pic" sz="quarter" idx="27" hasCustomPrompt="1"/>
          </p:nvPr>
        </p:nvSpPr>
        <p:spPr>
          <a:xfrm>
            <a:off x="6206331" y="1631156"/>
            <a:ext cx="5469732" cy="3951164"/>
          </a:xfrm>
          <a:solidFill>
            <a:schemeClr val="bg1">
              <a:lumMod val="95000"/>
            </a:schemeClr>
          </a:solidFill>
        </p:spPr>
        <p:txBody>
          <a:bodyPr/>
          <a:lstStyle/>
          <a:p>
            <a:r>
              <a:rPr lang="de-DE"/>
              <a:t> </a:t>
            </a:r>
          </a:p>
        </p:txBody>
      </p:sp>
      <p:sp>
        <p:nvSpPr>
          <p:cNvPr id="17" name="Textplatzhalter 10">
            <a:extLst>
              <a:ext uri="{FF2B5EF4-FFF2-40B4-BE49-F238E27FC236}">
                <a16:creationId xmlns:a16="http://schemas.microsoft.com/office/drawing/2014/main" id="{CE124A50-74B4-4E32-AA56-DCD775B13003}"/>
              </a:ext>
            </a:extLst>
          </p:cNvPr>
          <p:cNvSpPr>
            <a:spLocks noGrp="1"/>
          </p:cNvSpPr>
          <p:nvPr>
            <p:ph type="body" sz="quarter" idx="28"/>
          </p:nvPr>
        </p:nvSpPr>
        <p:spPr>
          <a:xfrm>
            <a:off x="6206331"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1" name="Bildplatzhalter 6">
            <a:extLst>
              <a:ext uri="{FF2B5EF4-FFF2-40B4-BE49-F238E27FC236}">
                <a16:creationId xmlns:a16="http://schemas.microsoft.com/office/drawing/2014/main" id="{BF87D6FE-3E8F-49D4-B36A-217C95B23AF8}"/>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5F1A965F-F63A-4B03-A142-6DC4620DA5F8}"/>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334480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folie | 3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AFCBA888-8294-4426-A426-0D17B6B1880D}"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18" name="Titel 17">
            <a:extLst>
              <a:ext uri="{FF2B5EF4-FFF2-40B4-BE49-F238E27FC236}">
                <a16:creationId xmlns:a16="http://schemas.microsoft.com/office/drawing/2014/main" id="{9995CF9C-9826-4946-A085-FF49199BE4D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21" name="Bildplatzhalter 8">
            <a:extLst>
              <a:ext uri="{FF2B5EF4-FFF2-40B4-BE49-F238E27FC236}">
                <a16:creationId xmlns:a16="http://schemas.microsoft.com/office/drawing/2014/main" id="{E2430412-20B6-4F53-A77B-A26A49135E49}"/>
              </a:ext>
            </a:extLst>
          </p:cNvPr>
          <p:cNvSpPr>
            <a:spLocks noGrp="1"/>
          </p:cNvSpPr>
          <p:nvPr>
            <p:ph type="pic" sz="quarter" idx="25" hasCustomPrompt="1"/>
          </p:nvPr>
        </p:nvSpPr>
        <p:spPr>
          <a:xfrm>
            <a:off x="518317" y="1631156"/>
            <a:ext cx="3569758" cy="3951164"/>
          </a:xfrm>
          <a:solidFill>
            <a:schemeClr val="bg1">
              <a:lumMod val="95000"/>
            </a:schemeClr>
          </a:solidFill>
        </p:spPr>
        <p:txBody>
          <a:bodyPr/>
          <a:lstStyle/>
          <a:p>
            <a:r>
              <a:rPr lang="de-DE"/>
              <a:t> </a:t>
            </a:r>
          </a:p>
        </p:txBody>
      </p:sp>
      <p:sp>
        <p:nvSpPr>
          <p:cNvPr id="22" name="Textplatzhalter 10">
            <a:extLst>
              <a:ext uri="{FF2B5EF4-FFF2-40B4-BE49-F238E27FC236}">
                <a16:creationId xmlns:a16="http://schemas.microsoft.com/office/drawing/2014/main" id="{48CA2DF0-5B92-4CE6-AF1A-CC648431BB90}"/>
              </a:ext>
            </a:extLst>
          </p:cNvPr>
          <p:cNvSpPr>
            <a:spLocks noGrp="1"/>
          </p:cNvSpPr>
          <p:nvPr>
            <p:ph type="body" sz="quarter" idx="26"/>
          </p:nvPr>
        </p:nvSpPr>
        <p:spPr>
          <a:xfrm>
            <a:off x="518317"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3" name="Bildplatzhalter 8">
            <a:extLst>
              <a:ext uri="{FF2B5EF4-FFF2-40B4-BE49-F238E27FC236}">
                <a16:creationId xmlns:a16="http://schemas.microsoft.com/office/drawing/2014/main" id="{002E2471-F223-4896-A895-CE0AF20E11DB}"/>
              </a:ext>
            </a:extLst>
          </p:cNvPr>
          <p:cNvSpPr>
            <a:spLocks noGrp="1"/>
          </p:cNvSpPr>
          <p:nvPr>
            <p:ph type="pic" sz="quarter" idx="27" hasCustomPrompt="1"/>
          </p:nvPr>
        </p:nvSpPr>
        <p:spPr>
          <a:xfrm>
            <a:off x="8106305" y="1631156"/>
            <a:ext cx="3569758" cy="3951164"/>
          </a:xfrm>
          <a:solidFill>
            <a:schemeClr val="bg1">
              <a:lumMod val="95000"/>
            </a:schemeClr>
          </a:solidFill>
        </p:spPr>
        <p:txBody>
          <a:bodyPr/>
          <a:lstStyle/>
          <a:p>
            <a:r>
              <a:rPr lang="de-DE"/>
              <a:t> </a:t>
            </a:r>
          </a:p>
        </p:txBody>
      </p:sp>
      <p:sp>
        <p:nvSpPr>
          <p:cNvPr id="24" name="Textplatzhalter 10">
            <a:extLst>
              <a:ext uri="{FF2B5EF4-FFF2-40B4-BE49-F238E27FC236}">
                <a16:creationId xmlns:a16="http://schemas.microsoft.com/office/drawing/2014/main" id="{470E7482-A37A-44BE-ADE5-A0B3B10E8FCA}"/>
              </a:ext>
            </a:extLst>
          </p:cNvPr>
          <p:cNvSpPr>
            <a:spLocks noGrp="1"/>
          </p:cNvSpPr>
          <p:nvPr>
            <p:ph type="body" sz="quarter" idx="28"/>
          </p:nvPr>
        </p:nvSpPr>
        <p:spPr>
          <a:xfrm>
            <a:off x="8106305"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5" name="Bildplatzhalter 8">
            <a:extLst>
              <a:ext uri="{FF2B5EF4-FFF2-40B4-BE49-F238E27FC236}">
                <a16:creationId xmlns:a16="http://schemas.microsoft.com/office/drawing/2014/main" id="{3FD09289-F115-4464-A726-812A11720CAD}"/>
              </a:ext>
            </a:extLst>
          </p:cNvPr>
          <p:cNvSpPr>
            <a:spLocks noGrp="1"/>
          </p:cNvSpPr>
          <p:nvPr>
            <p:ph type="pic" sz="quarter" idx="29" hasCustomPrompt="1"/>
          </p:nvPr>
        </p:nvSpPr>
        <p:spPr>
          <a:xfrm>
            <a:off x="4312311" y="1631156"/>
            <a:ext cx="3569758" cy="3951164"/>
          </a:xfrm>
          <a:solidFill>
            <a:schemeClr val="bg1">
              <a:lumMod val="95000"/>
            </a:schemeClr>
          </a:solidFill>
        </p:spPr>
        <p:txBody>
          <a:bodyPr/>
          <a:lstStyle/>
          <a:p>
            <a:r>
              <a:rPr lang="de-DE"/>
              <a:t> </a:t>
            </a:r>
          </a:p>
        </p:txBody>
      </p:sp>
      <p:sp>
        <p:nvSpPr>
          <p:cNvPr id="26" name="Textplatzhalter 10">
            <a:extLst>
              <a:ext uri="{FF2B5EF4-FFF2-40B4-BE49-F238E27FC236}">
                <a16:creationId xmlns:a16="http://schemas.microsoft.com/office/drawing/2014/main" id="{F3F11CE6-C8CF-4ABE-B3B8-C00D74678A95}"/>
              </a:ext>
            </a:extLst>
          </p:cNvPr>
          <p:cNvSpPr>
            <a:spLocks noGrp="1"/>
          </p:cNvSpPr>
          <p:nvPr>
            <p:ph type="body" sz="quarter" idx="30"/>
          </p:nvPr>
        </p:nvSpPr>
        <p:spPr>
          <a:xfrm>
            <a:off x="4312311"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3" name="Bildplatzhalter 6">
            <a:extLst>
              <a:ext uri="{FF2B5EF4-FFF2-40B4-BE49-F238E27FC236}">
                <a16:creationId xmlns:a16="http://schemas.microsoft.com/office/drawing/2014/main" id="{A7347480-9F70-4378-B138-B8B7C593F862}"/>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4" name="Textplatzhalter 9">
            <a:extLst>
              <a:ext uri="{FF2B5EF4-FFF2-40B4-BE49-F238E27FC236}">
                <a16:creationId xmlns:a16="http://schemas.microsoft.com/office/drawing/2014/main" id="{B180B26F-6FF8-4738-A10C-E14470F0B8C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316342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s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52F894D4-C9B8-4F96-8FF6-79E826889C55}"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518317" y="1631156"/>
            <a:ext cx="11155366" cy="4569619"/>
          </a:xfrm>
        </p:spPr>
        <p:txBody>
          <a:bodyPr/>
          <a:lstStyle/>
          <a:p>
            <a:pPr lvl="0"/>
            <a:r>
              <a:rPr lang="de-DE" dirty="0"/>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451A9BBC-9F96-4260-BC40-C6D3D23D6FB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64AF0876-C672-488E-ADCD-17BBFC336382}"/>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4139291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s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33DA0F4A-AEAE-4C58-AA76-7EADB0FF7089}"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518317" y="1631156"/>
            <a:ext cx="5469733" cy="4569619"/>
          </a:xfrm>
        </p:spPr>
        <p:txBody>
          <a:bodyPr/>
          <a:lstStyle/>
          <a:p>
            <a:pPr lvl="0"/>
            <a:r>
              <a:rPr lang="de-DE" dirty="0"/>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451A9BBC-9F96-4260-BC40-C6D3D23D6FB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Inhaltsplatzhalter 7">
            <a:extLst>
              <a:ext uri="{FF2B5EF4-FFF2-40B4-BE49-F238E27FC236}">
                <a16:creationId xmlns:a16="http://schemas.microsoft.com/office/drawing/2014/main" id="{33608DEB-69EC-4E8F-A567-9E3EA36C3624}"/>
              </a:ext>
            </a:extLst>
          </p:cNvPr>
          <p:cNvSpPr>
            <a:spLocks noGrp="1"/>
          </p:cNvSpPr>
          <p:nvPr>
            <p:ph sz="quarter" idx="39" hasCustomPrompt="1"/>
          </p:nvPr>
        </p:nvSpPr>
        <p:spPr>
          <a:xfrm>
            <a:off x="6206330" y="1631156"/>
            <a:ext cx="5469733" cy="4569619"/>
          </a:xfrm>
        </p:spPr>
        <p:txBody>
          <a:bodyPr/>
          <a:lstStyle/>
          <a:p>
            <a:pPr lvl="0"/>
            <a:r>
              <a:rPr lang="de-DE" dirty="0"/>
              <a:t> </a:t>
            </a:r>
          </a:p>
        </p:txBody>
      </p:sp>
      <p:sp>
        <p:nvSpPr>
          <p:cNvPr id="12" name="Textplatzhalter 9">
            <a:extLst>
              <a:ext uri="{FF2B5EF4-FFF2-40B4-BE49-F238E27FC236}">
                <a16:creationId xmlns:a16="http://schemas.microsoft.com/office/drawing/2014/main" id="{777B5741-96D1-4193-A4A5-5EE22D85663F}"/>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535539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sfolie | mit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4E4667C9-4C75-43A9-95B7-0690D6F29CA5}"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5086500-15A5-49F2-8B64-748C19FDABC2}"/>
              </a:ext>
            </a:extLst>
          </p:cNvPr>
          <p:cNvSpPr>
            <a:spLocks noGrp="1"/>
          </p:cNvSpPr>
          <p:nvPr>
            <p:ph type="body" sz="quarter" idx="15"/>
          </p:nvPr>
        </p:nvSpPr>
        <p:spPr>
          <a:xfrm>
            <a:off x="8104861" y="1631156"/>
            <a:ext cx="3571200" cy="456962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384BE64F-DBB2-4BF3-ABE7-E92BB978D2A0}"/>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9" name="Inhaltsplatzhalter 7">
            <a:extLst>
              <a:ext uri="{FF2B5EF4-FFF2-40B4-BE49-F238E27FC236}">
                <a16:creationId xmlns:a16="http://schemas.microsoft.com/office/drawing/2014/main" id="{0D6633D6-CA56-460E-AA1C-9A4D6A62324A}"/>
              </a:ext>
            </a:extLst>
          </p:cNvPr>
          <p:cNvSpPr>
            <a:spLocks noGrp="1"/>
          </p:cNvSpPr>
          <p:nvPr>
            <p:ph sz="quarter" idx="16" hasCustomPrompt="1"/>
          </p:nvPr>
        </p:nvSpPr>
        <p:spPr>
          <a:xfrm>
            <a:off x="518317" y="1631157"/>
            <a:ext cx="7363752" cy="4569620"/>
          </a:xfrm>
        </p:spPr>
        <p:txBody>
          <a:bodyPr/>
          <a:lstStyle/>
          <a:p>
            <a:pPr lvl="0"/>
            <a:r>
              <a:rPr lang="de-DE" dirty="0"/>
              <a:t> </a:t>
            </a:r>
          </a:p>
        </p:txBody>
      </p:sp>
      <p:sp>
        <p:nvSpPr>
          <p:cNvPr id="11" name="Bildplatzhalter 6">
            <a:extLst>
              <a:ext uri="{FF2B5EF4-FFF2-40B4-BE49-F238E27FC236}">
                <a16:creationId xmlns:a16="http://schemas.microsoft.com/office/drawing/2014/main" id="{7CDDF36A-B7A5-4E95-A5D6-07C5FCED28B4}"/>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FBCC7105-5E2C-4745-BEC8-77E521534F9E}"/>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777962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r Titel | Grau">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chemeClr val="tx1"/>
                </a:solidFill>
                <a:latin typeface="FAUSans Office" panose="020B0504010101010104" pitchFamily="34" charset="77"/>
                <a:cs typeface="FAUSans Office" panose="020B0504010101010104" pitchFamily="34" charset="77"/>
              </a:defRPr>
            </a:lvl1pPr>
          </a:lstStyle>
          <a:p>
            <a:r>
              <a:rPr lang="de-DE" dirty="0"/>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fld id="{8C462FD0-9E74-4D67-97DA-C8DBAA1AE5FF}"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‹Nr.›</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517200" y="6538526"/>
            <a:ext cx="116748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F1925060-7FCF-4CBC-B0DA-0731E3E98579}"/>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platzhalter 9">
            <a:extLst>
              <a:ext uri="{FF2B5EF4-FFF2-40B4-BE49-F238E27FC236}">
                <a16:creationId xmlns:a16="http://schemas.microsoft.com/office/drawing/2014/main" id="{A9FF3927-CA7B-4361-998A-3A60E5D23F53}"/>
              </a:ext>
            </a:extLst>
          </p:cNvPr>
          <p:cNvSpPr>
            <a:spLocks noGrp="1"/>
          </p:cNvSpPr>
          <p:nvPr>
            <p:ph type="body" sz="quarter" idx="23"/>
          </p:nvPr>
        </p:nvSpPr>
        <p:spPr>
          <a:xfrm>
            <a:off x="518317" y="687598"/>
            <a:ext cx="6844385" cy="249812"/>
          </a:xfrm>
        </p:spPr>
        <p:txBody>
          <a:bodyPr wrap="square">
            <a:spAutoFit/>
          </a:bodyPr>
          <a:lstStyle>
            <a:lvl1pPr>
              <a:defRPr sz="1600" b="0" i="0">
                <a:solidFill>
                  <a:schemeClr val="tx2"/>
                </a:solidFill>
                <a:latin typeface="FAUSans Office" panose="020B0504010101010104" pitchFamily="34" charset="77"/>
                <a:cs typeface="FAUSans Office" panose="020B0504010101010104" pitchFamily="34" charset="77"/>
              </a:defRPr>
            </a:lvl1pPr>
          </a:lstStyle>
          <a:p>
            <a:pPr lvl="0"/>
            <a:r>
              <a:rPr lang="de-DE" dirty="0"/>
              <a:t>Mastertextformat bearbeiten</a:t>
            </a:r>
          </a:p>
        </p:txBody>
      </p:sp>
      <p:sp>
        <p:nvSpPr>
          <p:cNvPr id="61" name="Freihandform: Form 60">
            <a:extLst>
              <a:ext uri="{FF2B5EF4-FFF2-40B4-BE49-F238E27FC236}">
                <a16:creationId xmlns:a16="http://schemas.microsoft.com/office/drawing/2014/main" id="{BC19384B-1D95-4C0D-B3F0-61407A015F56}"/>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cap="flat">
            <a:noFill/>
            <a:prstDash val="solid"/>
            <a:miter/>
          </a:ln>
        </p:spPr>
        <p:txBody>
          <a:bodyPr rtlCol="0" anchor="ctr"/>
          <a:lstStyle/>
          <a:p>
            <a:endParaRPr lang="de-DE"/>
          </a:p>
        </p:txBody>
      </p:sp>
      <p:sp>
        <p:nvSpPr>
          <p:cNvPr id="10" name="Bildplatzhalter 6">
            <a:extLst>
              <a:ext uri="{FF2B5EF4-FFF2-40B4-BE49-F238E27FC236}">
                <a16:creationId xmlns:a16="http://schemas.microsoft.com/office/drawing/2014/main" id="{93DCB95B-459E-4AC2-8E4B-6C459242A953}"/>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grpSp>
        <p:nvGrpSpPr>
          <p:cNvPr id="11" name="Gruppieren 10">
            <a:extLst>
              <a:ext uri="{FF2B5EF4-FFF2-40B4-BE49-F238E27FC236}">
                <a16:creationId xmlns:a16="http://schemas.microsoft.com/office/drawing/2014/main" id="{3ECEE8D8-DF92-4CFD-A29A-DD98DFA7EC69}"/>
              </a:ext>
            </a:extLst>
          </p:cNvPr>
          <p:cNvGrpSpPr/>
          <p:nvPr userDrawn="1"/>
        </p:nvGrpSpPr>
        <p:grpSpPr>
          <a:xfrm>
            <a:off x="-390525" y="160153"/>
            <a:ext cx="333375" cy="136812"/>
            <a:chOff x="-133350" y="2711163"/>
            <a:chExt cx="333375" cy="136812"/>
          </a:xfrm>
        </p:grpSpPr>
        <p:cxnSp>
          <p:nvCxnSpPr>
            <p:cNvPr id="12" name="Gerader Verbinder 11">
              <a:extLst>
                <a:ext uri="{FF2B5EF4-FFF2-40B4-BE49-F238E27FC236}">
                  <a16:creationId xmlns:a16="http://schemas.microsoft.com/office/drawing/2014/main" id="{E89218EB-083A-44EC-89C4-86451CE1FC7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399474D3-E53E-4ABA-9B61-C9BB08A3276B}"/>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14" name="Gruppieren 13">
            <a:extLst>
              <a:ext uri="{FF2B5EF4-FFF2-40B4-BE49-F238E27FC236}">
                <a16:creationId xmlns:a16="http://schemas.microsoft.com/office/drawing/2014/main" id="{57879191-3BE6-4B4E-A6B9-7EE964614B47}"/>
              </a:ext>
            </a:extLst>
          </p:cNvPr>
          <p:cNvGrpSpPr/>
          <p:nvPr userDrawn="1"/>
        </p:nvGrpSpPr>
        <p:grpSpPr>
          <a:xfrm>
            <a:off x="-390525" y="1131703"/>
            <a:ext cx="333375" cy="136812"/>
            <a:chOff x="-133350" y="2711163"/>
            <a:chExt cx="333375" cy="136812"/>
          </a:xfrm>
        </p:grpSpPr>
        <p:cxnSp>
          <p:nvCxnSpPr>
            <p:cNvPr id="15" name="Gerader Verbinder 14">
              <a:extLst>
                <a:ext uri="{FF2B5EF4-FFF2-40B4-BE49-F238E27FC236}">
                  <a16:creationId xmlns:a16="http://schemas.microsoft.com/office/drawing/2014/main" id="{94484379-E642-433C-B53A-1DEE6A9DD4E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7C54D7A6-C6ED-4572-B49C-338FB11A042A}"/>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7" name="Gruppieren 16">
            <a:extLst>
              <a:ext uri="{FF2B5EF4-FFF2-40B4-BE49-F238E27FC236}">
                <a16:creationId xmlns:a16="http://schemas.microsoft.com/office/drawing/2014/main" id="{382F9D16-DA93-44FA-B850-67D0B6AD397D}"/>
              </a:ext>
            </a:extLst>
          </p:cNvPr>
          <p:cNvGrpSpPr/>
          <p:nvPr userDrawn="1"/>
        </p:nvGrpSpPr>
        <p:grpSpPr>
          <a:xfrm>
            <a:off x="-390525" y="1491963"/>
            <a:ext cx="333375" cy="136812"/>
            <a:chOff x="-133350" y="2711163"/>
            <a:chExt cx="333375" cy="136812"/>
          </a:xfrm>
        </p:grpSpPr>
        <p:cxnSp>
          <p:nvCxnSpPr>
            <p:cNvPr id="18" name="Gerader Verbinder 17">
              <a:extLst>
                <a:ext uri="{FF2B5EF4-FFF2-40B4-BE49-F238E27FC236}">
                  <a16:creationId xmlns:a16="http://schemas.microsoft.com/office/drawing/2014/main" id="{7201A13C-71DC-4465-B39F-F196A50353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D957CB6E-B09B-4A22-86F0-6C38F81B2E90}"/>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20" name="Gruppieren 19">
            <a:extLst>
              <a:ext uri="{FF2B5EF4-FFF2-40B4-BE49-F238E27FC236}">
                <a16:creationId xmlns:a16="http://schemas.microsoft.com/office/drawing/2014/main" id="{38DB7D0C-ACAA-4A6B-8088-624B0BC24502}"/>
              </a:ext>
            </a:extLst>
          </p:cNvPr>
          <p:cNvGrpSpPr/>
          <p:nvPr userDrawn="1"/>
        </p:nvGrpSpPr>
        <p:grpSpPr>
          <a:xfrm>
            <a:off x="-390525" y="3292188"/>
            <a:ext cx="333375" cy="136812"/>
            <a:chOff x="-133350" y="2711163"/>
            <a:chExt cx="333375" cy="136812"/>
          </a:xfrm>
        </p:grpSpPr>
        <p:cxnSp>
          <p:nvCxnSpPr>
            <p:cNvPr id="21" name="Gerader Verbinder 20">
              <a:extLst>
                <a:ext uri="{FF2B5EF4-FFF2-40B4-BE49-F238E27FC236}">
                  <a16:creationId xmlns:a16="http://schemas.microsoft.com/office/drawing/2014/main" id="{E8B86ED7-0F29-451E-8C7D-9B396D5E209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ED76FB85-7BBB-4E8D-A853-5FCC744835E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23" name="Gruppieren 22">
            <a:extLst>
              <a:ext uri="{FF2B5EF4-FFF2-40B4-BE49-F238E27FC236}">
                <a16:creationId xmlns:a16="http://schemas.microsoft.com/office/drawing/2014/main" id="{E1524020-40DB-450A-AEE5-3E1B459B16B5}"/>
              </a:ext>
            </a:extLst>
          </p:cNvPr>
          <p:cNvGrpSpPr/>
          <p:nvPr userDrawn="1"/>
        </p:nvGrpSpPr>
        <p:grpSpPr>
          <a:xfrm>
            <a:off x="-390525" y="6063963"/>
            <a:ext cx="333375" cy="136812"/>
            <a:chOff x="-133350" y="2711163"/>
            <a:chExt cx="333375" cy="136812"/>
          </a:xfrm>
        </p:grpSpPr>
        <p:cxnSp>
          <p:nvCxnSpPr>
            <p:cNvPr id="24" name="Gerader Verbinder 23">
              <a:extLst>
                <a:ext uri="{FF2B5EF4-FFF2-40B4-BE49-F238E27FC236}">
                  <a16:creationId xmlns:a16="http://schemas.microsoft.com/office/drawing/2014/main" id="{539CBAAA-C79F-4BC9-9AF3-18ED0AF9EE7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65F01F83-E434-491F-8893-1CE5848F9B6D}"/>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6" name="Gruppieren 25">
            <a:extLst>
              <a:ext uri="{FF2B5EF4-FFF2-40B4-BE49-F238E27FC236}">
                <a16:creationId xmlns:a16="http://schemas.microsoft.com/office/drawing/2014/main" id="{99ECB07F-83AC-4A69-A930-C51459FBE5BA}"/>
              </a:ext>
            </a:extLst>
          </p:cNvPr>
          <p:cNvGrpSpPr/>
          <p:nvPr userDrawn="1"/>
        </p:nvGrpSpPr>
        <p:grpSpPr>
          <a:xfrm>
            <a:off x="-390525" y="6495763"/>
            <a:ext cx="333375" cy="136812"/>
            <a:chOff x="-133350" y="2711163"/>
            <a:chExt cx="333375" cy="136812"/>
          </a:xfrm>
        </p:grpSpPr>
        <p:cxnSp>
          <p:nvCxnSpPr>
            <p:cNvPr id="27" name="Gerader Verbinder 26">
              <a:extLst>
                <a:ext uri="{FF2B5EF4-FFF2-40B4-BE49-F238E27FC236}">
                  <a16:creationId xmlns:a16="http://schemas.microsoft.com/office/drawing/2014/main" id="{EB6DF347-64CA-4BE1-8952-3E80EBD0082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F82628F6-8442-4626-962B-E947FDA8C0C0}"/>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29" name="Gruppieren 28">
            <a:extLst>
              <a:ext uri="{FF2B5EF4-FFF2-40B4-BE49-F238E27FC236}">
                <a16:creationId xmlns:a16="http://schemas.microsoft.com/office/drawing/2014/main" id="{C9B4EC5D-DF7B-4D80-86D6-C95B0B60B325}"/>
              </a:ext>
            </a:extLst>
          </p:cNvPr>
          <p:cNvGrpSpPr/>
          <p:nvPr userDrawn="1"/>
        </p:nvGrpSpPr>
        <p:grpSpPr>
          <a:xfrm rot="16200000">
            <a:off x="281643" y="-299136"/>
            <a:ext cx="333375" cy="136808"/>
            <a:chOff x="-133350" y="2711167"/>
            <a:chExt cx="333375" cy="136808"/>
          </a:xfrm>
        </p:grpSpPr>
        <p:cxnSp>
          <p:nvCxnSpPr>
            <p:cNvPr id="30" name="Gerader Verbinder 29">
              <a:extLst>
                <a:ext uri="{FF2B5EF4-FFF2-40B4-BE49-F238E27FC236}">
                  <a16:creationId xmlns:a16="http://schemas.microsoft.com/office/drawing/2014/main" id="{7A230F03-8AA4-4AAE-999A-6E872C727A8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Textfeld 30">
              <a:extLst>
                <a:ext uri="{FF2B5EF4-FFF2-40B4-BE49-F238E27FC236}">
                  <a16:creationId xmlns:a16="http://schemas.microsoft.com/office/drawing/2014/main" id="{1C36145D-6FFB-4D3A-85D6-2ACFDAE5F5D2}"/>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2" name="Gruppieren 31">
            <a:extLst>
              <a:ext uri="{FF2B5EF4-FFF2-40B4-BE49-F238E27FC236}">
                <a16:creationId xmlns:a16="http://schemas.microsoft.com/office/drawing/2014/main" id="{0D1EC147-B041-40BC-BA8D-878A722616DE}"/>
              </a:ext>
            </a:extLst>
          </p:cNvPr>
          <p:cNvGrpSpPr/>
          <p:nvPr userDrawn="1"/>
        </p:nvGrpSpPr>
        <p:grpSpPr>
          <a:xfrm rot="16200000">
            <a:off x="5752963" y="-299136"/>
            <a:ext cx="333375" cy="136804"/>
            <a:chOff x="-133350" y="2711171"/>
            <a:chExt cx="333375" cy="136804"/>
          </a:xfrm>
        </p:grpSpPr>
        <p:cxnSp>
          <p:nvCxnSpPr>
            <p:cNvPr id="33" name="Gerader Verbinder 32">
              <a:extLst>
                <a:ext uri="{FF2B5EF4-FFF2-40B4-BE49-F238E27FC236}">
                  <a16:creationId xmlns:a16="http://schemas.microsoft.com/office/drawing/2014/main" id="{4A4E226E-C413-42F0-AA69-108B05313D4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extfeld 33">
              <a:extLst>
                <a:ext uri="{FF2B5EF4-FFF2-40B4-BE49-F238E27FC236}">
                  <a16:creationId xmlns:a16="http://schemas.microsoft.com/office/drawing/2014/main" id="{4A93327E-EEC7-45A4-9C35-410D17ECB865}"/>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35" name="Gruppieren 34">
            <a:extLst>
              <a:ext uri="{FF2B5EF4-FFF2-40B4-BE49-F238E27FC236}">
                <a16:creationId xmlns:a16="http://schemas.microsoft.com/office/drawing/2014/main" id="{0EC1AF1A-26A7-479B-A176-8997B58ED4D1}"/>
              </a:ext>
            </a:extLst>
          </p:cNvPr>
          <p:cNvGrpSpPr/>
          <p:nvPr userDrawn="1"/>
        </p:nvGrpSpPr>
        <p:grpSpPr>
          <a:xfrm>
            <a:off x="6203950" y="-397424"/>
            <a:ext cx="124906" cy="333375"/>
            <a:chOff x="6416680" y="-397424"/>
            <a:chExt cx="124906" cy="333375"/>
          </a:xfrm>
        </p:grpSpPr>
        <p:cxnSp>
          <p:nvCxnSpPr>
            <p:cNvPr id="36" name="Gerader Verbinder 35">
              <a:extLst>
                <a:ext uri="{FF2B5EF4-FFF2-40B4-BE49-F238E27FC236}">
                  <a16:creationId xmlns:a16="http://schemas.microsoft.com/office/drawing/2014/main" id="{80D76042-D322-4CD0-B41A-CE295CEC6835}"/>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Textfeld 36">
              <a:extLst>
                <a:ext uri="{FF2B5EF4-FFF2-40B4-BE49-F238E27FC236}">
                  <a16:creationId xmlns:a16="http://schemas.microsoft.com/office/drawing/2014/main" id="{397EC952-23B6-4728-82B6-3D733107C66E}"/>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38" name="Gerader Verbinder 37">
            <a:extLst>
              <a:ext uri="{FF2B5EF4-FFF2-40B4-BE49-F238E27FC236}">
                <a16:creationId xmlns:a16="http://schemas.microsoft.com/office/drawing/2014/main" id="{D8CEDBB7-9662-435E-8F5A-F3EE555D990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9" name="Gruppieren 38">
            <a:extLst>
              <a:ext uri="{FF2B5EF4-FFF2-40B4-BE49-F238E27FC236}">
                <a16:creationId xmlns:a16="http://schemas.microsoft.com/office/drawing/2014/main" id="{24365663-FE3F-47D4-A8D7-729A38C4987D}"/>
              </a:ext>
            </a:extLst>
          </p:cNvPr>
          <p:cNvGrpSpPr/>
          <p:nvPr userDrawn="1"/>
        </p:nvGrpSpPr>
        <p:grpSpPr>
          <a:xfrm rot="16200000">
            <a:off x="11447325" y="-299139"/>
            <a:ext cx="333375" cy="136800"/>
            <a:chOff x="-133350" y="2711175"/>
            <a:chExt cx="333375" cy="136800"/>
          </a:xfrm>
        </p:grpSpPr>
        <p:cxnSp>
          <p:nvCxnSpPr>
            <p:cNvPr id="40" name="Gerader Verbinder 39">
              <a:extLst>
                <a:ext uri="{FF2B5EF4-FFF2-40B4-BE49-F238E27FC236}">
                  <a16:creationId xmlns:a16="http://schemas.microsoft.com/office/drawing/2014/main" id="{92EE37E1-8647-4AEB-9AEE-FF0711435F3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Textfeld 40">
              <a:extLst>
                <a:ext uri="{FF2B5EF4-FFF2-40B4-BE49-F238E27FC236}">
                  <a16:creationId xmlns:a16="http://schemas.microsoft.com/office/drawing/2014/main" id="{C2B4E3D7-0BC3-4BC1-B86B-DD51E9785755}"/>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330196326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ur Titel | weiß">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DAD94168-1D2E-414B-9AFB-B7BB2EA3568F}"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Bildplatzhalter 6">
            <a:extLst>
              <a:ext uri="{FF2B5EF4-FFF2-40B4-BE49-F238E27FC236}">
                <a16:creationId xmlns:a16="http://schemas.microsoft.com/office/drawing/2014/main" id="{18B908A7-A1D8-4FB7-9CB4-BDC3E20D2B62}"/>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8" name="Textplatzhalter 9">
            <a:extLst>
              <a:ext uri="{FF2B5EF4-FFF2-40B4-BE49-F238E27FC236}">
                <a16:creationId xmlns:a16="http://schemas.microsoft.com/office/drawing/2014/main" id="{903DE59B-FC71-4F7B-BBCF-9B96B09DD62E}"/>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8297363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itat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264EDA59-479C-41C3-99F0-9A24DD470063}"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Rechteck 6">
            <a:extLst>
              <a:ext uri="{FF2B5EF4-FFF2-40B4-BE49-F238E27FC236}">
                <a16:creationId xmlns:a16="http://schemas.microsoft.com/office/drawing/2014/main" id="{EB25E710-D493-4189-8EF7-00ABE0AB56E5}"/>
              </a:ext>
            </a:extLst>
          </p:cNvPr>
          <p:cNvSpPr/>
          <p:nvPr userDrawn="1"/>
        </p:nvSpPr>
        <p:spPr>
          <a:xfrm>
            <a:off x="518317" y="1631155"/>
            <a:ext cx="11157746" cy="4569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bg1"/>
              </a:solidFill>
              <a:effectLst/>
              <a:uLnTx/>
              <a:uFillTx/>
              <a:latin typeface="Arial"/>
              <a:ea typeface="+mn-ea"/>
              <a:cs typeface="+mn-cs"/>
            </a:endParaRPr>
          </a:p>
        </p:txBody>
      </p:sp>
      <p:sp>
        <p:nvSpPr>
          <p:cNvPr id="9" name="Textplatzhalter 8">
            <a:extLst>
              <a:ext uri="{FF2B5EF4-FFF2-40B4-BE49-F238E27FC236}">
                <a16:creationId xmlns:a16="http://schemas.microsoft.com/office/drawing/2014/main" id="{F2F509DB-422D-41FB-A02B-822A0A204E45}"/>
              </a:ext>
            </a:extLst>
          </p:cNvPr>
          <p:cNvSpPr>
            <a:spLocks noGrp="1"/>
          </p:cNvSpPr>
          <p:nvPr>
            <p:ph type="body" sz="quarter" idx="24" hasCustomPrompt="1"/>
          </p:nvPr>
        </p:nvSpPr>
        <p:spPr>
          <a:xfrm>
            <a:off x="2497190" y="2835964"/>
            <a:ext cx="7200000" cy="2160000"/>
          </a:xfrm>
        </p:spPr>
        <p:txBody>
          <a:bodyPr rIns="0" anchor="ctr" anchorCtr="0">
            <a:normAutofit/>
          </a:bodyPr>
          <a:lstStyle>
            <a:lvl1pPr algn="ctr">
              <a:defRPr sz="2000" i="1">
                <a:solidFill>
                  <a:srgbClr val="041E42"/>
                </a:solidFill>
              </a:defRPr>
            </a:lvl1pPr>
            <a:lvl2pPr marL="0" indent="0">
              <a:buNone/>
              <a:defRPr/>
            </a:lvl2pPr>
          </a:lstStyle>
          <a:p>
            <a:pPr lvl="0"/>
            <a:r>
              <a:rPr lang="de-DE" dirty="0"/>
              <a:t>„Mastertextformat bearbeiten“</a:t>
            </a:r>
          </a:p>
        </p:txBody>
      </p:sp>
      <p:sp>
        <p:nvSpPr>
          <p:cNvPr id="10" name="Bildplatzhalter 6">
            <a:extLst>
              <a:ext uri="{FF2B5EF4-FFF2-40B4-BE49-F238E27FC236}">
                <a16:creationId xmlns:a16="http://schemas.microsoft.com/office/drawing/2014/main" id="{F862885B-685B-4384-B9F0-6266AD0BDA7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2BEC83A6-EBB5-4F38-9A43-62A2E7E36160}"/>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45534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F8D2C6F2-BFE9-4DA1-8335-8212BBEBDEDB}"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10" name="Textplatzhalter 6">
            <a:extLst>
              <a:ext uri="{FF2B5EF4-FFF2-40B4-BE49-F238E27FC236}">
                <a16:creationId xmlns:a16="http://schemas.microsoft.com/office/drawing/2014/main" id="{BF8056C4-F1A1-4860-B863-70A38CCE20DE}"/>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p>
        </p:txBody>
      </p:sp>
      <p:sp>
        <p:nvSpPr>
          <p:cNvPr id="11" name="Textplatzhalter 6">
            <a:extLst>
              <a:ext uri="{FF2B5EF4-FFF2-40B4-BE49-F238E27FC236}">
                <a16:creationId xmlns:a16="http://schemas.microsoft.com/office/drawing/2014/main" id="{A4B92765-C038-4DB7-B6CF-33827BB87416}"/>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rgbClr val="8C9FB1"/>
                </a:solidFill>
              </a:defRPr>
            </a:lvl1pPr>
          </a:lstStyle>
          <a:p>
            <a:pPr lvl="0"/>
            <a:r>
              <a:rPr lang="de-DE" dirty="0"/>
              <a:t>02 </a:t>
            </a:r>
          </a:p>
        </p:txBody>
      </p:sp>
      <p:sp>
        <p:nvSpPr>
          <p:cNvPr id="12" name="Textplatzhalter 6">
            <a:extLst>
              <a:ext uri="{FF2B5EF4-FFF2-40B4-BE49-F238E27FC236}">
                <a16:creationId xmlns:a16="http://schemas.microsoft.com/office/drawing/2014/main" id="{B48DD939-0764-4598-B8A8-5EF7FD589AF4}"/>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p>
        </p:txBody>
      </p:sp>
      <p:sp>
        <p:nvSpPr>
          <p:cNvPr id="13" name="Textplatzhalter 6">
            <a:extLst>
              <a:ext uri="{FF2B5EF4-FFF2-40B4-BE49-F238E27FC236}">
                <a16:creationId xmlns:a16="http://schemas.microsoft.com/office/drawing/2014/main" id="{0169AC75-2D8F-414A-A2F5-470DEC8B533A}"/>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rgbClr val="8C9FB1"/>
                </a:solidFill>
              </a:defRPr>
            </a:lvl1pPr>
          </a:lstStyle>
          <a:p>
            <a:pPr lvl="0"/>
            <a:r>
              <a:rPr lang="de-DE" dirty="0"/>
              <a:t>05 </a:t>
            </a:r>
          </a:p>
        </p:txBody>
      </p:sp>
      <p:sp>
        <p:nvSpPr>
          <p:cNvPr id="17" name="Textplatzhalter 6">
            <a:extLst>
              <a:ext uri="{FF2B5EF4-FFF2-40B4-BE49-F238E27FC236}">
                <a16:creationId xmlns:a16="http://schemas.microsoft.com/office/drawing/2014/main" id="{78F9E3F2-C660-4ABB-83AF-3F5B3E2F7700}"/>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p>
        </p:txBody>
      </p:sp>
      <p:sp>
        <p:nvSpPr>
          <p:cNvPr id="18" name="Textplatzhalter 6">
            <a:extLst>
              <a:ext uri="{FF2B5EF4-FFF2-40B4-BE49-F238E27FC236}">
                <a16:creationId xmlns:a16="http://schemas.microsoft.com/office/drawing/2014/main" id="{CAB2683D-D5E7-45B9-9133-F4CFD483FA94}"/>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rgbClr val="8C9FB1"/>
                </a:solidFill>
              </a:defRPr>
            </a:lvl1pPr>
          </a:lstStyle>
          <a:p>
            <a:pPr lvl="0"/>
            <a:r>
              <a:rPr lang="de-DE" dirty="0"/>
              <a:t>03 </a:t>
            </a:r>
          </a:p>
        </p:txBody>
      </p:sp>
      <p:sp>
        <p:nvSpPr>
          <p:cNvPr id="20" name="Textplatzhalter 6">
            <a:extLst>
              <a:ext uri="{FF2B5EF4-FFF2-40B4-BE49-F238E27FC236}">
                <a16:creationId xmlns:a16="http://schemas.microsoft.com/office/drawing/2014/main" id="{952E3AD3-9675-4713-A437-FEFA1B540023}"/>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p>
        </p:txBody>
      </p:sp>
      <p:sp>
        <p:nvSpPr>
          <p:cNvPr id="21" name="Textplatzhalter 6">
            <a:extLst>
              <a:ext uri="{FF2B5EF4-FFF2-40B4-BE49-F238E27FC236}">
                <a16:creationId xmlns:a16="http://schemas.microsoft.com/office/drawing/2014/main" id="{1852432A-5FDF-42C2-BC07-F1752012B84C}"/>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rgbClr val="8C9FB1"/>
                </a:solidFill>
              </a:defRPr>
            </a:lvl1pPr>
          </a:lstStyle>
          <a:p>
            <a:pPr lvl="0"/>
            <a:r>
              <a:rPr lang="de-DE" dirty="0"/>
              <a:t>04 </a:t>
            </a:r>
          </a:p>
        </p:txBody>
      </p:sp>
      <p:sp>
        <p:nvSpPr>
          <p:cNvPr id="24" name="Textplatzhalter 6">
            <a:extLst>
              <a:ext uri="{FF2B5EF4-FFF2-40B4-BE49-F238E27FC236}">
                <a16:creationId xmlns:a16="http://schemas.microsoft.com/office/drawing/2014/main" id="{B2468A8B-4816-458C-AEB6-53AB9CF88AF3}"/>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p>
        </p:txBody>
      </p:sp>
      <p:sp>
        <p:nvSpPr>
          <p:cNvPr id="25" name="Textplatzhalter 6">
            <a:extLst>
              <a:ext uri="{FF2B5EF4-FFF2-40B4-BE49-F238E27FC236}">
                <a16:creationId xmlns:a16="http://schemas.microsoft.com/office/drawing/2014/main" id="{F92C0AC2-BCD1-47F5-99DB-35823E79AB94}"/>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rgbClr val="8C9FB1"/>
                </a:solidFill>
              </a:defRPr>
            </a:lvl1pPr>
          </a:lstStyle>
          <a:p>
            <a:pPr lvl="0"/>
            <a:r>
              <a:rPr lang="de-DE" dirty="0"/>
              <a:t>06 </a:t>
            </a:r>
          </a:p>
        </p:txBody>
      </p:sp>
      <p:sp>
        <p:nvSpPr>
          <p:cNvPr id="26" name="Textplatzhalter 6">
            <a:extLst>
              <a:ext uri="{FF2B5EF4-FFF2-40B4-BE49-F238E27FC236}">
                <a16:creationId xmlns:a16="http://schemas.microsoft.com/office/drawing/2014/main" id="{6E5C8951-ED83-4B8D-A041-11DC6291DD84}"/>
              </a:ext>
            </a:extLst>
          </p:cNvPr>
          <p:cNvSpPr>
            <a:spLocks noGrp="1"/>
          </p:cNvSpPr>
          <p:nvPr>
            <p:ph type="body" sz="quarter" idx="25" hasCustomPrompt="1"/>
          </p:nvPr>
        </p:nvSpPr>
        <p:spPr>
          <a:xfrm>
            <a:off x="6636190" y="1632184"/>
            <a:ext cx="5039873" cy="281103"/>
          </a:xfrm>
        </p:spPr>
        <p:txBody>
          <a:bodyPr wrap="square">
            <a:noAutofit/>
          </a:bodyPr>
          <a:lstStyle>
            <a:lvl1pPr>
              <a:defRPr sz="1800"/>
            </a:lvl1pPr>
          </a:lstStyle>
          <a:p>
            <a:pPr lvl="0"/>
            <a:r>
              <a:rPr lang="de-DE"/>
              <a:t>Agendapunkt / Kapitelthema</a:t>
            </a:r>
            <a:endParaRPr lang="de-DE" dirty="0"/>
          </a:p>
        </p:txBody>
      </p:sp>
      <p:sp>
        <p:nvSpPr>
          <p:cNvPr id="27" name="Textplatzhalter 6">
            <a:extLst>
              <a:ext uri="{FF2B5EF4-FFF2-40B4-BE49-F238E27FC236}">
                <a16:creationId xmlns:a16="http://schemas.microsoft.com/office/drawing/2014/main" id="{7D6B79FA-8C76-4CA9-AF55-F7541503ECB2}"/>
              </a:ext>
            </a:extLst>
          </p:cNvPr>
          <p:cNvSpPr>
            <a:spLocks noGrp="1"/>
          </p:cNvSpPr>
          <p:nvPr>
            <p:ph type="body" sz="quarter" idx="26" hasCustomPrompt="1"/>
          </p:nvPr>
        </p:nvSpPr>
        <p:spPr>
          <a:xfrm>
            <a:off x="6206332" y="1632184"/>
            <a:ext cx="320601" cy="281103"/>
          </a:xfrm>
        </p:spPr>
        <p:txBody>
          <a:bodyPr wrap="none" rIns="0">
            <a:noAutofit/>
          </a:bodyPr>
          <a:lstStyle>
            <a:lvl1pPr>
              <a:defRPr sz="1800" b="1">
                <a:solidFill>
                  <a:srgbClr val="8C9FB1"/>
                </a:solidFill>
              </a:defRPr>
            </a:lvl1pPr>
          </a:lstStyle>
          <a:p>
            <a:pPr lvl="0"/>
            <a:r>
              <a:rPr lang="de-DE" dirty="0"/>
              <a:t>07 </a:t>
            </a:r>
          </a:p>
        </p:txBody>
      </p:sp>
      <p:sp>
        <p:nvSpPr>
          <p:cNvPr id="28" name="Textplatzhalter 6">
            <a:extLst>
              <a:ext uri="{FF2B5EF4-FFF2-40B4-BE49-F238E27FC236}">
                <a16:creationId xmlns:a16="http://schemas.microsoft.com/office/drawing/2014/main" id="{89249A36-CB58-4007-8E81-30FA75194BA0}"/>
              </a:ext>
            </a:extLst>
          </p:cNvPr>
          <p:cNvSpPr>
            <a:spLocks noGrp="1"/>
          </p:cNvSpPr>
          <p:nvPr>
            <p:ph type="body" sz="quarter" idx="27" hasCustomPrompt="1"/>
          </p:nvPr>
        </p:nvSpPr>
        <p:spPr>
          <a:xfrm>
            <a:off x="6636190" y="2355533"/>
            <a:ext cx="5039873" cy="281103"/>
          </a:xfrm>
        </p:spPr>
        <p:txBody>
          <a:bodyPr wrap="square">
            <a:noAutofit/>
          </a:bodyPr>
          <a:lstStyle>
            <a:lvl1pPr>
              <a:defRPr sz="1800"/>
            </a:lvl1pPr>
          </a:lstStyle>
          <a:p>
            <a:pPr lvl="0"/>
            <a:r>
              <a:rPr lang="de-DE"/>
              <a:t>Agendapunkt / Kapitelthema</a:t>
            </a:r>
            <a:endParaRPr lang="de-DE" dirty="0"/>
          </a:p>
        </p:txBody>
      </p:sp>
      <p:sp>
        <p:nvSpPr>
          <p:cNvPr id="29" name="Textplatzhalter 6">
            <a:extLst>
              <a:ext uri="{FF2B5EF4-FFF2-40B4-BE49-F238E27FC236}">
                <a16:creationId xmlns:a16="http://schemas.microsoft.com/office/drawing/2014/main" id="{953A9A61-99D0-44B5-89EB-1D1035F914BD}"/>
              </a:ext>
            </a:extLst>
          </p:cNvPr>
          <p:cNvSpPr>
            <a:spLocks noGrp="1"/>
          </p:cNvSpPr>
          <p:nvPr>
            <p:ph type="body" sz="quarter" idx="28" hasCustomPrompt="1"/>
          </p:nvPr>
        </p:nvSpPr>
        <p:spPr>
          <a:xfrm>
            <a:off x="6206332" y="2355533"/>
            <a:ext cx="320601" cy="281103"/>
          </a:xfrm>
        </p:spPr>
        <p:txBody>
          <a:bodyPr wrap="none" rIns="0">
            <a:noAutofit/>
          </a:bodyPr>
          <a:lstStyle>
            <a:lvl1pPr>
              <a:defRPr sz="1800" b="1">
                <a:solidFill>
                  <a:srgbClr val="8C9FB1"/>
                </a:solidFill>
              </a:defRPr>
            </a:lvl1pPr>
          </a:lstStyle>
          <a:p>
            <a:pPr lvl="0"/>
            <a:r>
              <a:rPr lang="de-DE" dirty="0"/>
              <a:t>08 </a:t>
            </a:r>
          </a:p>
        </p:txBody>
      </p:sp>
      <p:sp>
        <p:nvSpPr>
          <p:cNvPr id="30" name="Textplatzhalter 6">
            <a:extLst>
              <a:ext uri="{FF2B5EF4-FFF2-40B4-BE49-F238E27FC236}">
                <a16:creationId xmlns:a16="http://schemas.microsoft.com/office/drawing/2014/main" id="{E80B7F99-D2A6-486E-BB92-8192AB563EFC}"/>
              </a:ext>
            </a:extLst>
          </p:cNvPr>
          <p:cNvSpPr>
            <a:spLocks noGrp="1"/>
          </p:cNvSpPr>
          <p:nvPr>
            <p:ph type="body" sz="quarter" idx="29" hasCustomPrompt="1"/>
          </p:nvPr>
        </p:nvSpPr>
        <p:spPr>
          <a:xfrm>
            <a:off x="6636190" y="4525580"/>
            <a:ext cx="5039873" cy="281103"/>
          </a:xfrm>
        </p:spPr>
        <p:txBody>
          <a:bodyPr wrap="square">
            <a:noAutofit/>
          </a:bodyPr>
          <a:lstStyle>
            <a:lvl1pPr>
              <a:defRPr sz="1800"/>
            </a:lvl1pPr>
          </a:lstStyle>
          <a:p>
            <a:pPr lvl="0"/>
            <a:r>
              <a:rPr lang="de-DE"/>
              <a:t>Agendapunkt / Kapitelthema</a:t>
            </a:r>
            <a:endParaRPr lang="de-DE" dirty="0"/>
          </a:p>
        </p:txBody>
      </p:sp>
      <p:sp>
        <p:nvSpPr>
          <p:cNvPr id="31" name="Textplatzhalter 6">
            <a:extLst>
              <a:ext uri="{FF2B5EF4-FFF2-40B4-BE49-F238E27FC236}">
                <a16:creationId xmlns:a16="http://schemas.microsoft.com/office/drawing/2014/main" id="{C08D70F6-D151-42E1-8F5E-DD5ADD0927D9}"/>
              </a:ext>
            </a:extLst>
          </p:cNvPr>
          <p:cNvSpPr>
            <a:spLocks noGrp="1"/>
          </p:cNvSpPr>
          <p:nvPr>
            <p:ph type="body" sz="quarter" idx="30" hasCustomPrompt="1"/>
          </p:nvPr>
        </p:nvSpPr>
        <p:spPr>
          <a:xfrm>
            <a:off x="6206332" y="4525580"/>
            <a:ext cx="307841" cy="281103"/>
          </a:xfrm>
        </p:spPr>
        <p:txBody>
          <a:bodyPr wrap="none" rIns="0">
            <a:noAutofit/>
          </a:bodyPr>
          <a:lstStyle>
            <a:lvl1pPr>
              <a:defRPr sz="1800" b="1">
                <a:solidFill>
                  <a:srgbClr val="8C9FB1"/>
                </a:solidFill>
              </a:defRPr>
            </a:lvl1pPr>
          </a:lstStyle>
          <a:p>
            <a:pPr lvl="0"/>
            <a:r>
              <a:rPr lang="de-DE" dirty="0"/>
              <a:t>11 </a:t>
            </a:r>
          </a:p>
        </p:txBody>
      </p:sp>
      <p:sp>
        <p:nvSpPr>
          <p:cNvPr id="32" name="Textplatzhalter 6">
            <a:extLst>
              <a:ext uri="{FF2B5EF4-FFF2-40B4-BE49-F238E27FC236}">
                <a16:creationId xmlns:a16="http://schemas.microsoft.com/office/drawing/2014/main" id="{34991AD2-EBFD-4358-9611-2BE7F693C7FF}"/>
              </a:ext>
            </a:extLst>
          </p:cNvPr>
          <p:cNvSpPr>
            <a:spLocks noGrp="1"/>
          </p:cNvSpPr>
          <p:nvPr>
            <p:ph type="body" sz="quarter" idx="31" hasCustomPrompt="1"/>
          </p:nvPr>
        </p:nvSpPr>
        <p:spPr>
          <a:xfrm>
            <a:off x="6636190" y="3078882"/>
            <a:ext cx="5039873" cy="281103"/>
          </a:xfrm>
        </p:spPr>
        <p:txBody>
          <a:bodyPr wrap="square">
            <a:noAutofit/>
          </a:bodyPr>
          <a:lstStyle>
            <a:lvl1pPr>
              <a:defRPr sz="1800"/>
            </a:lvl1pPr>
          </a:lstStyle>
          <a:p>
            <a:pPr lvl="0"/>
            <a:r>
              <a:rPr lang="de-DE"/>
              <a:t>Agendapunkt / Kapitelthema</a:t>
            </a:r>
            <a:endParaRPr lang="de-DE" dirty="0"/>
          </a:p>
        </p:txBody>
      </p:sp>
      <p:sp>
        <p:nvSpPr>
          <p:cNvPr id="33" name="Textplatzhalter 6">
            <a:extLst>
              <a:ext uri="{FF2B5EF4-FFF2-40B4-BE49-F238E27FC236}">
                <a16:creationId xmlns:a16="http://schemas.microsoft.com/office/drawing/2014/main" id="{E6132B6E-46AD-4F19-ACEF-FC5E2EBEEE72}"/>
              </a:ext>
            </a:extLst>
          </p:cNvPr>
          <p:cNvSpPr>
            <a:spLocks noGrp="1"/>
          </p:cNvSpPr>
          <p:nvPr>
            <p:ph type="body" sz="quarter" idx="32" hasCustomPrompt="1"/>
          </p:nvPr>
        </p:nvSpPr>
        <p:spPr>
          <a:xfrm>
            <a:off x="6206332" y="3078882"/>
            <a:ext cx="320601" cy="281103"/>
          </a:xfrm>
        </p:spPr>
        <p:txBody>
          <a:bodyPr wrap="none" rIns="0">
            <a:noAutofit/>
          </a:bodyPr>
          <a:lstStyle>
            <a:lvl1pPr>
              <a:defRPr sz="1800" b="1">
                <a:solidFill>
                  <a:srgbClr val="8C9FB1"/>
                </a:solidFill>
              </a:defRPr>
            </a:lvl1pPr>
          </a:lstStyle>
          <a:p>
            <a:pPr lvl="0"/>
            <a:r>
              <a:rPr lang="de-DE" dirty="0"/>
              <a:t>09 </a:t>
            </a:r>
          </a:p>
        </p:txBody>
      </p:sp>
      <p:sp>
        <p:nvSpPr>
          <p:cNvPr id="34" name="Textplatzhalter 6">
            <a:extLst>
              <a:ext uri="{FF2B5EF4-FFF2-40B4-BE49-F238E27FC236}">
                <a16:creationId xmlns:a16="http://schemas.microsoft.com/office/drawing/2014/main" id="{5B29B58B-9C14-4145-95A8-C62AC51F1A6E}"/>
              </a:ext>
            </a:extLst>
          </p:cNvPr>
          <p:cNvSpPr>
            <a:spLocks noGrp="1"/>
          </p:cNvSpPr>
          <p:nvPr>
            <p:ph type="body" sz="quarter" idx="33" hasCustomPrompt="1"/>
          </p:nvPr>
        </p:nvSpPr>
        <p:spPr>
          <a:xfrm>
            <a:off x="6636190" y="3802231"/>
            <a:ext cx="5039873" cy="281103"/>
          </a:xfrm>
        </p:spPr>
        <p:txBody>
          <a:bodyPr wrap="square">
            <a:noAutofit/>
          </a:bodyPr>
          <a:lstStyle>
            <a:lvl1pPr>
              <a:defRPr sz="1800"/>
            </a:lvl1pPr>
          </a:lstStyle>
          <a:p>
            <a:pPr lvl="0"/>
            <a:r>
              <a:rPr lang="de-DE"/>
              <a:t>Agendapunkt / Kapitelthema</a:t>
            </a:r>
            <a:endParaRPr lang="de-DE" dirty="0"/>
          </a:p>
        </p:txBody>
      </p:sp>
      <p:sp>
        <p:nvSpPr>
          <p:cNvPr id="35" name="Textplatzhalter 6">
            <a:extLst>
              <a:ext uri="{FF2B5EF4-FFF2-40B4-BE49-F238E27FC236}">
                <a16:creationId xmlns:a16="http://schemas.microsoft.com/office/drawing/2014/main" id="{5E6DB4F9-1F61-4B1E-8694-CF32F6ABEB8F}"/>
              </a:ext>
            </a:extLst>
          </p:cNvPr>
          <p:cNvSpPr>
            <a:spLocks noGrp="1"/>
          </p:cNvSpPr>
          <p:nvPr>
            <p:ph type="body" sz="quarter" idx="34" hasCustomPrompt="1"/>
          </p:nvPr>
        </p:nvSpPr>
        <p:spPr>
          <a:xfrm>
            <a:off x="6206332" y="3802231"/>
            <a:ext cx="320601" cy="281103"/>
          </a:xfrm>
        </p:spPr>
        <p:txBody>
          <a:bodyPr wrap="none" rIns="0">
            <a:noAutofit/>
          </a:bodyPr>
          <a:lstStyle>
            <a:lvl1pPr>
              <a:defRPr sz="1800" b="1">
                <a:solidFill>
                  <a:srgbClr val="8C9FB1"/>
                </a:solidFill>
              </a:defRPr>
            </a:lvl1pPr>
          </a:lstStyle>
          <a:p>
            <a:pPr lvl="0"/>
            <a:r>
              <a:rPr lang="de-DE" dirty="0"/>
              <a:t>10 </a:t>
            </a:r>
          </a:p>
        </p:txBody>
      </p:sp>
      <p:sp>
        <p:nvSpPr>
          <p:cNvPr id="36" name="Textplatzhalter 6">
            <a:extLst>
              <a:ext uri="{FF2B5EF4-FFF2-40B4-BE49-F238E27FC236}">
                <a16:creationId xmlns:a16="http://schemas.microsoft.com/office/drawing/2014/main" id="{F139CCA6-FA40-4FAD-991E-8F0D932F40B0}"/>
              </a:ext>
            </a:extLst>
          </p:cNvPr>
          <p:cNvSpPr>
            <a:spLocks noGrp="1"/>
          </p:cNvSpPr>
          <p:nvPr>
            <p:ph type="body" sz="quarter" idx="35" hasCustomPrompt="1"/>
          </p:nvPr>
        </p:nvSpPr>
        <p:spPr>
          <a:xfrm>
            <a:off x="6636190" y="5248930"/>
            <a:ext cx="5039873" cy="281103"/>
          </a:xfrm>
        </p:spPr>
        <p:txBody>
          <a:bodyPr wrap="square">
            <a:noAutofit/>
          </a:bodyPr>
          <a:lstStyle>
            <a:lvl1pPr>
              <a:defRPr sz="1800"/>
            </a:lvl1pPr>
          </a:lstStyle>
          <a:p>
            <a:pPr lvl="0"/>
            <a:r>
              <a:rPr lang="de-DE"/>
              <a:t>Agendapunkt / Kapitelthema</a:t>
            </a:r>
            <a:endParaRPr lang="de-DE" dirty="0"/>
          </a:p>
        </p:txBody>
      </p:sp>
      <p:sp>
        <p:nvSpPr>
          <p:cNvPr id="37" name="Textplatzhalter 6">
            <a:extLst>
              <a:ext uri="{FF2B5EF4-FFF2-40B4-BE49-F238E27FC236}">
                <a16:creationId xmlns:a16="http://schemas.microsoft.com/office/drawing/2014/main" id="{4ABC58A4-2FF6-4DD6-B7CE-07D57A9854B7}"/>
              </a:ext>
            </a:extLst>
          </p:cNvPr>
          <p:cNvSpPr>
            <a:spLocks noGrp="1"/>
          </p:cNvSpPr>
          <p:nvPr>
            <p:ph type="body" sz="quarter" idx="36" hasCustomPrompt="1"/>
          </p:nvPr>
        </p:nvSpPr>
        <p:spPr>
          <a:xfrm>
            <a:off x="6206332" y="5248930"/>
            <a:ext cx="320601" cy="281103"/>
          </a:xfrm>
        </p:spPr>
        <p:txBody>
          <a:bodyPr wrap="none" rIns="0">
            <a:noAutofit/>
          </a:bodyPr>
          <a:lstStyle>
            <a:lvl1pPr>
              <a:defRPr sz="1800" b="1">
                <a:solidFill>
                  <a:srgbClr val="8C9FB1"/>
                </a:solidFill>
              </a:defRPr>
            </a:lvl1pPr>
          </a:lstStyle>
          <a:p>
            <a:pPr lvl="0"/>
            <a:r>
              <a:rPr lang="de-DE" dirty="0"/>
              <a:t>12 </a:t>
            </a:r>
          </a:p>
        </p:txBody>
      </p:sp>
      <p:sp>
        <p:nvSpPr>
          <p:cNvPr id="6" name="Titel 5">
            <a:extLst>
              <a:ext uri="{FF2B5EF4-FFF2-40B4-BE49-F238E27FC236}">
                <a16:creationId xmlns:a16="http://schemas.microsoft.com/office/drawing/2014/main" id="{B83D1D4D-3108-48AF-9002-E2787CA11C49}"/>
              </a:ext>
            </a:extLst>
          </p:cNvPr>
          <p:cNvSpPr>
            <a:spLocks noGrp="1"/>
          </p:cNvSpPr>
          <p:nvPr>
            <p:ph type="title"/>
          </p:nvPr>
        </p:nvSpPr>
        <p:spPr>
          <a:xfrm>
            <a:off x="518318" y="301185"/>
            <a:ext cx="6844385" cy="332399"/>
          </a:xfrm>
        </p:spPr>
        <p:txBody>
          <a:bodyPr/>
          <a:lstStyle>
            <a:lvl1pPr>
              <a:defRPr>
                <a:solidFill>
                  <a:srgbClr val="041E42"/>
                </a:solidFill>
              </a:defRPr>
            </a:lvl1pPr>
          </a:lstStyle>
          <a:p>
            <a:r>
              <a:rPr lang="de-DE"/>
              <a:t>Mastertitelformat bearbeiten</a:t>
            </a:r>
          </a:p>
        </p:txBody>
      </p:sp>
      <p:sp>
        <p:nvSpPr>
          <p:cNvPr id="38" name="Textplatzhalter 9">
            <a:extLst>
              <a:ext uri="{FF2B5EF4-FFF2-40B4-BE49-F238E27FC236}">
                <a16:creationId xmlns:a16="http://schemas.microsoft.com/office/drawing/2014/main" id="{37A4DE60-6537-42AA-B80E-663634EF66B9}"/>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
        <p:nvSpPr>
          <p:cNvPr id="39" name="Textplatzhalter 6">
            <a:extLst>
              <a:ext uri="{FF2B5EF4-FFF2-40B4-BE49-F238E27FC236}">
                <a16:creationId xmlns:a16="http://schemas.microsoft.com/office/drawing/2014/main" id="{D6F3326C-A71E-4096-84A9-CBF2623C8CD8}"/>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p>
        </p:txBody>
      </p:sp>
      <p:sp>
        <p:nvSpPr>
          <p:cNvPr id="40" name="Textplatzhalter 6">
            <a:extLst>
              <a:ext uri="{FF2B5EF4-FFF2-40B4-BE49-F238E27FC236}">
                <a16:creationId xmlns:a16="http://schemas.microsoft.com/office/drawing/2014/main" id="{E6C7796D-6ED1-4B91-AD58-8FB5EA6F6F85}"/>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rgbClr val="8C9FB1"/>
                </a:solidFill>
              </a:defRPr>
            </a:lvl1pPr>
          </a:lstStyle>
          <a:p>
            <a:pPr lvl="0"/>
            <a:r>
              <a:rPr lang="de-DE" dirty="0"/>
              <a:t>01 </a:t>
            </a:r>
          </a:p>
        </p:txBody>
      </p:sp>
      <p:sp>
        <p:nvSpPr>
          <p:cNvPr id="7" name="Bildplatzhalter 6">
            <a:extLst>
              <a:ext uri="{FF2B5EF4-FFF2-40B4-BE49-F238E27FC236}">
                <a16:creationId xmlns:a16="http://schemas.microsoft.com/office/drawing/2014/main" id="{86D31599-AF4C-4469-80F6-AA369A20BF0B}"/>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Tree>
    <p:extLst>
      <p:ext uri="{BB962C8B-B14F-4D97-AF65-F5344CB8AC3E}">
        <p14:creationId xmlns:p14="http://schemas.microsoft.com/office/powerpoint/2010/main" val="1651016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hlussfolie">
    <p:bg>
      <p:bgRef idx="1001">
        <a:schemeClr val="bg2"/>
      </p:bgRef>
    </p:bg>
    <p:spTree>
      <p:nvGrpSpPr>
        <p:cNvPr id="1" name=""/>
        <p:cNvGrpSpPr/>
        <p:nvPr/>
      </p:nvGrpSpPr>
      <p:grpSpPr>
        <a:xfrm>
          <a:off x="0" y="0"/>
          <a:ext cx="0" cy="0"/>
          <a:chOff x="0" y="0"/>
          <a:chExt cx="0" cy="0"/>
        </a:xfrm>
      </p:grpSpPr>
      <p:sp>
        <p:nvSpPr>
          <p:cNvPr id="57" name="Textplatzhalter 167">
            <a:extLst>
              <a:ext uri="{FF2B5EF4-FFF2-40B4-BE49-F238E27FC236}">
                <a16:creationId xmlns:a16="http://schemas.microsoft.com/office/drawing/2014/main" id="{68AB2348-B91F-4E68-BDE1-60ECCE02B493}"/>
              </a:ext>
            </a:extLst>
          </p:cNvPr>
          <p:cNvSpPr>
            <a:spLocks noGrp="1"/>
          </p:cNvSpPr>
          <p:nvPr>
            <p:ph type="body" sz="quarter" idx="12"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p>
        </p:txBody>
      </p:sp>
      <p:sp>
        <p:nvSpPr>
          <p:cNvPr id="59" name="Bildplatzhalter 60">
            <a:extLst>
              <a:ext uri="{FF2B5EF4-FFF2-40B4-BE49-F238E27FC236}">
                <a16:creationId xmlns:a16="http://schemas.microsoft.com/office/drawing/2014/main" id="{92CE05A2-27DE-4191-8A63-5C7C7ACA37CD}"/>
              </a:ext>
            </a:extLst>
          </p:cNvPr>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p>
        </p:txBody>
      </p:sp>
      <p:sp>
        <p:nvSpPr>
          <p:cNvPr id="60" name="Rechteck 59">
            <a:extLst>
              <a:ext uri="{FF2B5EF4-FFF2-40B4-BE49-F238E27FC236}">
                <a16:creationId xmlns:a16="http://schemas.microsoft.com/office/drawing/2014/main" id="{CBD8B083-79E8-44E1-BA43-E993160F02E1}"/>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Textplatzhalter 64">
            <a:extLst>
              <a:ext uri="{FF2B5EF4-FFF2-40B4-BE49-F238E27FC236}">
                <a16:creationId xmlns:a16="http://schemas.microsoft.com/office/drawing/2014/main" id="{94E4DAD8-28C4-496D-803F-AF50BFF89A85}"/>
              </a:ext>
            </a:extLst>
          </p:cNvPr>
          <p:cNvSpPr>
            <a:spLocks noGrp="1"/>
          </p:cNvSpPr>
          <p:nvPr>
            <p:ph type="body" sz="quarter" idx="13" hasCustomPrompt="1"/>
          </p:nvPr>
        </p:nvSpPr>
        <p:spPr>
          <a:xfrm>
            <a:off x="518317" y="2647985"/>
            <a:ext cx="11157745" cy="1562031"/>
          </a:xfrm>
        </p:spPr>
        <p:txBody>
          <a:bodyPr vert="horz" wrap="square" lIns="0" tIns="0" rIns="360000" bIns="0" rtlCol="0" anchor="ctr" anchorCtr="0">
            <a:spAutoFit/>
          </a:bodyPr>
          <a:lstStyle>
            <a:lvl1pPr>
              <a:spcAft>
                <a:spcPts val="0"/>
              </a:spcAft>
              <a:defRPr lang="de-DE" sz="4800" b="1" i="0" dirty="0" smtClean="0">
                <a:latin typeface="FAUSans Office" panose="020B0504010101010104" pitchFamily="34" charset="77"/>
                <a:ea typeface="+mj-ea"/>
                <a:cs typeface="FAUSans Office" panose="020B0504010101010104" pitchFamily="34" charset="77"/>
              </a:defRPr>
            </a:lvl1pPr>
          </a:lstStyle>
          <a:p>
            <a:pPr lvl="0">
              <a:spcBef>
                <a:spcPct val="0"/>
              </a:spcBef>
            </a:pPr>
            <a:r>
              <a:rPr lang="de-DE" dirty="0"/>
              <a:t>Vielen Dank</a:t>
            </a:r>
            <a:br>
              <a:rPr lang="de-DE" dirty="0"/>
            </a:br>
            <a:r>
              <a:rPr lang="de-DE" dirty="0"/>
              <a:t>für Ihre Aufmerksamkeit!</a:t>
            </a:r>
          </a:p>
        </p:txBody>
      </p:sp>
      <p:grpSp>
        <p:nvGrpSpPr>
          <p:cNvPr id="56" name="Gruppieren 55">
            <a:extLst>
              <a:ext uri="{FF2B5EF4-FFF2-40B4-BE49-F238E27FC236}">
                <a16:creationId xmlns:a16="http://schemas.microsoft.com/office/drawing/2014/main" id="{0C3B9D07-F821-46AB-95B1-D19222D00FD7}"/>
              </a:ext>
            </a:extLst>
          </p:cNvPr>
          <p:cNvGrpSpPr/>
          <p:nvPr userDrawn="1"/>
        </p:nvGrpSpPr>
        <p:grpSpPr>
          <a:xfrm>
            <a:off x="-390525" y="160153"/>
            <a:ext cx="333375" cy="136812"/>
            <a:chOff x="-133350" y="2711163"/>
            <a:chExt cx="333375" cy="136812"/>
          </a:xfrm>
        </p:grpSpPr>
        <p:cxnSp>
          <p:nvCxnSpPr>
            <p:cNvPr id="62" name="Gerader Verbinder 61">
              <a:extLst>
                <a:ext uri="{FF2B5EF4-FFF2-40B4-BE49-F238E27FC236}">
                  <a16:creationId xmlns:a16="http://schemas.microsoft.com/office/drawing/2014/main" id="{22380010-0050-441D-BA9C-97B58351587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C13F555F-C26E-4B21-A77C-6CA7380155F8}"/>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4" name="Gruppieren 63">
            <a:extLst>
              <a:ext uri="{FF2B5EF4-FFF2-40B4-BE49-F238E27FC236}">
                <a16:creationId xmlns:a16="http://schemas.microsoft.com/office/drawing/2014/main" id="{705760C0-8935-4141-9AEE-BB96816B3799}"/>
              </a:ext>
            </a:extLst>
          </p:cNvPr>
          <p:cNvGrpSpPr/>
          <p:nvPr userDrawn="1"/>
        </p:nvGrpSpPr>
        <p:grpSpPr>
          <a:xfrm>
            <a:off x="-390525" y="1131703"/>
            <a:ext cx="333375" cy="136812"/>
            <a:chOff x="-133350" y="2711163"/>
            <a:chExt cx="333375" cy="136812"/>
          </a:xfrm>
        </p:grpSpPr>
        <p:cxnSp>
          <p:nvCxnSpPr>
            <p:cNvPr id="66" name="Gerader Verbinder 65">
              <a:extLst>
                <a:ext uri="{FF2B5EF4-FFF2-40B4-BE49-F238E27FC236}">
                  <a16:creationId xmlns:a16="http://schemas.microsoft.com/office/drawing/2014/main" id="{EBE9DAC0-7790-4611-B602-40B3CD18C73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7" name="Textfeld 66">
              <a:extLst>
                <a:ext uri="{FF2B5EF4-FFF2-40B4-BE49-F238E27FC236}">
                  <a16:creationId xmlns:a16="http://schemas.microsoft.com/office/drawing/2014/main" id="{1FBE1EE4-3D10-40E7-9F1E-627A51E59C6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8" name="Gruppieren 67">
            <a:extLst>
              <a:ext uri="{FF2B5EF4-FFF2-40B4-BE49-F238E27FC236}">
                <a16:creationId xmlns:a16="http://schemas.microsoft.com/office/drawing/2014/main" id="{B25E0919-4E1B-4A97-A1C2-6AE7D2A59920}"/>
              </a:ext>
            </a:extLst>
          </p:cNvPr>
          <p:cNvGrpSpPr/>
          <p:nvPr userDrawn="1"/>
        </p:nvGrpSpPr>
        <p:grpSpPr>
          <a:xfrm>
            <a:off x="-390525" y="1491963"/>
            <a:ext cx="333375" cy="136812"/>
            <a:chOff x="-133350" y="2711163"/>
            <a:chExt cx="333375" cy="136812"/>
          </a:xfrm>
        </p:grpSpPr>
        <p:cxnSp>
          <p:nvCxnSpPr>
            <p:cNvPr id="69" name="Gerader Verbinder 68">
              <a:extLst>
                <a:ext uri="{FF2B5EF4-FFF2-40B4-BE49-F238E27FC236}">
                  <a16:creationId xmlns:a16="http://schemas.microsoft.com/office/drawing/2014/main" id="{849FBB7D-3378-4F36-B80B-3E0BDCA8343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Textfeld 69">
              <a:extLst>
                <a:ext uri="{FF2B5EF4-FFF2-40B4-BE49-F238E27FC236}">
                  <a16:creationId xmlns:a16="http://schemas.microsoft.com/office/drawing/2014/main" id="{6141066E-6566-420D-B6EB-886DF25CCD1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71" name="Gruppieren 70">
            <a:extLst>
              <a:ext uri="{FF2B5EF4-FFF2-40B4-BE49-F238E27FC236}">
                <a16:creationId xmlns:a16="http://schemas.microsoft.com/office/drawing/2014/main" id="{87A742EA-EC3D-47DE-9C2D-533639983C8D}"/>
              </a:ext>
            </a:extLst>
          </p:cNvPr>
          <p:cNvGrpSpPr/>
          <p:nvPr userDrawn="1"/>
        </p:nvGrpSpPr>
        <p:grpSpPr>
          <a:xfrm>
            <a:off x="-390525" y="3292188"/>
            <a:ext cx="333375" cy="136812"/>
            <a:chOff x="-133350" y="2711163"/>
            <a:chExt cx="333375" cy="136812"/>
          </a:xfrm>
        </p:grpSpPr>
        <p:cxnSp>
          <p:nvCxnSpPr>
            <p:cNvPr id="72" name="Gerader Verbinder 71">
              <a:extLst>
                <a:ext uri="{FF2B5EF4-FFF2-40B4-BE49-F238E27FC236}">
                  <a16:creationId xmlns:a16="http://schemas.microsoft.com/office/drawing/2014/main" id="{846719FD-F8B1-447D-8561-7A1E238E8A5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Textfeld 72">
              <a:extLst>
                <a:ext uri="{FF2B5EF4-FFF2-40B4-BE49-F238E27FC236}">
                  <a16:creationId xmlns:a16="http://schemas.microsoft.com/office/drawing/2014/main" id="{2ABDBC31-5895-4E49-887D-433A43B32DB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74" name="Gruppieren 73">
            <a:extLst>
              <a:ext uri="{FF2B5EF4-FFF2-40B4-BE49-F238E27FC236}">
                <a16:creationId xmlns:a16="http://schemas.microsoft.com/office/drawing/2014/main" id="{AEF4BF1C-C847-48A1-A7BF-3BEE82EF1C59}"/>
              </a:ext>
            </a:extLst>
          </p:cNvPr>
          <p:cNvGrpSpPr/>
          <p:nvPr userDrawn="1"/>
        </p:nvGrpSpPr>
        <p:grpSpPr>
          <a:xfrm>
            <a:off x="-390525" y="6063963"/>
            <a:ext cx="333375" cy="136812"/>
            <a:chOff x="-133350" y="2711163"/>
            <a:chExt cx="333375" cy="136812"/>
          </a:xfrm>
        </p:grpSpPr>
        <p:cxnSp>
          <p:nvCxnSpPr>
            <p:cNvPr id="75" name="Gerader Verbinder 74">
              <a:extLst>
                <a:ext uri="{FF2B5EF4-FFF2-40B4-BE49-F238E27FC236}">
                  <a16:creationId xmlns:a16="http://schemas.microsoft.com/office/drawing/2014/main" id="{1CF60061-B6B2-4FE6-9482-278DFD418B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6" name="Textfeld 75">
              <a:extLst>
                <a:ext uri="{FF2B5EF4-FFF2-40B4-BE49-F238E27FC236}">
                  <a16:creationId xmlns:a16="http://schemas.microsoft.com/office/drawing/2014/main" id="{73D29742-39CB-41E5-B346-BADC9743E285}"/>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7" name="Gruppieren 76">
            <a:extLst>
              <a:ext uri="{FF2B5EF4-FFF2-40B4-BE49-F238E27FC236}">
                <a16:creationId xmlns:a16="http://schemas.microsoft.com/office/drawing/2014/main" id="{D55A5473-7182-4B24-8843-51E2ADF3D492}"/>
              </a:ext>
            </a:extLst>
          </p:cNvPr>
          <p:cNvGrpSpPr/>
          <p:nvPr userDrawn="1"/>
        </p:nvGrpSpPr>
        <p:grpSpPr>
          <a:xfrm>
            <a:off x="-390525" y="6495763"/>
            <a:ext cx="333375" cy="136812"/>
            <a:chOff x="-133350" y="2711163"/>
            <a:chExt cx="333375" cy="136812"/>
          </a:xfrm>
        </p:grpSpPr>
        <p:cxnSp>
          <p:nvCxnSpPr>
            <p:cNvPr id="78" name="Gerader Verbinder 77">
              <a:extLst>
                <a:ext uri="{FF2B5EF4-FFF2-40B4-BE49-F238E27FC236}">
                  <a16:creationId xmlns:a16="http://schemas.microsoft.com/office/drawing/2014/main" id="{204A095A-3A24-4259-92A8-4500898AC05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9" name="Textfeld 78">
              <a:extLst>
                <a:ext uri="{FF2B5EF4-FFF2-40B4-BE49-F238E27FC236}">
                  <a16:creationId xmlns:a16="http://schemas.microsoft.com/office/drawing/2014/main" id="{82971EAD-9159-4D12-8726-4FBE6AFA23F0}"/>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80" name="Gruppieren 79">
            <a:extLst>
              <a:ext uri="{FF2B5EF4-FFF2-40B4-BE49-F238E27FC236}">
                <a16:creationId xmlns:a16="http://schemas.microsoft.com/office/drawing/2014/main" id="{D1FF9524-93DA-476B-89EA-9E475617F2D9}"/>
              </a:ext>
            </a:extLst>
          </p:cNvPr>
          <p:cNvGrpSpPr/>
          <p:nvPr userDrawn="1"/>
        </p:nvGrpSpPr>
        <p:grpSpPr>
          <a:xfrm rot="16200000">
            <a:off x="281643" y="-299136"/>
            <a:ext cx="333375" cy="136808"/>
            <a:chOff x="-133350" y="2711167"/>
            <a:chExt cx="333375" cy="136808"/>
          </a:xfrm>
        </p:grpSpPr>
        <p:cxnSp>
          <p:nvCxnSpPr>
            <p:cNvPr id="81" name="Gerader Verbinder 80">
              <a:extLst>
                <a:ext uri="{FF2B5EF4-FFF2-40B4-BE49-F238E27FC236}">
                  <a16:creationId xmlns:a16="http://schemas.microsoft.com/office/drawing/2014/main" id="{8DFFD401-DC7D-4F6D-82BF-DC6E357E598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2" name="Textfeld 81">
              <a:extLst>
                <a:ext uri="{FF2B5EF4-FFF2-40B4-BE49-F238E27FC236}">
                  <a16:creationId xmlns:a16="http://schemas.microsoft.com/office/drawing/2014/main" id="{36A6CE9C-ECB8-42E6-B61D-3A0F3C4D7A5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3" name="Gruppieren 82">
            <a:extLst>
              <a:ext uri="{FF2B5EF4-FFF2-40B4-BE49-F238E27FC236}">
                <a16:creationId xmlns:a16="http://schemas.microsoft.com/office/drawing/2014/main" id="{20076CAA-CFEC-4359-9762-07ED0661EE26}"/>
              </a:ext>
            </a:extLst>
          </p:cNvPr>
          <p:cNvGrpSpPr/>
          <p:nvPr userDrawn="1"/>
        </p:nvGrpSpPr>
        <p:grpSpPr>
          <a:xfrm rot="16200000">
            <a:off x="5752963" y="-299136"/>
            <a:ext cx="333375" cy="136804"/>
            <a:chOff x="-133350" y="2711171"/>
            <a:chExt cx="333375" cy="136804"/>
          </a:xfrm>
        </p:grpSpPr>
        <p:cxnSp>
          <p:nvCxnSpPr>
            <p:cNvPr id="84" name="Gerader Verbinder 83">
              <a:extLst>
                <a:ext uri="{FF2B5EF4-FFF2-40B4-BE49-F238E27FC236}">
                  <a16:creationId xmlns:a16="http://schemas.microsoft.com/office/drawing/2014/main" id="{91EF761B-D6BF-475C-8903-456E1F0576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5" name="Textfeld 84">
              <a:extLst>
                <a:ext uri="{FF2B5EF4-FFF2-40B4-BE49-F238E27FC236}">
                  <a16:creationId xmlns:a16="http://schemas.microsoft.com/office/drawing/2014/main" id="{413A99B1-6C23-41A6-A82B-0EC01B779471}"/>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6" name="Gruppieren 85">
            <a:extLst>
              <a:ext uri="{FF2B5EF4-FFF2-40B4-BE49-F238E27FC236}">
                <a16:creationId xmlns:a16="http://schemas.microsoft.com/office/drawing/2014/main" id="{16CE4EF7-E819-4747-A9E4-8C86F991481E}"/>
              </a:ext>
            </a:extLst>
          </p:cNvPr>
          <p:cNvGrpSpPr/>
          <p:nvPr userDrawn="1"/>
        </p:nvGrpSpPr>
        <p:grpSpPr>
          <a:xfrm>
            <a:off x="6203950" y="-397424"/>
            <a:ext cx="124906" cy="333375"/>
            <a:chOff x="6416680" y="-397424"/>
            <a:chExt cx="124906" cy="333375"/>
          </a:xfrm>
        </p:grpSpPr>
        <p:cxnSp>
          <p:nvCxnSpPr>
            <p:cNvPr id="87" name="Gerader Verbinder 86">
              <a:extLst>
                <a:ext uri="{FF2B5EF4-FFF2-40B4-BE49-F238E27FC236}">
                  <a16:creationId xmlns:a16="http://schemas.microsoft.com/office/drawing/2014/main" id="{3B78DE36-86EF-463F-A7E5-0CD3043C9F4D}"/>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8" name="Textfeld 87">
              <a:extLst>
                <a:ext uri="{FF2B5EF4-FFF2-40B4-BE49-F238E27FC236}">
                  <a16:creationId xmlns:a16="http://schemas.microsoft.com/office/drawing/2014/main" id="{EAD15804-28A7-4690-889A-7D8A91A7D478}"/>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9" name="Gerader Verbinder 88">
            <a:extLst>
              <a:ext uri="{FF2B5EF4-FFF2-40B4-BE49-F238E27FC236}">
                <a16:creationId xmlns:a16="http://schemas.microsoft.com/office/drawing/2014/main" id="{9023C4F7-97EF-4D2F-9223-1AFEE89D9C6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90" name="Gruppieren 89">
            <a:extLst>
              <a:ext uri="{FF2B5EF4-FFF2-40B4-BE49-F238E27FC236}">
                <a16:creationId xmlns:a16="http://schemas.microsoft.com/office/drawing/2014/main" id="{D5072DFD-BA29-43BB-A0B1-01F593A0242E}"/>
              </a:ext>
            </a:extLst>
          </p:cNvPr>
          <p:cNvGrpSpPr/>
          <p:nvPr userDrawn="1"/>
        </p:nvGrpSpPr>
        <p:grpSpPr>
          <a:xfrm rot="16200000">
            <a:off x="11447325" y="-299139"/>
            <a:ext cx="333375" cy="136800"/>
            <a:chOff x="-133350" y="2711175"/>
            <a:chExt cx="333375" cy="136800"/>
          </a:xfrm>
        </p:grpSpPr>
        <p:cxnSp>
          <p:nvCxnSpPr>
            <p:cNvPr id="91" name="Gerader Verbinder 90">
              <a:extLst>
                <a:ext uri="{FF2B5EF4-FFF2-40B4-BE49-F238E27FC236}">
                  <a16:creationId xmlns:a16="http://schemas.microsoft.com/office/drawing/2014/main" id="{A9C77A6D-E177-4B69-A5A1-6B77E4229F3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2" name="Textfeld 91">
              <a:extLst>
                <a:ext uri="{FF2B5EF4-FFF2-40B4-BE49-F238E27FC236}">
                  <a16:creationId xmlns:a16="http://schemas.microsoft.com/office/drawing/2014/main" id="{701274C6-5A42-4082-BC4B-8532BFB4CC40}"/>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93" name="Gruppieren 92">
            <a:extLst>
              <a:ext uri="{FF2B5EF4-FFF2-40B4-BE49-F238E27FC236}">
                <a16:creationId xmlns:a16="http://schemas.microsoft.com/office/drawing/2014/main" id="{916D691C-226E-554F-8DF0-870226FE7A41}"/>
              </a:ext>
            </a:extLst>
          </p:cNvPr>
          <p:cNvGrpSpPr/>
          <p:nvPr userDrawn="1"/>
        </p:nvGrpSpPr>
        <p:grpSpPr>
          <a:xfrm>
            <a:off x="518731" y="309983"/>
            <a:ext cx="2388067" cy="301237"/>
            <a:chOff x="510639" y="293688"/>
            <a:chExt cx="2594512" cy="327279"/>
          </a:xfrm>
        </p:grpSpPr>
        <p:sp>
          <p:nvSpPr>
            <p:cNvPr id="94" name="Freihandform: Form 139">
              <a:extLst>
                <a:ext uri="{FF2B5EF4-FFF2-40B4-BE49-F238E27FC236}">
                  <a16:creationId xmlns:a16="http://schemas.microsoft.com/office/drawing/2014/main" id="{C043B672-7A94-1F4E-BF6A-E9D9C873A26C}"/>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5" name="Freihandform: Form 140">
              <a:extLst>
                <a:ext uri="{FF2B5EF4-FFF2-40B4-BE49-F238E27FC236}">
                  <a16:creationId xmlns:a16="http://schemas.microsoft.com/office/drawing/2014/main" id="{035B42E5-5B92-0E41-BD0F-C56B1CF8D82A}"/>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6" name="Freihandform: Form 141">
              <a:extLst>
                <a:ext uri="{FF2B5EF4-FFF2-40B4-BE49-F238E27FC236}">
                  <a16:creationId xmlns:a16="http://schemas.microsoft.com/office/drawing/2014/main" id="{42597F99-91A5-1D42-AFFD-24D9D257E032}"/>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7" name="Freihandform: Form 142">
              <a:extLst>
                <a:ext uri="{FF2B5EF4-FFF2-40B4-BE49-F238E27FC236}">
                  <a16:creationId xmlns:a16="http://schemas.microsoft.com/office/drawing/2014/main" id="{45D2ABEB-0665-044E-BBC4-D0F8CFA376DA}"/>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8" name="Freihandform: Form 143">
              <a:extLst>
                <a:ext uri="{FF2B5EF4-FFF2-40B4-BE49-F238E27FC236}">
                  <a16:creationId xmlns:a16="http://schemas.microsoft.com/office/drawing/2014/main" id="{911E988E-A80E-EB47-A2F9-D90C660C96D4}"/>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9" name="Freihandform: Form 144">
              <a:extLst>
                <a:ext uri="{FF2B5EF4-FFF2-40B4-BE49-F238E27FC236}">
                  <a16:creationId xmlns:a16="http://schemas.microsoft.com/office/drawing/2014/main" id="{9654A4F7-99D9-5C4F-A8F2-9EF0097E3FCD}"/>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00" name="Freihandform: Form 145">
              <a:extLst>
                <a:ext uri="{FF2B5EF4-FFF2-40B4-BE49-F238E27FC236}">
                  <a16:creationId xmlns:a16="http://schemas.microsoft.com/office/drawing/2014/main" id="{EDAB8575-A5E9-044B-9527-58B7C7498DD3}"/>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101" name="Freihandform: Form 146">
              <a:extLst>
                <a:ext uri="{FF2B5EF4-FFF2-40B4-BE49-F238E27FC236}">
                  <a16:creationId xmlns:a16="http://schemas.microsoft.com/office/drawing/2014/main" id="{A3D6BFFB-CA38-2B43-AE7A-A0DBAC704C49}"/>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02" name="Freihandform: Form 147">
              <a:extLst>
                <a:ext uri="{FF2B5EF4-FFF2-40B4-BE49-F238E27FC236}">
                  <a16:creationId xmlns:a16="http://schemas.microsoft.com/office/drawing/2014/main" id="{45A1C4C1-ECB7-424A-B78C-23570823C651}"/>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03" name="Freihandform: Form 148">
              <a:extLst>
                <a:ext uri="{FF2B5EF4-FFF2-40B4-BE49-F238E27FC236}">
                  <a16:creationId xmlns:a16="http://schemas.microsoft.com/office/drawing/2014/main" id="{2C77DE2C-C880-2B4B-89E9-B9D534E9F28C}"/>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04" name="Freihandform: Form 149">
              <a:extLst>
                <a:ext uri="{FF2B5EF4-FFF2-40B4-BE49-F238E27FC236}">
                  <a16:creationId xmlns:a16="http://schemas.microsoft.com/office/drawing/2014/main" id="{4273B477-7320-3D42-B516-A2AA6AB32516}"/>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5" name="Freihandform: Form 150">
              <a:extLst>
                <a:ext uri="{FF2B5EF4-FFF2-40B4-BE49-F238E27FC236}">
                  <a16:creationId xmlns:a16="http://schemas.microsoft.com/office/drawing/2014/main" id="{8BA2EE47-5E5C-A848-84E4-528E2FCD6732}"/>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6" name="Freihandform: Form 151">
              <a:extLst>
                <a:ext uri="{FF2B5EF4-FFF2-40B4-BE49-F238E27FC236}">
                  <a16:creationId xmlns:a16="http://schemas.microsoft.com/office/drawing/2014/main" id="{E6604A85-A484-6D41-A8E4-9BD42F89A49D}"/>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2">
              <a:extLst>
                <a:ext uri="{FF2B5EF4-FFF2-40B4-BE49-F238E27FC236}">
                  <a16:creationId xmlns:a16="http://schemas.microsoft.com/office/drawing/2014/main" id="{731EEA77-C16F-B04E-8A60-69066E5C83C4}"/>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8" name="Freihandform: Form 153">
              <a:extLst>
                <a:ext uri="{FF2B5EF4-FFF2-40B4-BE49-F238E27FC236}">
                  <a16:creationId xmlns:a16="http://schemas.microsoft.com/office/drawing/2014/main" id="{51BA1C0C-B46C-0744-9F71-99C90D5F7AFD}"/>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9" name="Freihandform: Form 154">
              <a:extLst>
                <a:ext uri="{FF2B5EF4-FFF2-40B4-BE49-F238E27FC236}">
                  <a16:creationId xmlns:a16="http://schemas.microsoft.com/office/drawing/2014/main" id="{2630333D-62BA-0C48-87E1-B2674E777327}"/>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10" name="Freihandform: Form 155">
              <a:extLst>
                <a:ext uri="{FF2B5EF4-FFF2-40B4-BE49-F238E27FC236}">
                  <a16:creationId xmlns:a16="http://schemas.microsoft.com/office/drawing/2014/main" id="{7F51EE46-A26C-034C-8EC9-038036424844}"/>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11" name="Freihandform: Form 156">
              <a:extLst>
                <a:ext uri="{FF2B5EF4-FFF2-40B4-BE49-F238E27FC236}">
                  <a16:creationId xmlns:a16="http://schemas.microsoft.com/office/drawing/2014/main" id="{03A35480-3A65-C442-9CC5-72EB1E51B8E5}"/>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2" name="Freihandform: Form 157">
              <a:extLst>
                <a:ext uri="{FF2B5EF4-FFF2-40B4-BE49-F238E27FC236}">
                  <a16:creationId xmlns:a16="http://schemas.microsoft.com/office/drawing/2014/main" id="{83160B45-A400-8D47-B04B-471A025CE834}"/>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3" name="Freihandform: Form 158">
              <a:extLst>
                <a:ext uri="{FF2B5EF4-FFF2-40B4-BE49-F238E27FC236}">
                  <a16:creationId xmlns:a16="http://schemas.microsoft.com/office/drawing/2014/main" id="{2E2F12A2-29EF-0045-95AF-87E52BBF57C5}"/>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62" name="Freihandform: Form 159">
              <a:extLst>
                <a:ext uri="{FF2B5EF4-FFF2-40B4-BE49-F238E27FC236}">
                  <a16:creationId xmlns:a16="http://schemas.microsoft.com/office/drawing/2014/main" id="{16A02A89-3AAC-BC49-B529-581835BA15EA}"/>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63" name="Freihandform: Form 160">
              <a:extLst>
                <a:ext uri="{FF2B5EF4-FFF2-40B4-BE49-F238E27FC236}">
                  <a16:creationId xmlns:a16="http://schemas.microsoft.com/office/drawing/2014/main" id="{B04EFBE0-69A0-D345-B2AB-EAB4C5C52DE7}"/>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64" name="Freihandform: Form 161">
              <a:extLst>
                <a:ext uri="{FF2B5EF4-FFF2-40B4-BE49-F238E27FC236}">
                  <a16:creationId xmlns:a16="http://schemas.microsoft.com/office/drawing/2014/main" id="{51130C85-EF8E-E941-8AA8-59B4A6C73A8C}"/>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5" name="Freihandform: Form 162">
              <a:extLst>
                <a:ext uri="{FF2B5EF4-FFF2-40B4-BE49-F238E27FC236}">
                  <a16:creationId xmlns:a16="http://schemas.microsoft.com/office/drawing/2014/main" id="{E5AEAA62-8BA7-1248-B01E-EE9D7E8E9B33}"/>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66" name="Freihandform: Form 163">
              <a:extLst>
                <a:ext uri="{FF2B5EF4-FFF2-40B4-BE49-F238E27FC236}">
                  <a16:creationId xmlns:a16="http://schemas.microsoft.com/office/drawing/2014/main" id="{923DF9C4-25DA-B441-A914-76FA8DCB64C2}"/>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67" name="Freihandform: Form 165">
              <a:extLst>
                <a:ext uri="{FF2B5EF4-FFF2-40B4-BE49-F238E27FC236}">
                  <a16:creationId xmlns:a16="http://schemas.microsoft.com/office/drawing/2014/main" id="{6404CA12-7B88-904D-B14C-2ECF1BBFE77D}"/>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68" name="Freihandform: Form 166">
              <a:extLst>
                <a:ext uri="{FF2B5EF4-FFF2-40B4-BE49-F238E27FC236}">
                  <a16:creationId xmlns:a16="http://schemas.microsoft.com/office/drawing/2014/main" id="{9AE32170-FD90-724B-BA0F-C071B673DFA5}"/>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69" name="Freihandform: Form 168">
              <a:extLst>
                <a:ext uri="{FF2B5EF4-FFF2-40B4-BE49-F238E27FC236}">
                  <a16:creationId xmlns:a16="http://schemas.microsoft.com/office/drawing/2014/main" id="{22A00257-E272-AE47-8EB3-C2F338A39BCC}"/>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70" name="Freihandform: Form 169">
              <a:extLst>
                <a:ext uri="{FF2B5EF4-FFF2-40B4-BE49-F238E27FC236}">
                  <a16:creationId xmlns:a16="http://schemas.microsoft.com/office/drawing/2014/main" id="{9010D977-96D2-5344-9D54-5B1F1890003C}"/>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1" name="Freihandform: Form 170">
              <a:extLst>
                <a:ext uri="{FF2B5EF4-FFF2-40B4-BE49-F238E27FC236}">
                  <a16:creationId xmlns:a16="http://schemas.microsoft.com/office/drawing/2014/main" id="{69110C42-8840-1244-8543-17DF59E2E566}"/>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72" name="Freihandform: Form 171">
              <a:extLst>
                <a:ext uri="{FF2B5EF4-FFF2-40B4-BE49-F238E27FC236}">
                  <a16:creationId xmlns:a16="http://schemas.microsoft.com/office/drawing/2014/main" id="{B01D77A0-605C-3A41-8B3B-848965822284}"/>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3" name="Freihandform: Form 172">
              <a:extLst>
                <a:ext uri="{FF2B5EF4-FFF2-40B4-BE49-F238E27FC236}">
                  <a16:creationId xmlns:a16="http://schemas.microsoft.com/office/drawing/2014/main" id="{B6258516-95BB-D249-97E3-E8FF599D5A61}"/>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74" name="Freihandform: Form 173">
              <a:extLst>
                <a:ext uri="{FF2B5EF4-FFF2-40B4-BE49-F238E27FC236}">
                  <a16:creationId xmlns:a16="http://schemas.microsoft.com/office/drawing/2014/main" id="{6F644B13-8422-E14C-8A71-46CB8A29DF41}"/>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75" name="Freihandform: Form 174">
              <a:extLst>
                <a:ext uri="{FF2B5EF4-FFF2-40B4-BE49-F238E27FC236}">
                  <a16:creationId xmlns:a16="http://schemas.microsoft.com/office/drawing/2014/main" id="{D036D641-EE25-D848-B800-F58297D4A4AB}"/>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76" name="Freihandform: Form 175">
              <a:extLst>
                <a:ext uri="{FF2B5EF4-FFF2-40B4-BE49-F238E27FC236}">
                  <a16:creationId xmlns:a16="http://schemas.microsoft.com/office/drawing/2014/main" id="{B3F11901-2447-6844-A0E2-A8B98BE0E6ED}"/>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77" name="Freihandform: Form 176">
              <a:extLst>
                <a:ext uri="{FF2B5EF4-FFF2-40B4-BE49-F238E27FC236}">
                  <a16:creationId xmlns:a16="http://schemas.microsoft.com/office/drawing/2014/main" id="{A075AEDA-6C62-F94D-82A7-1CEC19835E6F}"/>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78" name="Freihandform: Form 177">
              <a:extLst>
                <a:ext uri="{FF2B5EF4-FFF2-40B4-BE49-F238E27FC236}">
                  <a16:creationId xmlns:a16="http://schemas.microsoft.com/office/drawing/2014/main" id="{06567BDD-F4E2-E14D-A2CF-4531942863CD}"/>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79" name="Freihandform: Form 178">
              <a:extLst>
                <a:ext uri="{FF2B5EF4-FFF2-40B4-BE49-F238E27FC236}">
                  <a16:creationId xmlns:a16="http://schemas.microsoft.com/office/drawing/2014/main" id="{515DD9E8-1BEA-E641-A307-C1B10179A17B}"/>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80" name="Freihandform: Form 179">
              <a:extLst>
                <a:ext uri="{FF2B5EF4-FFF2-40B4-BE49-F238E27FC236}">
                  <a16:creationId xmlns:a16="http://schemas.microsoft.com/office/drawing/2014/main" id="{19872820-93D6-754C-B977-2268DFD4EFB5}"/>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81" name="Freihandform: Form 180">
              <a:extLst>
                <a:ext uri="{FF2B5EF4-FFF2-40B4-BE49-F238E27FC236}">
                  <a16:creationId xmlns:a16="http://schemas.microsoft.com/office/drawing/2014/main" id="{C3339530-333D-AE47-BF81-DB1C1320D573}"/>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82" name="Freihandform: Form 181">
              <a:extLst>
                <a:ext uri="{FF2B5EF4-FFF2-40B4-BE49-F238E27FC236}">
                  <a16:creationId xmlns:a16="http://schemas.microsoft.com/office/drawing/2014/main" id="{24F17DFD-44F8-734D-8E31-629158A9A54F}"/>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83" name="Freihandform: Form 182">
              <a:extLst>
                <a:ext uri="{FF2B5EF4-FFF2-40B4-BE49-F238E27FC236}">
                  <a16:creationId xmlns:a16="http://schemas.microsoft.com/office/drawing/2014/main" id="{09631F02-1E9F-124C-A718-1FB78E6ECC63}"/>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84" name="Freihandform: Form 183">
              <a:extLst>
                <a:ext uri="{FF2B5EF4-FFF2-40B4-BE49-F238E27FC236}">
                  <a16:creationId xmlns:a16="http://schemas.microsoft.com/office/drawing/2014/main" id="{28E65A08-C6AD-F041-ADDA-1D8DD0C07C90}"/>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85" name="Freihandform: Form 184">
              <a:extLst>
                <a:ext uri="{FF2B5EF4-FFF2-40B4-BE49-F238E27FC236}">
                  <a16:creationId xmlns:a16="http://schemas.microsoft.com/office/drawing/2014/main" id="{40AF49E1-884F-944B-BCEB-0A61842F13BE}"/>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86" name="Freihandform: Form 185">
              <a:extLst>
                <a:ext uri="{FF2B5EF4-FFF2-40B4-BE49-F238E27FC236}">
                  <a16:creationId xmlns:a16="http://schemas.microsoft.com/office/drawing/2014/main" id="{A1BE203B-DE4B-134D-9320-8E3E8743AEA3}"/>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87" name="Freihandform: Form 186">
              <a:extLst>
                <a:ext uri="{FF2B5EF4-FFF2-40B4-BE49-F238E27FC236}">
                  <a16:creationId xmlns:a16="http://schemas.microsoft.com/office/drawing/2014/main" id="{55BB5479-9CCA-1042-A9C2-F47FD4157BF7}"/>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88" name="Freihandform: Form 187">
              <a:extLst>
                <a:ext uri="{FF2B5EF4-FFF2-40B4-BE49-F238E27FC236}">
                  <a16:creationId xmlns:a16="http://schemas.microsoft.com/office/drawing/2014/main" id="{BE6F44D2-4FB7-174F-BFD9-AA13715BB8C8}"/>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89" name="Freihandform: Form 188">
              <a:extLst>
                <a:ext uri="{FF2B5EF4-FFF2-40B4-BE49-F238E27FC236}">
                  <a16:creationId xmlns:a16="http://schemas.microsoft.com/office/drawing/2014/main" id="{D1069753-1389-9841-91F4-93B9E0FD7E85}"/>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90" name="Freihandform: Form 189">
              <a:extLst>
                <a:ext uri="{FF2B5EF4-FFF2-40B4-BE49-F238E27FC236}">
                  <a16:creationId xmlns:a16="http://schemas.microsoft.com/office/drawing/2014/main" id="{B138CC81-BB4F-0F47-B23B-37783BD79EE5}"/>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94" name="Freihandform: Form 87">
            <a:extLst>
              <a:ext uri="{FF2B5EF4-FFF2-40B4-BE49-F238E27FC236}">
                <a16:creationId xmlns:a16="http://schemas.microsoft.com/office/drawing/2014/main" id="{F00F092D-A01E-204D-8B27-471EB96015DB}"/>
              </a:ext>
            </a:extLst>
          </p:cNvPr>
          <p:cNvSpPr/>
          <p:nvPr userDrawn="1"/>
        </p:nvSpPr>
        <p:spPr>
          <a:xfrm>
            <a:off x="10281058" y="317591"/>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152488056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 mit Bi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48180691-36C4-442B-801E-F5F906A331D4}"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39" name="Bildplatzhalter 8">
            <a:extLst>
              <a:ext uri="{FF2B5EF4-FFF2-40B4-BE49-F238E27FC236}">
                <a16:creationId xmlns:a16="http://schemas.microsoft.com/office/drawing/2014/main" id="{C307E1A8-BB91-4A01-9481-49FD8B5663F9}"/>
              </a:ext>
            </a:extLst>
          </p:cNvPr>
          <p:cNvSpPr>
            <a:spLocks noGrp="1"/>
          </p:cNvSpPr>
          <p:nvPr>
            <p:ph type="pic" sz="quarter" idx="25" hasCustomPrompt="1"/>
          </p:nvPr>
        </p:nvSpPr>
        <p:spPr>
          <a:xfrm>
            <a:off x="6206329" y="1631156"/>
            <a:ext cx="5469732" cy="3951164"/>
          </a:xfrm>
          <a:solidFill>
            <a:schemeClr val="bg1">
              <a:lumMod val="95000"/>
            </a:schemeClr>
          </a:solidFill>
        </p:spPr>
        <p:txBody>
          <a:bodyPr/>
          <a:lstStyle/>
          <a:p>
            <a:r>
              <a:rPr lang="de-DE"/>
              <a:t> </a:t>
            </a:r>
          </a:p>
        </p:txBody>
      </p:sp>
      <p:sp>
        <p:nvSpPr>
          <p:cNvPr id="40" name="Textplatzhalter 10">
            <a:extLst>
              <a:ext uri="{FF2B5EF4-FFF2-40B4-BE49-F238E27FC236}">
                <a16:creationId xmlns:a16="http://schemas.microsoft.com/office/drawing/2014/main" id="{7ADEC47A-086D-40D0-ACA4-691359338125}"/>
              </a:ext>
            </a:extLst>
          </p:cNvPr>
          <p:cNvSpPr>
            <a:spLocks noGrp="1"/>
          </p:cNvSpPr>
          <p:nvPr>
            <p:ph type="body" sz="quarter" idx="26"/>
          </p:nvPr>
        </p:nvSpPr>
        <p:spPr>
          <a:xfrm>
            <a:off x="6206329"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3" name="Textplatzhalter 6">
            <a:extLst>
              <a:ext uri="{FF2B5EF4-FFF2-40B4-BE49-F238E27FC236}">
                <a16:creationId xmlns:a16="http://schemas.microsoft.com/office/drawing/2014/main" id="{814385D7-3CBE-40E3-B67F-C8C515F3C0EF}"/>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p>
        </p:txBody>
      </p:sp>
      <p:sp>
        <p:nvSpPr>
          <p:cNvPr id="26" name="Textplatzhalter 6">
            <a:extLst>
              <a:ext uri="{FF2B5EF4-FFF2-40B4-BE49-F238E27FC236}">
                <a16:creationId xmlns:a16="http://schemas.microsoft.com/office/drawing/2014/main" id="{BF0108A6-83E5-4EB1-9FFE-599D1B8CC324}"/>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rgbClr val="8C9FB1"/>
                </a:solidFill>
              </a:defRPr>
            </a:lvl1pPr>
          </a:lstStyle>
          <a:p>
            <a:pPr lvl="0"/>
            <a:r>
              <a:rPr lang="de-DE" dirty="0"/>
              <a:t>02 </a:t>
            </a:r>
          </a:p>
        </p:txBody>
      </p:sp>
      <p:sp>
        <p:nvSpPr>
          <p:cNvPr id="27" name="Textplatzhalter 6">
            <a:extLst>
              <a:ext uri="{FF2B5EF4-FFF2-40B4-BE49-F238E27FC236}">
                <a16:creationId xmlns:a16="http://schemas.microsoft.com/office/drawing/2014/main" id="{267C2477-3228-475F-AFD7-A441A08AAE52}"/>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p>
        </p:txBody>
      </p:sp>
      <p:sp>
        <p:nvSpPr>
          <p:cNvPr id="28" name="Textplatzhalter 6">
            <a:extLst>
              <a:ext uri="{FF2B5EF4-FFF2-40B4-BE49-F238E27FC236}">
                <a16:creationId xmlns:a16="http://schemas.microsoft.com/office/drawing/2014/main" id="{372EDABB-0CB3-495E-B38E-EBB187C3F00C}"/>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rgbClr val="8C9FB1"/>
                </a:solidFill>
              </a:defRPr>
            </a:lvl1pPr>
          </a:lstStyle>
          <a:p>
            <a:pPr lvl="0"/>
            <a:r>
              <a:rPr lang="de-DE" dirty="0"/>
              <a:t>05 </a:t>
            </a:r>
          </a:p>
        </p:txBody>
      </p:sp>
      <p:sp>
        <p:nvSpPr>
          <p:cNvPr id="29" name="Textplatzhalter 6">
            <a:extLst>
              <a:ext uri="{FF2B5EF4-FFF2-40B4-BE49-F238E27FC236}">
                <a16:creationId xmlns:a16="http://schemas.microsoft.com/office/drawing/2014/main" id="{F8DE391A-D3CD-46A0-9DA6-BE18B632C972}"/>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p>
        </p:txBody>
      </p:sp>
      <p:sp>
        <p:nvSpPr>
          <p:cNvPr id="30" name="Textplatzhalter 6">
            <a:extLst>
              <a:ext uri="{FF2B5EF4-FFF2-40B4-BE49-F238E27FC236}">
                <a16:creationId xmlns:a16="http://schemas.microsoft.com/office/drawing/2014/main" id="{6D22FFA5-3E37-4F35-A696-49186B6B1118}"/>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rgbClr val="8C9FB1"/>
                </a:solidFill>
              </a:defRPr>
            </a:lvl1pPr>
          </a:lstStyle>
          <a:p>
            <a:pPr lvl="0"/>
            <a:r>
              <a:rPr lang="de-DE" dirty="0"/>
              <a:t>03 </a:t>
            </a:r>
          </a:p>
        </p:txBody>
      </p:sp>
      <p:sp>
        <p:nvSpPr>
          <p:cNvPr id="31" name="Textplatzhalter 6">
            <a:extLst>
              <a:ext uri="{FF2B5EF4-FFF2-40B4-BE49-F238E27FC236}">
                <a16:creationId xmlns:a16="http://schemas.microsoft.com/office/drawing/2014/main" id="{BFD50D54-7BD1-4F76-8C9C-C2D77E59243A}"/>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p>
        </p:txBody>
      </p:sp>
      <p:sp>
        <p:nvSpPr>
          <p:cNvPr id="32" name="Textplatzhalter 6">
            <a:extLst>
              <a:ext uri="{FF2B5EF4-FFF2-40B4-BE49-F238E27FC236}">
                <a16:creationId xmlns:a16="http://schemas.microsoft.com/office/drawing/2014/main" id="{1CB17604-E112-4197-B54C-292891529DF6}"/>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rgbClr val="8C9FB1"/>
                </a:solidFill>
              </a:defRPr>
            </a:lvl1pPr>
          </a:lstStyle>
          <a:p>
            <a:pPr lvl="0"/>
            <a:r>
              <a:rPr lang="de-DE" dirty="0"/>
              <a:t>04 </a:t>
            </a:r>
          </a:p>
        </p:txBody>
      </p:sp>
      <p:sp>
        <p:nvSpPr>
          <p:cNvPr id="33" name="Textplatzhalter 6">
            <a:extLst>
              <a:ext uri="{FF2B5EF4-FFF2-40B4-BE49-F238E27FC236}">
                <a16:creationId xmlns:a16="http://schemas.microsoft.com/office/drawing/2014/main" id="{D30B4D90-1B5E-403E-AD31-C32004032091}"/>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p>
        </p:txBody>
      </p:sp>
      <p:sp>
        <p:nvSpPr>
          <p:cNvPr id="34" name="Textplatzhalter 6">
            <a:extLst>
              <a:ext uri="{FF2B5EF4-FFF2-40B4-BE49-F238E27FC236}">
                <a16:creationId xmlns:a16="http://schemas.microsoft.com/office/drawing/2014/main" id="{72B1944A-640B-4200-A785-CFA163F71818}"/>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rgbClr val="8C9FB1"/>
                </a:solidFill>
              </a:defRPr>
            </a:lvl1pPr>
          </a:lstStyle>
          <a:p>
            <a:pPr lvl="0"/>
            <a:r>
              <a:rPr lang="de-DE" dirty="0"/>
              <a:t>06 </a:t>
            </a:r>
          </a:p>
        </p:txBody>
      </p:sp>
      <p:sp>
        <p:nvSpPr>
          <p:cNvPr id="35" name="Textplatzhalter 6">
            <a:extLst>
              <a:ext uri="{FF2B5EF4-FFF2-40B4-BE49-F238E27FC236}">
                <a16:creationId xmlns:a16="http://schemas.microsoft.com/office/drawing/2014/main" id="{5ECB7BBA-6A53-45DD-882E-1DF6A99780C0}"/>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p>
        </p:txBody>
      </p:sp>
      <p:sp>
        <p:nvSpPr>
          <p:cNvPr id="36" name="Textplatzhalter 6">
            <a:extLst>
              <a:ext uri="{FF2B5EF4-FFF2-40B4-BE49-F238E27FC236}">
                <a16:creationId xmlns:a16="http://schemas.microsoft.com/office/drawing/2014/main" id="{FE56B6C1-047C-44D7-B1DD-8B723581E084}"/>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rgbClr val="8C9FB1"/>
                </a:solidFill>
              </a:defRPr>
            </a:lvl1pPr>
          </a:lstStyle>
          <a:p>
            <a:pPr lvl="0"/>
            <a:r>
              <a:rPr lang="de-DE" dirty="0"/>
              <a:t>01 </a:t>
            </a:r>
          </a:p>
        </p:txBody>
      </p:sp>
      <p:sp>
        <p:nvSpPr>
          <p:cNvPr id="21" name="Bildplatzhalter 6">
            <a:extLst>
              <a:ext uri="{FF2B5EF4-FFF2-40B4-BE49-F238E27FC236}">
                <a16:creationId xmlns:a16="http://schemas.microsoft.com/office/drawing/2014/main" id="{8F4DFED6-EBAA-4D0C-A5C6-CD2902883FB9}"/>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2" name="Titel 1">
            <a:extLst>
              <a:ext uri="{FF2B5EF4-FFF2-40B4-BE49-F238E27FC236}">
                <a16:creationId xmlns:a16="http://schemas.microsoft.com/office/drawing/2014/main" id="{365D3C98-AF8F-400F-858D-1D6CD4B95DD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24" name="Textplatzhalter 9">
            <a:extLst>
              <a:ext uri="{FF2B5EF4-FFF2-40B4-BE49-F238E27FC236}">
                <a16:creationId xmlns:a16="http://schemas.microsoft.com/office/drawing/2014/main" id="{E94ED47E-AE0F-46CF-A861-AA42DCC1736C}"/>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45159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Kapiteltrenner">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hasCustomPrompt="1"/>
          </p:nvPr>
        </p:nvSpPr>
        <p:spPr>
          <a:xfrm>
            <a:off x="518318" y="2875002"/>
            <a:ext cx="11157743" cy="1107996"/>
          </a:xfrm>
        </p:spPr>
        <p:txBody>
          <a:bodyPr anchor="ctr" anchorCtr="0"/>
          <a:lstStyle>
            <a:lvl1pPr>
              <a:defRPr sz="4000">
                <a:solidFill>
                  <a:schemeClr val="tx1"/>
                </a:solidFill>
              </a:defRPr>
            </a:lvl1pPr>
          </a:lstStyle>
          <a:p>
            <a:r>
              <a:rPr lang="de-DE" dirty="0"/>
              <a:t>Kapiteltrenner</a:t>
            </a:r>
            <a:br>
              <a:rPr lang="de-DE" dirty="0"/>
            </a:br>
            <a:r>
              <a:rPr lang="de-DE" dirty="0"/>
              <a:t>Mehrzeilig möglich</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fld id="{25DBE663-8CF8-4EA4-AF83-5C771F9A06FE}"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‹Nr.›</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517200" y="6538526"/>
            <a:ext cx="11674800" cy="108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F7987594-F169-42FB-8839-77BF8D405E37}"/>
              </a:ext>
            </a:extLst>
          </p:cNvPr>
          <p:cNvSpPr/>
          <p:nvPr userDrawn="1"/>
        </p:nvSpPr>
        <p:spPr>
          <a:xfrm>
            <a:off x="518400" y="1196733"/>
            <a:ext cx="11676062" cy="720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8" name="Gruppieren 57">
            <a:extLst>
              <a:ext uri="{FF2B5EF4-FFF2-40B4-BE49-F238E27FC236}">
                <a16:creationId xmlns:a16="http://schemas.microsoft.com/office/drawing/2014/main" id="{9A6E8BA9-5951-4163-8A80-4621C65DA816}"/>
              </a:ext>
            </a:extLst>
          </p:cNvPr>
          <p:cNvGrpSpPr/>
          <p:nvPr userDrawn="1"/>
        </p:nvGrpSpPr>
        <p:grpSpPr>
          <a:xfrm>
            <a:off x="-390525" y="160153"/>
            <a:ext cx="333375" cy="136812"/>
            <a:chOff x="-133350" y="2711163"/>
            <a:chExt cx="333375" cy="136812"/>
          </a:xfrm>
        </p:grpSpPr>
        <p:cxnSp>
          <p:nvCxnSpPr>
            <p:cNvPr id="61" name="Gerader Verbinder 60">
              <a:extLst>
                <a:ext uri="{FF2B5EF4-FFF2-40B4-BE49-F238E27FC236}">
                  <a16:creationId xmlns:a16="http://schemas.microsoft.com/office/drawing/2014/main" id="{59DAB7DF-1308-4B09-91FE-7DF38D6584E7}"/>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87654828-5D94-4A05-BD5F-25792A149E05}"/>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3" name="Gruppieren 62">
            <a:extLst>
              <a:ext uri="{FF2B5EF4-FFF2-40B4-BE49-F238E27FC236}">
                <a16:creationId xmlns:a16="http://schemas.microsoft.com/office/drawing/2014/main" id="{9D3F2F75-1623-4F64-97FE-EA0C4D9FABDC}"/>
              </a:ext>
            </a:extLst>
          </p:cNvPr>
          <p:cNvGrpSpPr/>
          <p:nvPr userDrawn="1"/>
        </p:nvGrpSpPr>
        <p:grpSpPr>
          <a:xfrm>
            <a:off x="-390525" y="1131703"/>
            <a:ext cx="333375" cy="136812"/>
            <a:chOff x="-133350" y="2711163"/>
            <a:chExt cx="333375" cy="136812"/>
          </a:xfrm>
        </p:grpSpPr>
        <p:cxnSp>
          <p:nvCxnSpPr>
            <p:cNvPr id="64" name="Gerader Verbinder 63">
              <a:extLst>
                <a:ext uri="{FF2B5EF4-FFF2-40B4-BE49-F238E27FC236}">
                  <a16:creationId xmlns:a16="http://schemas.microsoft.com/office/drawing/2014/main" id="{B042E0F0-49A6-465F-A607-A4C2EFB5486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9D612980-2A2D-4E94-8238-9C67C608554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6" name="Gruppieren 65">
            <a:extLst>
              <a:ext uri="{FF2B5EF4-FFF2-40B4-BE49-F238E27FC236}">
                <a16:creationId xmlns:a16="http://schemas.microsoft.com/office/drawing/2014/main" id="{2CE76F8C-9B22-4BB3-B2D6-15EC2A58C7A7}"/>
              </a:ext>
            </a:extLst>
          </p:cNvPr>
          <p:cNvGrpSpPr/>
          <p:nvPr userDrawn="1"/>
        </p:nvGrpSpPr>
        <p:grpSpPr>
          <a:xfrm>
            <a:off x="-390525" y="1491963"/>
            <a:ext cx="333375" cy="136812"/>
            <a:chOff x="-133350" y="2711163"/>
            <a:chExt cx="333375" cy="136812"/>
          </a:xfrm>
        </p:grpSpPr>
        <p:cxnSp>
          <p:nvCxnSpPr>
            <p:cNvPr id="67" name="Gerader Verbinder 66">
              <a:extLst>
                <a:ext uri="{FF2B5EF4-FFF2-40B4-BE49-F238E27FC236}">
                  <a16:creationId xmlns:a16="http://schemas.microsoft.com/office/drawing/2014/main" id="{9C843E82-BEFA-4CF2-BA2F-3C80060D31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4762BE88-2459-479F-84FF-4DF483AA142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69" name="Gruppieren 68">
            <a:extLst>
              <a:ext uri="{FF2B5EF4-FFF2-40B4-BE49-F238E27FC236}">
                <a16:creationId xmlns:a16="http://schemas.microsoft.com/office/drawing/2014/main" id="{104E26F8-EA1A-4C6F-92E1-8F6F98ABFA13}"/>
              </a:ext>
            </a:extLst>
          </p:cNvPr>
          <p:cNvGrpSpPr/>
          <p:nvPr userDrawn="1"/>
        </p:nvGrpSpPr>
        <p:grpSpPr>
          <a:xfrm>
            <a:off x="-390525" y="3292188"/>
            <a:ext cx="333375" cy="136812"/>
            <a:chOff x="-133350" y="2711163"/>
            <a:chExt cx="333375" cy="136812"/>
          </a:xfrm>
        </p:grpSpPr>
        <p:cxnSp>
          <p:nvCxnSpPr>
            <p:cNvPr id="70" name="Gerader Verbinder 69">
              <a:extLst>
                <a:ext uri="{FF2B5EF4-FFF2-40B4-BE49-F238E27FC236}">
                  <a16:creationId xmlns:a16="http://schemas.microsoft.com/office/drawing/2014/main" id="{1A8A854C-301D-4327-AEA2-BCC20A8872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5A547124-456E-49C6-8FC8-111D0AAFEB7F}"/>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72" name="Gruppieren 71">
            <a:extLst>
              <a:ext uri="{FF2B5EF4-FFF2-40B4-BE49-F238E27FC236}">
                <a16:creationId xmlns:a16="http://schemas.microsoft.com/office/drawing/2014/main" id="{73B26B5D-1FEC-45B5-B34A-6A1B50955F0E}"/>
              </a:ext>
            </a:extLst>
          </p:cNvPr>
          <p:cNvGrpSpPr/>
          <p:nvPr userDrawn="1"/>
        </p:nvGrpSpPr>
        <p:grpSpPr>
          <a:xfrm>
            <a:off x="-390525" y="6063963"/>
            <a:ext cx="333375" cy="136812"/>
            <a:chOff x="-133350" y="2711163"/>
            <a:chExt cx="333375" cy="136812"/>
          </a:xfrm>
        </p:grpSpPr>
        <p:cxnSp>
          <p:nvCxnSpPr>
            <p:cNvPr id="73" name="Gerader Verbinder 72">
              <a:extLst>
                <a:ext uri="{FF2B5EF4-FFF2-40B4-BE49-F238E27FC236}">
                  <a16:creationId xmlns:a16="http://schemas.microsoft.com/office/drawing/2014/main" id="{3423A679-4F5C-456E-AB6C-7A18EA3E5BA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69754FAD-5E71-4087-B3E8-0FEC37E0D864}"/>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5" name="Gruppieren 74">
            <a:extLst>
              <a:ext uri="{FF2B5EF4-FFF2-40B4-BE49-F238E27FC236}">
                <a16:creationId xmlns:a16="http://schemas.microsoft.com/office/drawing/2014/main" id="{7C156EC4-BDB3-4DEA-9B78-E98FCFD2F54B}"/>
              </a:ext>
            </a:extLst>
          </p:cNvPr>
          <p:cNvGrpSpPr/>
          <p:nvPr userDrawn="1"/>
        </p:nvGrpSpPr>
        <p:grpSpPr>
          <a:xfrm>
            <a:off x="-390525" y="6495763"/>
            <a:ext cx="333375" cy="136812"/>
            <a:chOff x="-133350" y="2711163"/>
            <a:chExt cx="333375" cy="136812"/>
          </a:xfrm>
        </p:grpSpPr>
        <p:cxnSp>
          <p:nvCxnSpPr>
            <p:cNvPr id="76" name="Gerader Verbinder 75">
              <a:extLst>
                <a:ext uri="{FF2B5EF4-FFF2-40B4-BE49-F238E27FC236}">
                  <a16:creationId xmlns:a16="http://schemas.microsoft.com/office/drawing/2014/main" id="{9E9C384D-D46B-429F-9A97-86F6E3560FE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64B7918E-86D1-49EB-8917-1468D42A6E25}"/>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78" name="Gruppieren 77">
            <a:extLst>
              <a:ext uri="{FF2B5EF4-FFF2-40B4-BE49-F238E27FC236}">
                <a16:creationId xmlns:a16="http://schemas.microsoft.com/office/drawing/2014/main" id="{750A6733-FD78-4442-98B4-E2BED64B460F}"/>
              </a:ext>
            </a:extLst>
          </p:cNvPr>
          <p:cNvGrpSpPr/>
          <p:nvPr userDrawn="1"/>
        </p:nvGrpSpPr>
        <p:grpSpPr>
          <a:xfrm rot="16200000">
            <a:off x="281643" y="-299136"/>
            <a:ext cx="333375" cy="136808"/>
            <a:chOff x="-133350" y="2711167"/>
            <a:chExt cx="333375" cy="136808"/>
          </a:xfrm>
        </p:grpSpPr>
        <p:cxnSp>
          <p:nvCxnSpPr>
            <p:cNvPr id="79" name="Gerader Verbinder 78">
              <a:extLst>
                <a:ext uri="{FF2B5EF4-FFF2-40B4-BE49-F238E27FC236}">
                  <a16:creationId xmlns:a16="http://schemas.microsoft.com/office/drawing/2014/main" id="{77BB574D-D198-49E4-874D-732C0CBD5BF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67A72ACB-A6A0-450F-A8F3-9CA35EFC5560}"/>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1" name="Gruppieren 80">
            <a:extLst>
              <a:ext uri="{FF2B5EF4-FFF2-40B4-BE49-F238E27FC236}">
                <a16:creationId xmlns:a16="http://schemas.microsoft.com/office/drawing/2014/main" id="{C4970FA2-8D2D-462F-BD21-BDE052DC5824}"/>
              </a:ext>
            </a:extLst>
          </p:cNvPr>
          <p:cNvGrpSpPr/>
          <p:nvPr userDrawn="1"/>
        </p:nvGrpSpPr>
        <p:grpSpPr>
          <a:xfrm rot="16200000">
            <a:off x="5752963" y="-299136"/>
            <a:ext cx="333375" cy="136804"/>
            <a:chOff x="-133350" y="2711171"/>
            <a:chExt cx="333375" cy="136804"/>
          </a:xfrm>
        </p:grpSpPr>
        <p:cxnSp>
          <p:nvCxnSpPr>
            <p:cNvPr id="82" name="Gerader Verbinder 81">
              <a:extLst>
                <a:ext uri="{FF2B5EF4-FFF2-40B4-BE49-F238E27FC236}">
                  <a16:creationId xmlns:a16="http://schemas.microsoft.com/office/drawing/2014/main" id="{A7C30986-FB99-416E-BC3E-3BAEC067C11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4CE018F4-A860-49B3-B4CD-A328759F15C6}"/>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4" name="Gruppieren 83">
            <a:extLst>
              <a:ext uri="{FF2B5EF4-FFF2-40B4-BE49-F238E27FC236}">
                <a16:creationId xmlns:a16="http://schemas.microsoft.com/office/drawing/2014/main" id="{7C2BACBD-0A67-4A9A-B5DC-10C76F5DE4C2}"/>
              </a:ext>
            </a:extLst>
          </p:cNvPr>
          <p:cNvGrpSpPr/>
          <p:nvPr userDrawn="1"/>
        </p:nvGrpSpPr>
        <p:grpSpPr>
          <a:xfrm>
            <a:off x="6203950" y="-397424"/>
            <a:ext cx="124906" cy="333375"/>
            <a:chOff x="6416680" y="-397424"/>
            <a:chExt cx="124906" cy="333375"/>
          </a:xfrm>
        </p:grpSpPr>
        <p:cxnSp>
          <p:nvCxnSpPr>
            <p:cNvPr id="85" name="Gerader Verbinder 84">
              <a:extLst>
                <a:ext uri="{FF2B5EF4-FFF2-40B4-BE49-F238E27FC236}">
                  <a16:creationId xmlns:a16="http://schemas.microsoft.com/office/drawing/2014/main" id="{65F81584-9968-42FA-B3A9-1C13CEAE92A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Textfeld 85">
              <a:extLst>
                <a:ext uri="{FF2B5EF4-FFF2-40B4-BE49-F238E27FC236}">
                  <a16:creationId xmlns:a16="http://schemas.microsoft.com/office/drawing/2014/main" id="{B6D353C6-61DE-4475-8AC6-6D8AF12D49FB}"/>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7" name="Gerader Verbinder 86">
            <a:extLst>
              <a:ext uri="{FF2B5EF4-FFF2-40B4-BE49-F238E27FC236}">
                <a16:creationId xmlns:a16="http://schemas.microsoft.com/office/drawing/2014/main" id="{935008F2-D1D5-498F-9932-727B677C0ADE}"/>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8" name="Gruppieren 87">
            <a:extLst>
              <a:ext uri="{FF2B5EF4-FFF2-40B4-BE49-F238E27FC236}">
                <a16:creationId xmlns:a16="http://schemas.microsoft.com/office/drawing/2014/main" id="{9E72FA59-B055-4F1F-8F32-E797C18F96F9}"/>
              </a:ext>
            </a:extLst>
          </p:cNvPr>
          <p:cNvGrpSpPr/>
          <p:nvPr userDrawn="1"/>
        </p:nvGrpSpPr>
        <p:grpSpPr>
          <a:xfrm rot="16200000">
            <a:off x="11447325" y="-299139"/>
            <a:ext cx="333375" cy="136800"/>
            <a:chOff x="-133350" y="2711175"/>
            <a:chExt cx="333375" cy="136800"/>
          </a:xfrm>
        </p:grpSpPr>
        <p:cxnSp>
          <p:nvCxnSpPr>
            <p:cNvPr id="89" name="Gerader Verbinder 88">
              <a:extLst>
                <a:ext uri="{FF2B5EF4-FFF2-40B4-BE49-F238E27FC236}">
                  <a16:creationId xmlns:a16="http://schemas.microsoft.com/office/drawing/2014/main" id="{B89FA96C-C88D-4C6A-BE88-F3E3083BC51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0" name="Textfeld 89">
              <a:extLst>
                <a:ext uri="{FF2B5EF4-FFF2-40B4-BE49-F238E27FC236}">
                  <a16:creationId xmlns:a16="http://schemas.microsoft.com/office/drawing/2014/main" id="{CD67028C-ACEA-4E1C-BF3F-B09177D4335E}"/>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91" name="Gruppieren 90">
            <a:extLst>
              <a:ext uri="{FF2B5EF4-FFF2-40B4-BE49-F238E27FC236}">
                <a16:creationId xmlns:a16="http://schemas.microsoft.com/office/drawing/2014/main" id="{0A1F8EB5-1571-6A42-A990-BD41A147E78E}"/>
              </a:ext>
            </a:extLst>
          </p:cNvPr>
          <p:cNvGrpSpPr/>
          <p:nvPr userDrawn="1"/>
        </p:nvGrpSpPr>
        <p:grpSpPr>
          <a:xfrm>
            <a:off x="518731" y="309983"/>
            <a:ext cx="2388067" cy="301237"/>
            <a:chOff x="510639" y="293688"/>
            <a:chExt cx="2594512" cy="327279"/>
          </a:xfrm>
        </p:grpSpPr>
        <p:sp>
          <p:nvSpPr>
            <p:cNvPr id="92" name="Freihandform: Form 139">
              <a:extLst>
                <a:ext uri="{FF2B5EF4-FFF2-40B4-BE49-F238E27FC236}">
                  <a16:creationId xmlns:a16="http://schemas.microsoft.com/office/drawing/2014/main" id="{62970CE6-7C7A-A942-8432-A0496D482DD9}"/>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3" name="Freihandform: Form 140">
              <a:extLst>
                <a:ext uri="{FF2B5EF4-FFF2-40B4-BE49-F238E27FC236}">
                  <a16:creationId xmlns:a16="http://schemas.microsoft.com/office/drawing/2014/main" id="{ECC4E417-9B16-4549-99A4-EB2E9635B290}"/>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4" name="Freihandform: Form 141">
              <a:extLst>
                <a:ext uri="{FF2B5EF4-FFF2-40B4-BE49-F238E27FC236}">
                  <a16:creationId xmlns:a16="http://schemas.microsoft.com/office/drawing/2014/main" id="{11B4E2C2-5D6E-6942-A4C9-08A210A7E87C}"/>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5" name="Freihandform: Form 142">
              <a:extLst>
                <a:ext uri="{FF2B5EF4-FFF2-40B4-BE49-F238E27FC236}">
                  <a16:creationId xmlns:a16="http://schemas.microsoft.com/office/drawing/2014/main" id="{90485EDC-17B1-B848-B41D-B142303AB608}"/>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6" name="Freihandform: Form 143">
              <a:extLst>
                <a:ext uri="{FF2B5EF4-FFF2-40B4-BE49-F238E27FC236}">
                  <a16:creationId xmlns:a16="http://schemas.microsoft.com/office/drawing/2014/main" id="{EB379CC9-016C-2344-AAF3-87462700C038}"/>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7" name="Freihandform: Form 144">
              <a:extLst>
                <a:ext uri="{FF2B5EF4-FFF2-40B4-BE49-F238E27FC236}">
                  <a16:creationId xmlns:a16="http://schemas.microsoft.com/office/drawing/2014/main" id="{F4ACF732-25C1-F946-9A55-2215A0E0B46C}"/>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8" name="Freihandform: Form 145">
              <a:extLst>
                <a:ext uri="{FF2B5EF4-FFF2-40B4-BE49-F238E27FC236}">
                  <a16:creationId xmlns:a16="http://schemas.microsoft.com/office/drawing/2014/main" id="{971C9913-8C52-3845-BF98-838B24B99783}"/>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99" name="Freihandform: Form 146">
              <a:extLst>
                <a:ext uri="{FF2B5EF4-FFF2-40B4-BE49-F238E27FC236}">
                  <a16:creationId xmlns:a16="http://schemas.microsoft.com/office/drawing/2014/main" id="{F258AA37-1FBC-1B44-92CA-0205730A800D}"/>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00" name="Freihandform: Form 147">
              <a:extLst>
                <a:ext uri="{FF2B5EF4-FFF2-40B4-BE49-F238E27FC236}">
                  <a16:creationId xmlns:a16="http://schemas.microsoft.com/office/drawing/2014/main" id="{6DE512F3-E874-CC40-9CE2-CFB46A32329E}"/>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01" name="Freihandform: Form 148">
              <a:extLst>
                <a:ext uri="{FF2B5EF4-FFF2-40B4-BE49-F238E27FC236}">
                  <a16:creationId xmlns:a16="http://schemas.microsoft.com/office/drawing/2014/main" id="{BA898474-8BF0-9646-A739-278C7DD9A096}"/>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02" name="Freihandform: Form 149">
              <a:extLst>
                <a:ext uri="{FF2B5EF4-FFF2-40B4-BE49-F238E27FC236}">
                  <a16:creationId xmlns:a16="http://schemas.microsoft.com/office/drawing/2014/main" id="{BEA3B4AA-FAA4-3248-8A4C-DCF34A1CC8CF}"/>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3" name="Freihandform: Form 150">
              <a:extLst>
                <a:ext uri="{FF2B5EF4-FFF2-40B4-BE49-F238E27FC236}">
                  <a16:creationId xmlns:a16="http://schemas.microsoft.com/office/drawing/2014/main" id="{916BF545-EC7A-2340-A909-CFFD539826EF}"/>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4" name="Freihandform: Form 151">
              <a:extLst>
                <a:ext uri="{FF2B5EF4-FFF2-40B4-BE49-F238E27FC236}">
                  <a16:creationId xmlns:a16="http://schemas.microsoft.com/office/drawing/2014/main" id="{778AF5B2-284C-FC41-B555-EAE53E3644BB}"/>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5" name="Freihandform: Form 152">
              <a:extLst>
                <a:ext uri="{FF2B5EF4-FFF2-40B4-BE49-F238E27FC236}">
                  <a16:creationId xmlns:a16="http://schemas.microsoft.com/office/drawing/2014/main" id="{986A575B-5628-2C47-95AA-FE6796A9B2CF}"/>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6" name="Freihandform: Form 153">
              <a:extLst>
                <a:ext uri="{FF2B5EF4-FFF2-40B4-BE49-F238E27FC236}">
                  <a16:creationId xmlns:a16="http://schemas.microsoft.com/office/drawing/2014/main" id="{87BAB36A-02EC-CD4E-A09E-141574E04139}"/>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4">
              <a:extLst>
                <a:ext uri="{FF2B5EF4-FFF2-40B4-BE49-F238E27FC236}">
                  <a16:creationId xmlns:a16="http://schemas.microsoft.com/office/drawing/2014/main" id="{6993491F-0DD8-9948-B2B2-163DE7EC8483}"/>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08" name="Freihandform: Form 155">
              <a:extLst>
                <a:ext uri="{FF2B5EF4-FFF2-40B4-BE49-F238E27FC236}">
                  <a16:creationId xmlns:a16="http://schemas.microsoft.com/office/drawing/2014/main" id="{3F724D5A-F74B-3E4E-8D08-2D2B035BAAD0}"/>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09" name="Freihandform: Form 156">
              <a:extLst>
                <a:ext uri="{FF2B5EF4-FFF2-40B4-BE49-F238E27FC236}">
                  <a16:creationId xmlns:a16="http://schemas.microsoft.com/office/drawing/2014/main" id="{47415889-17E3-5F48-BF9E-BC6A419F76CF}"/>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0" name="Freihandform: Form 157">
              <a:extLst>
                <a:ext uri="{FF2B5EF4-FFF2-40B4-BE49-F238E27FC236}">
                  <a16:creationId xmlns:a16="http://schemas.microsoft.com/office/drawing/2014/main" id="{7C46BF44-10C9-E04D-BE31-64A36B9CCF09}"/>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1" name="Freihandform: Form 158">
              <a:extLst>
                <a:ext uri="{FF2B5EF4-FFF2-40B4-BE49-F238E27FC236}">
                  <a16:creationId xmlns:a16="http://schemas.microsoft.com/office/drawing/2014/main" id="{2B05F71D-A1BD-3547-99B2-D4DA84D34907}"/>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61" name="Freihandform: Form 159">
              <a:extLst>
                <a:ext uri="{FF2B5EF4-FFF2-40B4-BE49-F238E27FC236}">
                  <a16:creationId xmlns:a16="http://schemas.microsoft.com/office/drawing/2014/main" id="{F52A9EAB-23CD-5E40-8ABD-2F6E2F1DF5C8}"/>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62" name="Freihandform: Form 160">
              <a:extLst>
                <a:ext uri="{FF2B5EF4-FFF2-40B4-BE49-F238E27FC236}">
                  <a16:creationId xmlns:a16="http://schemas.microsoft.com/office/drawing/2014/main" id="{56DAC2D6-4864-824A-8484-2673B6311168}"/>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63" name="Freihandform: Form 161">
              <a:extLst>
                <a:ext uri="{FF2B5EF4-FFF2-40B4-BE49-F238E27FC236}">
                  <a16:creationId xmlns:a16="http://schemas.microsoft.com/office/drawing/2014/main" id="{83064270-0B8F-2F42-9C25-FAFCDB08E2B3}"/>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4" name="Freihandform: Form 162">
              <a:extLst>
                <a:ext uri="{FF2B5EF4-FFF2-40B4-BE49-F238E27FC236}">
                  <a16:creationId xmlns:a16="http://schemas.microsoft.com/office/drawing/2014/main" id="{39E6B803-7E55-B74D-BD83-12DA49BAA7CF}"/>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65" name="Freihandform: Form 163">
              <a:extLst>
                <a:ext uri="{FF2B5EF4-FFF2-40B4-BE49-F238E27FC236}">
                  <a16:creationId xmlns:a16="http://schemas.microsoft.com/office/drawing/2014/main" id="{4F878F31-5551-6441-AA11-26AB616DFB32}"/>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66" name="Freihandform: Form 165">
              <a:extLst>
                <a:ext uri="{FF2B5EF4-FFF2-40B4-BE49-F238E27FC236}">
                  <a16:creationId xmlns:a16="http://schemas.microsoft.com/office/drawing/2014/main" id="{A9B8B921-5832-514D-926F-B6315667914B}"/>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67" name="Freihandform: Form 166">
              <a:extLst>
                <a:ext uri="{FF2B5EF4-FFF2-40B4-BE49-F238E27FC236}">
                  <a16:creationId xmlns:a16="http://schemas.microsoft.com/office/drawing/2014/main" id="{F1F94FBC-1DCD-7F45-ACAE-AFCCBA241EA9}"/>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68" name="Freihandform: Form 168">
              <a:extLst>
                <a:ext uri="{FF2B5EF4-FFF2-40B4-BE49-F238E27FC236}">
                  <a16:creationId xmlns:a16="http://schemas.microsoft.com/office/drawing/2014/main" id="{A7947A49-F9C4-B64E-8504-89185189219C}"/>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9" name="Freihandform: Form 169">
              <a:extLst>
                <a:ext uri="{FF2B5EF4-FFF2-40B4-BE49-F238E27FC236}">
                  <a16:creationId xmlns:a16="http://schemas.microsoft.com/office/drawing/2014/main" id="{6E5D9105-D144-984F-9DEF-14279FE68D11}"/>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0" name="Freihandform: Form 170">
              <a:extLst>
                <a:ext uri="{FF2B5EF4-FFF2-40B4-BE49-F238E27FC236}">
                  <a16:creationId xmlns:a16="http://schemas.microsoft.com/office/drawing/2014/main" id="{677B9C65-3299-894C-9687-B30AA05ACC97}"/>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71" name="Freihandform: Form 171">
              <a:extLst>
                <a:ext uri="{FF2B5EF4-FFF2-40B4-BE49-F238E27FC236}">
                  <a16:creationId xmlns:a16="http://schemas.microsoft.com/office/drawing/2014/main" id="{96C51A6D-304B-6E46-9B91-D1B6268C1EBD}"/>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2" name="Freihandform: Form 172">
              <a:extLst>
                <a:ext uri="{FF2B5EF4-FFF2-40B4-BE49-F238E27FC236}">
                  <a16:creationId xmlns:a16="http://schemas.microsoft.com/office/drawing/2014/main" id="{75879E6D-173E-FB4D-A0C0-B7CF406EB0C9}"/>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73" name="Freihandform: Form 173">
              <a:extLst>
                <a:ext uri="{FF2B5EF4-FFF2-40B4-BE49-F238E27FC236}">
                  <a16:creationId xmlns:a16="http://schemas.microsoft.com/office/drawing/2014/main" id="{29A89DBB-CFB1-7442-978E-6C0ECEE2C043}"/>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74" name="Freihandform: Form 174">
              <a:extLst>
                <a:ext uri="{FF2B5EF4-FFF2-40B4-BE49-F238E27FC236}">
                  <a16:creationId xmlns:a16="http://schemas.microsoft.com/office/drawing/2014/main" id="{C70CCEDA-A430-B24F-9248-C708005EFBFF}"/>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75" name="Freihandform: Form 175">
              <a:extLst>
                <a:ext uri="{FF2B5EF4-FFF2-40B4-BE49-F238E27FC236}">
                  <a16:creationId xmlns:a16="http://schemas.microsoft.com/office/drawing/2014/main" id="{ACE08979-95CB-A546-92B2-D166996DCEDB}"/>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76" name="Freihandform: Form 176">
              <a:extLst>
                <a:ext uri="{FF2B5EF4-FFF2-40B4-BE49-F238E27FC236}">
                  <a16:creationId xmlns:a16="http://schemas.microsoft.com/office/drawing/2014/main" id="{7BADCB43-E3F2-C241-9D4A-2636A81BCD22}"/>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77" name="Freihandform: Form 177">
              <a:extLst>
                <a:ext uri="{FF2B5EF4-FFF2-40B4-BE49-F238E27FC236}">
                  <a16:creationId xmlns:a16="http://schemas.microsoft.com/office/drawing/2014/main" id="{01C19B8B-979B-0B45-8FD9-4C670F906E69}"/>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78" name="Freihandform: Form 178">
              <a:extLst>
                <a:ext uri="{FF2B5EF4-FFF2-40B4-BE49-F238E27FC236}">
                  <a16:creationId xmlns:a16="http://schemas.microsoft.com/office/drawing/2014/main" id="{30F5D545-A951-CA41-BAF6-0F305B4DC48E}"/>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79" name="Freihandform: Form 179">
              <a:extLst>
                <a:ext uri="{FF2B5EF4-FFF2-40B4-BE49-F238E27FC236}">
                  <a16:creationId xmlns:a16="http://schemas.microsoft.com/office/drawing/2014/main" id="{E10834B3-503D-244F-B731-9FCF51535411}"/>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80" name="Freihandform: Form 180">
              <a:extLst>
                <a:ext uri="{FF2B5EF4-FFF2-40B4-BE49-F238E27FC236}">
                  <a16:creationId xmlns:a16="http://schemas.microsoft.com/office/drawing/2014/main" id="{2D42D898-AA2C-D442-B03A-2474C4468E48}"/>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81" name="Freihandform: Form 181">
              <a:extLst>
                <a:ext uri="{FF2B5EF4-FFF2-40B4-BE49-F238E27FC236}">
                  <a16:creationId xmlns:a16="http://schemas.microsoft.com/office/drawing/2014/main" id="{507B5CF1-137E-AB4B-9CC0-C989A6785109}"/>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82" name="Freihandform: Form 182">
              <a:extLst>
                <a:ext uri="{FF2B5EF4-FFF2-40B4-BE49-F238E27FC236}">
                  <a16:creationId xmlns:a16="http://schemas.microsoft.com/office/drawing/2014/main" id="{9FC8A71A-8663-784B-9FAC-3FB03DCF769E}"/>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83" name="Freihandform: Form 183">
              <a:extLst>
                <a:ext uri="{FF2B5EF4-FFF2-40B4-BE49-F238E27FC236}">
                  <a16:creationId xmlns:a16="http://schemas.microsoft.com/office/drawing/2014/main" id="{EFBBBC50-D78D-6346-9282-040268D5590D}"/>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84" name="Freihandform: Form 184">
              <a:extLst>
                <a:ext uri="{FF2B5EF4-FFF2-40B4-BE49-F238E27FC236}">
                  <a16:creationId xmlns:a16="http://schemas.microsoft.com/office/drawing/2014/main" id="{4D08DCA9-5B00-1A42-ACF2-C1ACC5DA1F52}"/>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85" name="Freihandform: Form 185">
              <a:extLst>
                <a:ext uri="{FF2B5EF4-FFF2-40B4-BE49-F238E27FC236}">
                  <a16:creationId xmlns:a16="http://schemas.microsoft.com/office/drawing/2014/main" id="{083AC751-3298-AA43-9106-C026C6E045DE}"/>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86" name="Freihandform: Form 186">
              <a:extLst>
                <a:ext uri="{FF2B5EF4-FFF2-40B4-BE49-F238E27FC236}">
                  <a16:creationId xmlns:a16="http://schemas.microsoft.com/office/drawing/2014/main" id="{DED24F10-DE4D-674C-B700-93D8EC6B55B6}"/>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87" name="Freihandform: Form 187">
              <a:extLst>
                <a:ext uri="{FF2B5EF4-FFF2-40B4-BE49-F238E27FC236}">
                  <a16:creationId xmlns:a16="http://schemas.microsoft.com/office/drawing/2014/main" id="{E9A01871-5FF3-954A-B58A-BD34F72F498B}"/>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88" name="Freihandform: Form 188">
              <a:extLst>
                <a:ext uri="{FF2B5EF4-FFF2-40B4-BE49-F238E27FC236}">
                  <a16:creationId xmlns:a16="http://schemas.microsoft.com/office/drawing/2014/main" id="{9B59481E-9540-F843-A462-60EDA076FB27}"/>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89" name="Freihandform: Form 189">
              <a:extLst>
                <a:ext uri="{FF2B5EF4-FFF2-40B4-BE49-F238E27FC236}">
                  <a16:creationId xmlns:a16="http://schemas.microsoft.com/office/drawing/2014/main" id="{4D9D0B87-DCB5-E24A-B54D-16E4BDC6BB0E}"/>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91" name="Freihandform: Form 87">
            <a:extLst>
              <a:ext uri="{FF2B5EF4-FFF2-40B4-BE49-F238E27FC236}">
                <a16:creationId xmlns:a16="http://schemas.microsoft.com/office/drawing/2014/main" id="{D607B2B7-CE7F-824C-9FF7-49FD3FA660D7}"/>
              </a:ext>
            </a:extLst>
          </p:cNvPr>
          <p:cNvSpPr/>
          <p:nvPr userDrawn="1"/>
        </p:nvSpPr>
        <p:spPr>
          <a:xfrm>
            <a:off x="10281058" y="317591"/>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331109205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0B4FCF17-48A0-4939-9B86-4A0E590241E6}"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7" y="1631156"/>
            <a:ext cx="11157745"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F5C59997-58CB-4A34-A7D6-744D4117FF64}"/>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9" name="Bildplatzhalter 6">
            <a:extLst>
              <a:ext uri="{FF2B5EF4-FFF2-40B4-BE49-F238E27FC236}">
                <a16:creationId xmlns:a16="http://schemas.microsoft.com/office/drawing/2014/main" id="{25613776-0F22-42BA-AE5A-1B73727AAD1E}"/>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28AE96D7-C3C8-4590-B13B-86D938A7890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65432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871C8739-BFB7-40C2-B28E-69BB709E9C11}"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extplatzhalter 6">
            <a:extLst>
              <a:ext uri="{FF2B5EF4-FFF2-40B4-BE49-F238E27FC236}">
                <a16:creationId xmlns:a16="http://schemas.microsoft.com/office/drawing/2014/main" id="{024A1079-17C2-45DE-A16B-14C152A08FA0}"/>
              </a:ext>
            </a:extLst>
          </p:cNvPr>
          <p:cNvSpPr>
            <a:spLocks noGrp="1"/>
          </p:cNvSpPr>
          <p:nvPr>
            <p:ph type="body" sz="quarter" idx="14"/>
          </p:nvPr>
        </p:nvSpPr>
        <p:spPr>
          <a:xfrm>
            <a:off x="6206329" y="1631156"/>
            <a:ext cx="5469732" cy="456961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6791738E-1095-45F8-98E2-D057FFD19CAA}"/>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BAC64890-C924-4759-9B9B-7DE74E38C4A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43028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folie | dr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9F7B6080-B214-4A27-A13D-95A31493955D}"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6" name="Titel 5">
            <a:extLst>
              <a:ext uri="{FF2B5EF4-FFF2-40B4-BE49-F238E27FC236}">
                <a16:creationId xmlns:a16="http://schemas.microsoft.com/office/drawing/2014/main" id="{636A777D-D5C6-4E84-A9C9-D0F4836A4C4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1" name="Textplatzhalter 6">
            <a:extLst>
              <a:ext uri="{FF2B5EF4-FFF2-40B4-BE49-F238E27FC236}">
                <a16:creationId xmlns:a16="http://schemas.microsoft.com/office/drawing/2014/main" id="{D304591F-2FC9-4C29-9FE5-537955E3B924}"/>
              </a:ext>
            </a:extLst>
          </p:cNvPr>
          <p:cNvSpPr>
            <a:spLocks noGrp="1"/>
          </p:cNvSpPr>
          <p:nvPr>
            <p:ph type="body" sz="quarter" idx="16"/>
          </p:nvPr>
        </p:nvSpPr>
        <p:spPr>
          <a:xfrm>
            <a:off x="518318"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2" name="Textplatzhalter 6">
            <a:extLst>
              <a:ext uri="{FF2B5EF4-FFF2-40B4-BE49-F238E27FC236}">
                <a16:creationId xmlns:a16="http://schemas.microsoft.com/office/drawing/2014/main" id="{D0C47385-EF97-44EE-867E-E9365B44CAA4}"/>
              </a:ext>
            </a:extLst>
          </p:cNvPr>
          <p:cNvSpPr>
            <a:spLocks noGrp="1"/>
          </p:cNvSpPr>
          <p:nvPr>
            <p:ph type="body" sz="quarter" idx="17"/>
          </p:nvPr>
        </p:nvSpPr>
        <p:spPr>
          <a:xfrm>
            <a:off x="8107242"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3" name="Textplatzhalter 6">
            <a:extLst>
              <a:ext uri="{FF2B5EF4-FFF2-40B4-BE49-F238E27FC236}">
                <a16:creationId xmlns:a16="http://schemas.microsoft.com/office/drawing/2014/main" id="{E3F53468-6A74-4DFC-93FD-A760B9619657}"/>
              </a:ext>
            </a:extLst>
          </p:cNvPr>
          <p:cNvSpPr>
            <a:spLocks noGrp="1"/>
          </p:cNvSpPr>
          <p:nvPr>
            <p:ph type="body" sz="quarter" idx="18"/>
          </p:nvPr>
        </p:nvSpPr>
        <p:spPr>
          <a:xfrm>
            <a:off x="4312780"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Bildplatzhalter 6">
            <a:extLst>
              <a:ext uri="{FF2B5EF4-FFF2-40B4-BE49-F238E27FC236}">
                <a16:creationId xmlns:a16="http://schemas.microsoft.com/office/drawing/2014/main" id="{86333803-0B38-4F61-95AE-49DCFFD7FB88}"/>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4" name="Textplatzhalter 9">
            <a:extLst>
              <a:ext uri="{FF2B5EF4-FFF2-40B4-BE49-F238E27FC236}">
                <a16:creationId xmlns:a16="http://schemas.microsoft.com/office/drawing/2014/main" id="{7A7A670F-933B-48F3-B921-A1B739D6C9D8}"/>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66918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Bild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A4E4BF54-E288-44CA-9624-72B71A8A42AB}"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6206329" y="1631155"/>
            <a:ext cx="5469732" cy="4569619"/>
          </a:xfrm>
          <a:solidFill>
            <a:schemeClr val="bg1">
              <a:lumMod val="95000"/>
            </a:schemeClr>
          </a:solidFill>
        </p:spPr>
        <p:txBody>
          <a:bodyPr/>
          <a:lstStyle/>
          <a:p>
            <a:r>
              <a:rPr lang="de-DE"/>
              <a:t> </a:t>
            </a:r>
          </a:p>
        </p:txBody>
      </p:sp>
      <p:sp>
        <p:nvSpPr>
          <p:cNvPr id="11" name="Bildplatzhalter 6">
            <a:extLst>
              <a:ext uri="{FF2B5EF4-FFF2-40B4-BE49-F238E27FC236}">
                <a16:creationId xmlns:a16="http://schemas.microsoft.com/office/drawing/2014/main" id="{8D50DB04-91D7-4C23-96CE-09E0502D14CD}"/>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97A335FC-7B0F-4DB2-A1F6-1DF21639819F}"/>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15395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Textfolie">
    <p:spTree>
      <p:nvGrpSpPr>
        <p:cNvPr id="1" name=""/>
        <p:cNvGrpSpPr/>
        <p:nvPr/>
      </p:nvGrpSpPr>
      <p:grpSpPr>
        <a:xfrm>
          <a:off x="0" y="0"/>
          <a:ext cx="0" cy="0"/>
          <a:chOff x="0" y="0"/>
          <a:chExt cx="0" cy="0"/>
        </a:xfrm>
      </p:grpSpPr>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518318" y="1631155"/>
            <a:ext cx="5469732" cy="4569619"/>
          </a:xfrm>
          <a:solidFill>
            <a:schemeClr val="bg1">
              <a:lumMod val="95000"/>
            </a:schemeClr>
          </a:solidFill>
        </p:spPr>
        <p:txBody>
          <a:bodyPr/>
          <a:lstStyle/>
          <a:p>
            <a:r>
              <a:rPr lang="de-DE"/>
              <a:t> </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9F2055A8-E7B1-419D-84AA-0C89B698BF26}" type="datetime4">
              <a:rPr lang="de-DE" smtClean="0"/>
              <a:t>24.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6206331"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1" name="Bildplatzhalter 6">
            <a:extLst>
              <a:ext uri="{FF2B5EF4-FFF2-40B4-BE49-F238E27FC236}">
                <a16:creationId xmlns:a16="http://schemas.microsoft.com/office/drawing/2014/main" id="{1C6D487A-3469-4A14-880C-0C0352BFC29A}"/>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D7BA2DC0-EE95-4994-AD5A-8F6A7D106E52}"/>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404713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3999BA3-562C-4E45-8F3B-A023F450BC21}"/>
              </a:ext>
            </a:extLst>
          </p:cNvPr>
          <p:cNvSpPr>
            <a:spLocks noGrp="1"/>
          </p:cNvSpPr>
          <p:nvPr>
            <p:ph type="title"/>
          </p:nvPr>
        </p:nvSpPr>
        <p:spPr>
          <a:xfrm>
            <a:off x="518318" y="301185"/>
            <a:ext cx="6844385" cy="332399"/>
          </a:xfrm>
          <a:prstGeom prst="rect">
            <a:avLst/>
          </a:prstGeom>
        </p:spPr>
        <p:txBody>
          <a:bodyPr vert="horz" wrap="square" lIns="0" tIns="0" rIns="0" bIns="0" rtlCol="0" anchor="t" anchorCtr="0">
            <a:spAutoFit/>
          </a:bodyPr>
          <a:lstStyle/>
          <a:p>
            <a:r>
              <a:rPr lang="de-DE" dirty="0"/>
              <a:t>Mastertitelformat bearbeiten</a:t>
            </a:r>
          </a:p>
        </p:txBody>
      </p:sp>
      <p:sp>
        <p:nvSpPr>
          <p:cNvPr id="3" name="Textplatzhalter 2">
            <a:extLst>
              <a:ext uri="{FF2B5EF4-FFF2-40B4-BE49-F238E27FC236}">
                <a16:creationId xmlns:a16="http://schemas.microsoft.com/office/drawing/2014/main" id="{DA1581D5-332D-4C8E-AF45-43F518A6E572}"/>
              </a:ext>
            </a:extLst>
          </p:cNvPr>
          <p:cNvSpPr>
            <a:spLocks noGrp="1"/>
          </p:cNvSpPr>
          <p:nvPr>
            <p:ph type="body" idx="1"/>
          </p:nvPr>
        </p:nvSpPr>
        <p:spPr>
          <a:xfrm>
            <a:off x="518319" y="1631156"/>
            <a:ext cx="11157744" cy="4569619"/>
          </a:xfrm>
          <a:prstGeom prst="rect">
            <a:avLst/>
          </a:prstGeom>
        </p:spPr>
        <p:txBody>
          <a:bodyPr vert="horz" lIns="0" tIns="0" rIns="360000" bIns="0" rtlCol="0" anchor="t" anchorCtr="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a:extLst>
              <a:ext uri="{FF2B5EF4-FFF2-40B4-BE49-F238E27FC236}">
                <a16:creationId xmlns:a16="http://schemas.microsoft.com/office/drawing/2014/main" id="{DDD440FC-859D-4521-8908-A802F3E53507}"/>
              </a:ext>
            </a:extLst>
          </p:cNvPr>
          <p:cNvSpPr>
            <a:spLocks noGrp="1"/>
          </p:cNvSpPr>
          <p:nvPr>
            <p:ph type="dt" sz="half" idx="2"/>
          </p:nvPr>
        </p:nvSpPr>
        <p:spPr>
          <a:xfrm>
            <a:off x="10649787" y="6634666"/>
            <a:ext cx="617157" cy="123111"/>
          </a:xfrm>
          <a:prstGeom prst="rect">
            <a:avLst/>
          </a:prstGeom>
        </p:spPr>
        <p:txBody>
          <a:bodyPr vert="horz" wrap="none" lIns="0" tIns="0" rIns="0" bIns="0" rtlCol="0" anchor="t" anchorCtr="0">
            <a:spAutoFit/>
          </a:bodyPr>
          <a:lstStyle>
            <a:lvl1pPr algn="r">
              <a:defRPr sz="800" b="0" i="0">
                <a:solidFill>
                  <a:schemeClr val="tx1"/>
                </a:solidFill>
                <a:latin typeface="FAUSans Office" panose="020B0504010101010104" pitchFamily="34" charset="77"/>
                <a:cs typeface="FAUSans Office" panose="020B0504010101010104" pitchFamily="34" charset="77"/>
              </a:defRPr>
            </a:lvl1pPr>
          </a:lstStyle>
          <a:p>
            <a:fld id="{E4F9C00A-8AFB-47C9-A7D9-7909CE906E5E}" type="datetime4">
              <a:rPr lang="de-DE" smtClean="0"/>
              <a:pPr/>
              <a:t>24. Juni 2024</a:t>
            </a:fld>
            <a:endParaRPr lang="de-DE" dirty="0"/>
          </a:p>
        </p:txBody>
      </p:sp>
      <p:sp>
        <p:nvSpPr>
          <p:cNvPr id="5" name="Fußzeilenplatzhalter 4">
            <a:extLst>
              <a:ext uri="{FF2B5EF4-FFF2-40B4-BE49-F238E27FC236}">
                <a16:creationId xmlns:a16="http://schemas.microsoft.com/office/drawing/2014/main" id="{588C6C66-9703-4B53-BAF2-1F89587F3CF5}"/>
              </a:ext>
            </a:extLst>
          </p:cNvPr>
          <p:cNvSpPr>
            <a:spLocks noGrp="1"/>
          </p:cNvSpPr>
          <p:nvPr>
            <p:ph type="ftr" sz="quarter" idx="3"/>
          </p:nvPr>
        </p:nvSpPr>
        <p:spPr>
          <a:xfrm>
            <a:off x="518319" y="6634666"/>
            <a:ext cx="5469732" cy="123111"/>
          </a:xfrm>
          <a:prstGeom prst="rect">
            <a:avLst/>
          </a:prstGeom>
        </p:spPr>
        <p:txBody>
          <a:bodyPr vert="horz" wrap="square" lIns="0" tIns="0" rIns="0" bIns="0" rtlCol="0" anchor="t" anchorCtr="0">
            <a:spAutoFit/>
          </a:bodyPr>
          <a:lstStyle>
            <a:lvl1pPr algn="l">
              <a:defRPr sz="800" b="0" i="0">
                <a:solidFill>
                  <a:schemeClr val="tx1"/>
                </a:solidFill>
                <a:latin typeface="FAUSans Office" panose="020B0504010101010104" pitchFamily="34" charset="77"/>
                <a:cs typeface="FAUSans Office" panose="020B0504010101010104" pitchFamily="34" charset="77"/>
              </a:defRPr>
            </a:lvl1pPr>
          </a:lstStyle>
          <a:p>
            <a:r>
              <a:rPr lang="de-DE"/>
              <a:t>Technische Fakultät</a:t>
            </a:r>
            <a:endParaRPr lang="de-DE" dirty="0"/>
          </a:p>
        </p:txBody>
      </p:sp>
      <p:sp>
        <p:nvSpPr>
          <p:cNvPr id="6" name="Foliennummernplatzhalter 5">
            <a:extLst>
              <a:ext uri="{FF2B5EF4-FFF2-40B4-BE49-F238E27FC236}">
                <a16:creationId xmlns:a16="http://schemas.microsoft.com/office/drawing/2014/main" id="{2C2FAB54-E254-4FCB-BB98-1E4D5A6D0B56}"/>
              </a:ext>
            </a:extLst>
          </p:cNvPr>
          <p:cNvSpPr>
            <a:spLocks noGrp="1"/>
          </p:cNvSpPr>
          <p:nvPr>
            <p:ph type="sldNum" sz="quarter" idx="4"/>
          </p:nvPr>
        </p:nvSpPr>
        <p:spPr>
          <a:xfrm>
            <a:off x="11470879" y="6634666"/>
            <a:ext cx="205184" cy="123111"/>
          </a:xfrm>
          <a:prstGeom prst="rect">
            <a:avLst/>
          </a:prstGeom>
        </p:spPr>
        <p:txBody>
          <a:bodyPr vert="horz" wrap="none" lIns="0" tIns="0" rIns="0" bIns="0" rtlCol="0" anchor="t" anchorCtr="0">
            <a:spAutoFit/>
          </a:bodyPr>
          <a:lstStyle>
            <a:lvl1pPr algn="r">
              <a:defRPr sz="800" b="0" i="0">
                <a:solidFill>
                  <a:schemeClr val="tx1"/>
                </a:solidFill>
                <a:latin typeface="FAUSans Office" panose="020B0504010101010104" pitchFamily="34" charset="77"/>
                <a:cs typeface="FAUSans Office" panose="020B0504010101010104" pitchFamily="34" charset="77"/>
              </a:defRPr>
            </a:lvl1pPr>
          </a:lstStyle>
          <a:p>
            <a:fld id="{D949F9DF-37BD-4CD6-BF49-65BA579E1D7A}" type="slidenum">
              <a:rPr lang="de-DE" smtClean="0"/>
              <a:pPr/>
              <a:t>‹Nr.›</a:t>
            </a:fld>
            <a:endParaRPr lang="de-DE"/>
          </a:p>
        </p:txBody>
      </p:sp>
      <p:sp>
        <p:nvSpPr>
          <p:cNvPr id="7" name="Rechteck 6">
            <a:extLst>
              <a:ext uri="{FF2B5EF4-FFF2-40B4-BE49-F238E27FC236}">
                <a16:creationId xmlns:a16="http://schemas.microsoft.com/office/drawing/2014/main" id="{639EA0DE-CCA1-4795-BE19-74C50E90E6A6}"/>
              </a:ext>
            </a:extLst>
          </p:cNvPr>
          <p:cNvSpPr/>
          <p:nvPr userDrawn="1"/>
        </p:nvSpPr>
        <p:spPr>
          <a:xfrm>
            <a:off x="518400" y="1196733"/>
            <a:ext cx="11676062" cy="7200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F10272FF-60F7-4AF4-9CD6-0A04080EA9B4}"/>
              </a:ext>
            </a:extLst>
          </p:cNvPr>
          <p:cNvSpPr/>
          <p:nvPr userDrawn="1"/>
        </p:nvSpPr>
        <p:spPr>
          <a:xfrm>
            <a:off x="517200" y="6538526"/>
            <a:ext cx="11674800" cy="1080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a:extLst>
              <a:ext uri="{FF2B5EF4-FFF2-40B4-BE49-F238E27FC236}">
                <a16:creationId xmlns:a16="http://schemas.microsoft.com/office/drawing/2014/main" id="{594ED806-CB19-40CC-A79A-590CC1E2001C}"/>
              </a:ext>
            </a:extLst>
          </p:cNvPr>
          <p:cNvGrpSpPr/>
          <p:nvPr userDrawn="1"/>
        </p:nvGrpSpPr>
        <p:grpSpPr>
          <a:xfrm>
            <a:off x="-390525" y="160153"/>
            <a:ext cx="333375" cy="136812"/>
            <a:chOff x="-133350" y="2711163"/>
            <a:chExt cx="333375" cy="136812"/>
          </a:xfrm>
        </p:grpSpPr>
        <p:cxnSp>
          <p:nvCxnSpPr>
            <p:cNvPr id="10" name="Gerader Verbinder 9">
              <a:extLst>
                <a:ext uri="{FF2B5EF4-FFF2-40B4-BE49-F238E27FC236}">
                  <a16:creationId xmlns:a16="http://schemas.microsoft.com/office/drawing/2014/main" id="{4AAF1C65-9B2D-4CC2-AC17-D265DC4D733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1A82F2D7-59C8-4661-B851-DC008AA6297D}"/>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15" name="Gruppieren 14">
            <a:extLst>
              <a:ext uri="{FF2B5EF4-FFF2-40B4-BE49-F238E27FC236}">
                <a16:creationId xmlns:a16="http://schemas.microsoft.com/office/drawing/2014/main" id="{211FD6C4-2ACB-4F36-A3BA-68BAE793E096}"/>
              </a:ext>
            </a:extLst>
          </p:cNvPr>
          <p:cNvGrpSpPr/>
          <p:nvPr userDrawn="1"/>
        </p:nvGrpSpPr>
        <p:grpSpPr>
          <a:xfrm>
            <a:off x="-390525" y="1131703"/>
            <a:ext cx="333375" cy="136812"/>
            <a:chOff x="-133350" y="2711163"/>
            <a:chExt cx="333375" cy="136812"/>
          </a:xfrm>
        </p:grpSpPr>
        <p:cxnSp>
          <p:nvCxnSpPr>
            <p:cNvPr id="16" name="Gerader Verbinder 15">
              <a:extLst>
                <a:ext uri="{FF2B5EF4-FFF2-40B4-BE49-F238E27FC236}">
                  <a16:creationId xmlns:a16="http://schemas.microsoft.com/office/drawing/2014/main" id="{779170BC-C4E0-4FC8-93EA-CB17C932729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6CF57888-5707-459D-94AC-235CE0EBEDD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8" name="Gruppieren 17">
            <a:extLst>
              <a:ext uri="{FF2B5EF4-FFF2-40B4-BE49-F238E27FC236}">
                <a16:creationId xmlns:a16="http://schemas.microsoft.com/office/drawing/2014/main" id="{503014F4-59EC-4961-A29D-259A33C423B3}"/>
              </a:ext>
            </a:extLst>
          </p:cNvPr>
          <p:cNvGrpSpPr/>
          <p:nvPr userDrawn="1"/>
        </p:nvGrpSpPr>
        <p:grpSpPr>
          <a:xfrm>
            <a:off x="-390525" y="1491963"/>
            <a:ext cx="333375" cy="136812"/>
            <a:chOff x="-133350" y="2711163"/>
            <a:chExt cx="333375" cy="136812"/>
          </a:xfrm>
        </p:grpSpPr>
        <p:cxnSp>
          <p:nvCxnSpPr>
            <p:cNvPr id="19" name="Gerader Verbinder 18">
              <a:extLst>
                <a:ext uri="{FF2B5EF4-FFF2-40B4-BE49-F238E27FC236}">
                  <a16:creationId xmlns:a16="http://schemas.microsoft.com/office/drawing/2014/main" id="{BD8E14DC-3898-4BA1-91EA-46ADC917A58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61BB5C6B-8FE1-44A4-AE66-C1DB01AE301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21" name="Gruppieren 20">
            <a:extLst>
              <a:ext uri="{FF2B5EF4-FFF2-40B4-BE49-F238E27FC236}">
                <a16:creationId xmlns:a16="http://schemas.microsoft.com/office/drawing/2014/main" id="{B9991022-C87B-4402-BF68-CD3ED59D5D85}"/>
              </a:ext>
            </a:extLst>
          </p:cNvPr>
          <p:cNvGrpSpPr/>
          <p:nvPr userDrawn="1"/>
        </p:nvGrpSpPr>
        <p:grpSpPr>
          <a:xfrm>
            <a:off x="-390525" y="3292188"/>
            <a:ext cx="333375" cy="136812"/>
            <a:chOff x="-133350" y="2711163"/>
            <a:chExt cx="333375" cy="136812"/>
          </a:xfrm>
        </p:grpSpPr>
        <p:cxnSp>
          <p:nvCxnSpPr>
            <p:cNvPr id="22" name="Gerader Verbinder 21">
              <a:extLst>
                <a:ext uri="{FF2B5EF4-FFF2-40B4-BE49-F238E27FC236}">
                  <a16:creationId xmlns:a16="http://schemas.microsoft.com/office/drawing/2014/main" id="{439873FE-8996-424A-94FE-EEEEC0A7B6C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A04C5416-0A35-4C8C-8975-2F5057F69C48}"/>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24" name="Gruppieren 23">
            <a:extLst>
              <a:ext uri="{FF2B5EF4-FFF2-40B4-BE49-F238E27FC236}">
                <a16:creationId xmlns:a16="http://schemas.microsoft.com/office/drawing/2014/main" id="{FF9A881D-D6E0-4814-9AA3-AAF6697A620E}"/>
              </a:ext>
            </a:extLst>
          </p:cNvPr>
          <p:cNvGrpSpPr/>
          <p:nvPr userDrawn="1"/>
        </p:nvGrpSpPr>
        <p:grpSpPr>
          <a:xfrm>
            <a:off x="-390525" y="6063963"/>
            <a:ext cx="333375" cy="136812"/>
            <a:chOff x="-133350" y="2711163"/>
            <a:chExt cx="333375" cy="136812"/>
          </a:xfrm>
        </p:grpSpPr>
        <p:cxnSp>
          <p:nvCxnSpPr>
            <p:cNvPr id="25" name="Gerader Verbinder 24">
              <a:extLst>
                <a:ext uri="{FF2B5EF4-FFF2-40B4-BE49-F238E27FC236}">
                  <a16:creationId xmlns:a16="http://schemas.microsoft.com/office/drawing/2014/main" id="{7ECA5DFD-01F8-49BC-9DE9-EE577F9B403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348451A-09A8-4D76-AA86-13CB9E640770}"/>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7" name="Gruppieren 26">
            <a:extLst>
              <a:ext uri="{FF2B5EF4-FFF2-40B4-BE49-F238E27FC236}">
                <a16:creationId xmlns:a16="http://schemas.microsoft.com/office/drawing/2014/main" id="{324DF2EB-9047-4DDA-A12A-4BAC4962F78F}"/>
              </a:ext>
            </a:extLst>
          </p:cNvPr>
          <p:cNvGrpSpPr/>
          <p:nvPr userDrawn="1"/>
        </p:nvGrpSpPr>
        <p:grpSpPr>
          <a:xfrm>
            <a:off x="-390525" y="6495763"/>
            <a:ext cx="333375" cy="136812"/>
            <a:chOff x="-133350" y="2711163"/>
            <a:chExt cx="333375" cy="136812"/>
          </a:xfrm>
        </p:grpSpPr>
        <p:cxnSp>
          <p:nvCxnSpPr>
            <p:cNvPr id="28" name="Gerader Verbinder 27">
              <a:extLst>
                <a:ext uri="{FF2B5EF4-FFF2-40B4-BE49-F238E27FC236}">
                  <a16:creationId xmlns:a16="http://schemas.microsoft.com/office/drawing/2014/main" id="{690A038D-AD14-4251-A0A9-22A5F6713B0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9E3D1027-C73A-4F88-AB8D-55680AB053E7}"/>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30" name="Gruppieren 29">
            <a:extLst>
              <a:ext uri="{FF2B5EF4-FFF2-40B4-BE49-F238E27FC236}">
                <a16:creationId xmlns:a16="http://schemas.microsoft.com/office/drawing/2014/main" id="{B6244944-3F97-4474-9D4A-3D31BFBC3DF9}"/>
              </a:ext>
            </a:extLst>
          </p:cNvPr>
          <p:cNvGrpSpPr/>
          <p:nvPr userDrawn="1"/>
        </p:nvGrpSpPr>
        <p:grpSpPr>
          <a:xfrm rot="16200000">
            <a:off x="281643" y="-299136"/>
            <a:ext cx="333375" cy="136808"/>
            <a:chOff x="-133350" y="2711167"/>
            <a:chExt cx="333375" cy="136808"/>
          </a:xfrm>
        </p:grpSpPr>
        <p:cxnSp>
          <p:nvCxnSpPr>
            <p:cNvPr id="31" name="Gerader Verbinder 30">
              <a:extLst>
                <a:ext uri="{FF2B5EF4-FFF2-40B4-BE49-F238E27FC236}">
                  <a16:creationId xmlns:a16="http://schemas.microsoft.com/office/drawing/2014/main" id="{97182CE3-E874-4552-B5B3-4076C990890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DFE6B92B-AC01-4482-A6E7-400EF0E7F9ED}"/>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3" name="Gruppieren 32">
            <a:extLst>
              <a:ext uri="{FF2B5EF4-FFF2-40B4-BE49-F238E27FC236}">
                <a16:creationId xmlns:a16="http://schemas.microsoft.com/office/drawing/2014/main" id="{5EC5B3E5-86C1-4027-A74F-789345DFA684}"/>
              </a:ext>
            </a:extLst>
          </p:cNvPr>
          <p:cNvGrpSpPr/>
          <p:nvPr userDrawn="1"/>
        </p:nvGrpSpPr>
        <p:grpSpPr>
          <a:xfrm rot="16200000">
            <a:off x="5752963" y="-299136"/>
            <a:ext cx="333375" cy="136804"/>
            <a:chOff x="-133350" y="2711171"/>
            <a:chExt cx="333375" cy="136804"/>
          </a:xfrm>
        </p:grpSpPr>
        <p:cxnSp>
          <p:nvCxnSpPr>
            <p:cNvPr id="34" name="Gerader Verbinder 33">
              <a:extLst>
                <a:ext uri="{FF2B5EF4-FFF2-40B4-BE49-F238E27FC236}">
                  <a16:creationId xmlns:a16="http://schemas.microsoft.com/office/drawing/2014/main" id="{7B62256D-25C9-4899-8A3A-7970EB4706F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29A2699B-FFE8-4320-BD7A-68D214D9A58B}"/>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14" name="Gruppieren 13">
            <a:extLst>
              <a:ext uri="{FF2B5EF4-FFF2-40B4-BE49-F238E27FC236}">
                <a16:creationId xmlns:a16="http://schemas.microsoft.com/office/drawing/2014/main" id="{11A9EBBA-C118-4592-8B41-99FA797C19C4}"/>
              </a:ext>
            </a:extLst>
          </p:cNvPr>
          <p:cNvGrpSpPr/>
          <p:nvPr userDrawn="1"/>
        </p:nvGrpSpPr>
        <p:grpSpPr>
          <a:xfrm>
            <a:off x="6203950" y="-397424"/>
            <a:ext cx="124906" cy="333375"/>
            <a:chOff x="6416680" y="-397424"/>
            <a:chExt cx="124906" cy="333375"/>
          </a:xfrm>
        </p:grpSpPr>
        <p:cxnSp>
          <p:nvCxnSpPr>
            <p:cNvPr id="37" name="Gerader Verbinder 36">
              <a:extLst>
                <a:ext uri="{FF2B5EF4-FFF2-40B4-BE49-F238E27FC236}">
                  <a16:creationId xmlns:a16="http://schemas.microsoft.com/office/drawing/2014/main" id="{45C123C4-4121-4372-95DF-DC232FC6A3E1}"/>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10C304B0-38F3-48B3-A23F-BE3EEAF774D6}"/>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40" name="Gerader Verbinder 39">
            <a:extLst>
              <a:ext uri="{FF2B5EF4-FFF2-40B4-BE49-F238E27FC236}">
                <a16:creationId xmlns:a16="http://schemas.microsoft.com/office/drawing/2014/main" id="{EA609601-D94C-4D05-A7EF-EBA9D6ACA000}"/>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1" name="Gruppieren 40">
            <a:extLst>
              <a:ext uri="{FF2B5EF4-FFF2-40B4-BE49-F238E27FC236}">
                <a16:creationId xmlns:a16="http://schemas.microsoft.com/office/drawing/2014/main" id="{E2CEB042-C849-4BE4-A0F0-03828777E713}"/>
              </a:ext>
            </a:extLst>
          </p:cNvPr>
          <p:cNvGrpSpPr/>
          <p:nvPr userDrawn="1"/>
        </p:nvGrpSpPr>
        <p:grpSpPr>
          <a:xfrm rot="16200000">
            <a:off x="11447325" y="-299139"/>
            <a:ext cx="333375" cy="136800"/>
            <a:chOff x="-133350" y="2711175"/>
            <a:chExt cx="333375" cy="136800"/>
          </a:xfrm>
        </p:grpSpPr>
        <p:cxnSp>
          <p:nvCxnSpPr>
            <p:cNvPr id="42" name="Gerader Verbinder 41">
              <a:extLst>
                <a:ext uri="{FF2B5EF4-FFF2-40B4-BE49-F238E27FC236}">
                  <a16:creationId xmlns:a16="http://schemas.microsoft.com/office/drawing/2014/main" id="{A58E387D-7C2C-4001-94B6-8372A7A1305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Textfeld 42">
              <a:extLst>
                <a:ext uri="{FF2B5EF4-FFF2-40B4-BE49-F238E27FC236}">
                  <a16:creationId xmlns:a16="http://schemas.microsoft.com/office/drawing/2014/main" id="{29EC0E69-66B7-4E97-B0AC-9CFA0DDEC604}"/>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
        <p:nvSpPr>
          <p:cNvPr id="44" name="Freihandform: Form 43">
            <a:extLst>
              <a:ext uri="{FF2B5EF4-FFF2-40B4-BE49-F238E27FC236}">
                <a16:creationId xmlns:a16="http://schemas.microsoft.com/office/drawing/2014/main" id="{14D59EEC-E0BA-43F5-BBC0-E623BF3D0A64}"/>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65982480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Lst>
  <p:hf hdr="0"/>
  <p:txStyles>
    <p:titleStyle>
      <a:lvl1pPr algn="l" defTabSz="914400" rtl="0" eaLnBrk="1" latinLnBrk="0" hangingPunct="1">
        <a:lnSpc>
          <a:spcPct val="90000"/>
        </a:lnSpc>
        <a:spcBef>
          <a:spcPct val="0"/>
        </a:spcBef>
        <a:buNone/>
        <a:defRPr sz="2400" b="1" i="0" kern="1200">
          <a:solidFill>
            <a:srgbClr val="041E42"/>
          </a:solidFill>
          <a:latin typeface="FAUSans Office" panose="020B0504010101010104" pitchFamily="34" charset="77"/>
          <a:ea typeface="+mj-ea"/>
          <a:cs typeface="FAUSans Office" panose="020B0504010101010104" pitchFamily="34" charset="77"/>
        </a:defRPr>
      </a:lvl1pPr>
    </p:titleStyle>
    <p:bodyStyle>
      <a:lvl1pPr marL="0" indent="0" algn="l" defTabSz="914400" rtl="0" eaLnBrk="1" latinLnBrk="0" hangingPunct="1">
        <a:lnSpc>
          <a:spcPct val="110000"/>
        </a:lnSpc>
        <a:spcBef>
          <a:spcPts val="0"/>
        </a:spcBef>
        <a:spcAft>
          <a:spcPts val="1200"/>
        </a:spcAft>
        <a:buFont typeface="Arial" panose="020B0604020202020204" pitchFamily="34" charset="0"/>
        <a:buNone/>
        <a:defRPr sz="1600" b="0" i="0" kern="1200">
          <a:solidFill>
            <a:schemeClr val="tx1"/>
          </a:solidFill>
          <a:latin typeface="FAUSans Office" panose="020B0504010101010104" pitchFamily="34" charset="77"/>
          <a:ea typeface="+mn-ea"/>
          <a:cs typeface="FAUSans Office" panose="020B0504010101010104" pitchFamily="34" charset="77"/>
        </a:defRPr>
      </a:lvl1pPr>
      <a:lvl2pPr marL="1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b="0" i="0" kern="1200">
          <a:solidFill>
            <a:schemeClr val="tx1"/>
          </a:solidFill>
          <a:latin typeface="FAUSans Office" panose="020B0504010101010104" pitchFamily="34" charset="77"/>
          <a:ea typeface="+mn-ea"/>
          <a:cs typeface="FAUSans Office" panose="020B0504010101010104" pitchFamily="34" charset="77"/>
        </a:defRPr>
      </a:lvl2pPr>
      <a:lvl3pPr marL="3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b="0" i="0" kern="1200">
          <a:solidFill>
            <a:schemeClr val="tx1"/>
          </a:solidFill>
          <a:latin typeface="FAUSans Office" panose="020B0504010101010104" pitchFamily="34" charset="77"/>
          <a:ea typeface="+mn-ea"/>
          <a:cs typeface="FAUSans Office" panose="020B0504010101010104" pitchFamily="34" charset="77"/>
        </a:defRPr>
      </a:lvl3pPr>
      <a:lvl4pPr marL="5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b="0" i="0" kern="1200">
          <a:solidFill>
            <a:schemeClr val="tx1"/>
          </a:solidFill>
          <a:latin typeface="FAUSans Office" panose="020B0504010101010104" pitchFamily="34" charset="77"/>
          <a:ea typeface="+mn-ea"/>
          <a:cs typeface="FAUSans Office" panose="020B0504010101010104" pitchFamily="34" charset="77"/>
        </a:defRPr>
      </a:lvl4pPr>
      <a:lvl5pPr marL="72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5pPr>
      <a:lvl6pPr marL="90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6pPr>
      <a:lvl7pPr marL="10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7pPr>
      <a:lvl8pPr marL="12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8pPr>
      <a:lvl9pPr marL="14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25">
          <p15:clr>
            <a:srgbClr val="F26B43"/>
          </p15:clr>
        </p15:guide>
        <p15:guide id="4" pos="7355">
          <p15:clr>
            <a:srgbClr val="F26B43"/>
          </p15:clr>
        </p15:guide>
        <p15:guide id="5" orient="horz" pos="187">
          <p15:clr>
            <a:srgbClr val="F26B43"/>
          </p15:clr>
        </p15:guide>
        <p15:guide id="6" orient="horz" pos="799">
          <p15:clr>
            <a:srgbClr val="F26B43"/>
          </p15:clr>
        </p15:guide>
        <p15:guide id="7" orient="horz" pos="1026">
          <p15:clr>
            <a:srgbClr val="F26B43"/>
          </p15:clr>
        </p15:guide>
        <p15:guide id="8" orient="horz" pos="3906">
          <p15:clr>
            <a:srgbClr val="F26B43"/>
          </p15:clr>
        </p15:guide>
        <p15:guide id="9" orient="horz" pos="4178">
          <p15:clr>
            <a:srgbClr val="F26B43"/>
          </p15:clr>
        </p15:guide>
        <p15:guide id="10" pos="3908">
          <p15:clr>
            <a:srgbClr val="F26B43"/>
          </p15:clr>
        </p15:guide>
        <p15:guide id="11" pos="377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3" descr="Ein Bild, das Text, Geschirr enthält.&#10;&#10;Automatisch generierte Beschreibung">
            <a:extLst>
              <a:ext uri="{FF2B5EF4-FFF2-40B4-BE49-F238E27FC236}">
                <a16:creationId xmlns:a16="http://schemas.microsoft.com/office/drawing/2014/main" id="{02E97C76-A4DB-4E4D-BDE5-C46A0BB87CF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75" b="11875"/>
          <a:stretch>
            <a:fillRect/>
          </a:stretch>
        </p:blipFill>
        <p:spPr/>
      </p:pic>
      <p:sp>
        <p:nvSpPr>
          <p:cNvPr id="10" name="Textplatzhalter 9">
            <a:extLst>
              <a:ext uri="{FF2B5EF4-FFF2-40B4-BE49-F238E27FC236}">
                <a16:creationId xmlns:a16="http://schemas.microsoft.com/office/drawing/2014/main" id="{BB19DF95-D0DC-403C-8DA6-0ED3DF8165F1}"/>
              </a:ext>
            </a:extLst>
          </p:cNvPr>
          <p:cNvSpPr>
            <a:spLocks noGrp="1"/>
          </p:cNvSpPr>
          <p:nvPr>
            <p:ph type="body" sz="quarter" idx="11"/>
          </p:nvPr>
        </p:nvSpPr>
        <p:spPr/>
        <p:txBody>
          <a:bodyPr/>
          <a:lstStyle/>
          <a:p>
            <a:endParaRPr lang="de-DE" b="0">
              <a:latin typeface="FAUSans Office" panose="020B0504010101010104" pitchFamily="34" charset="77"/>
              <a:cs typeface="FAUSans Office" panose="020B0504010101010104" pitchFamily="34" charset="77"/>
            </a:endParaRPr>
          </a:p>
        </p:txBody>
      </p:sp>
      <p:sp>
        <p:nvSpPr>
          <p:cNvPr id="4" name="Titel 3">
            <a:extLst>
              <a:ext uri="{FF2B5EF4-FFF2-40B4-BE49-F238E27FC236}">
                <a16:creationId xmlns:a16="http://schemas.microsoft.com/office/drawing/2014/main" id="{4F67DDAB-A029-4F51-840C-C39A868CCDB6}"/>
              </a:ext>
            </a:extLst>
          </p:cNvPr>
          <p:cNvSpPr>
            <a:spLocks noGrp="1"/>
          </p:cNvSpPr>
          <p:nvPr>
            <p:ph type="title"/>
          </p:nvPr>
        </p:nvSpPr>
        <p:spPr>
          <a:xfrm>
            <a:off x="520163" y="2913731"/>
            <a:ext cx="9545755" cy="1061381"/>
          </a:xfrm>
        </p:spPr>
        <p:txBody>
          <a:bodyPr/>
          <a:lstStyle/>
          <a:p>
            <a:r>
              <a:rPr lang="de-DE" dirty="0" err="1"/>
              <a:t>Confidential</a:t>
            </a:r>
            <a:r>
              <a:rPr lang="de-DE" dirty="0"/>
              <a:t> Cloud Services</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2553545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10</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err="1"/>
              <a:t>Nimble</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Rollback Detection</a:t>
            </a:r>
            <a:endParaRPr lang="en-US" dirty="0">
              <a:latin typeface="FAUSans Office" panose="020B0504010101010104" pitchFamily="34" charset="77"/>
              <a:cs typeface="FAUSans Office" panose="020B0504010101010104" pitchFamily="34" charset="77"/>
            </a:endParaRPr>
          </a:p>
        </p:txBody>
      </p:sp>
      <p:sp>
        <p:nvSpPr>
          <p:cNvPr id="5" name="Abgerundetes Rechteck 4">
            <a:extLst>
              <a:ext uri="{FF2B5EF4-FFF2-40B4-BE49-F238E27FC236}">
                <a16:creationId xmlns:a16="http://schemas.microsoft.com/office/drawing/2014/main" id="{33F82F1D-A5EB-4AAF-869A-250347AEA01F}"/>
              </a:ext>
            </a:extLst>
          </p:cNvPr>
          <p:cNvSpPr/>
          <p:nvPr/>
        </p:nvSpPr>
        <p:spPr>
          <a:xfrm>
            <a:off x="2932784" y="1712301"/>
            <a:ext cx="6844385" cy="4125912"/>
          </a:xfrm>
          <a:prstGeom prst="roundRect">
            <a:avLst>
              <a:gd name="adj" fmla="val 9690"/>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6" name="Rechteck 5">
            <a:extLst>
              <a:ext uri="{FF2B5EF4-FFF2-40B4-BE49-F238E27FC236}">
                <a16:creationId xmlns:a16="http://schemas.microsoft.com/office/drawing/2014/main" id="{1E1FE88E-E6B8-2CBD-E661-D08A41F77C9E}"/>
              </a:ext>
            </a:extLst>
          </p:cNvPr>
          <p:cNvSpPr/>
          <p:nvPr/>
        </p:nvSpPr>
        <p:spPr>
          <a:xfrm>
            <a:off x="6672420" y="1828846"/>
            <a:ext cx="1548259" cy="1087673"/>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11" name="Rechteck 10">
            <a:extLst>
              <a:ext uri="{FF2B5EF4-FFF2-40B4-BE49-F238E27FC236}">
                <a16:creationId xmlns:a16="http://schemas.microsoft.com/office/drawing/2014/main" id="{850D17AB-4DE1-5FEF-DEDA-8F1AD3A9974B}"/>
              </a:ext>
            </a:extLst>
          </p:cNvPr>
          <p:cNvSpPr/>
          <p:nvPr/>
        </p:nvSpPr>
        <p:spPr>
          <a:xfrm>
            <a:off x="6790501" y="2154872"/>
            <a:ext cx="1312096" cy="435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Endorser</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sp>
        <p:nvSpPr>
          <p:cNvPr id="16" name="Rechteck 15">
            <a:extLst>
              <a:ext uri="{FF2B5EF4-FFF2-40B4-BE49-F238E27FC236}">
                <a16:creationId xmlns:a16="http://schemas.microsoft.com/office/drawing/2014/main" id="{06489F71-BD91-8E39-30B2-DA3F893FA344}"/>
              </a:ext>
            </a:extLst>
          </p:cNvPr>
          <p:cNvSpPr/>
          <p:nvPr/>
        </p:nvSpPr>
        <p:spPr>
          <a:xfrm>
            <a:off x="6672420" y="3140346"/>
            <a:ext cx="1548259" cy="1087673"/>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19" name="Rechteck 18">
            <a:extLst>
              <a:ext uri="{FF2B5EF4-FFF2-40B4-BE49-F238E27FC236}">
                <a16:creationId xmlns:a16="http://schemas.microsoft.com/office/drawing/2014/main" id="{5F7110E3-121D-17FB-95F7-C70563A3453B}"/>
              </a:ext>
            </a:extLst>
          </p:cNvPr>
          <p:cNvSpPr/>
          <p:nvPr/>
        </p:nvSpPr>
        <p:spPr>
          <a:xfrm>
            <a:off x="6790501" y="3466372"/>
            <a:ext cx="1312096" cy="435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Endorser</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sp>
        <p:nvSpPr>
          <p:cNvPr id="33" name="Rechteck 32">
            <a:extLst>
              <a:ext uri="{FF2B5EF4-FFF2-40B4-BE49-F238E27FC236}">
                <a16:creationId xmlns:a16="http://schemas.microsoft.com/office/drawing/2014/main" id="{2C2E1227-D214-B423-4984-E84F2DDA7E89}"/>
              </a:ext>
            </a:extLst>
          </p:cNvPr>
          <p:cNvSpPr/>
          <p:nvPr/>
        </p:nvSpPr>
        <p:spPr>
          <a:xfrm>
            <a:off x="6672420" y="4601862"/>
            <a:ext cx="1548259" cy="1087673"/>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34" name="Rechteck 33">
            <a:extLst>
              <a:ext uri="{FF2B5EF4-FFF2-40B4-BE49-F238E27FC236}">
                <a16:creationId xmlns:a16="http://schemas.microsoft.com/office/drawing/2014/main" id="{D3F093C7-2678-5F84-D516-5A2C75CB0062}"/>
              </a:ext>
            </a:extLst>
          </p:cNvPr>
          <p:cNvSpPr/>
          <p:nvPr/>
        </p:nvSpPr>
        <p:spPr>
          <a:xfrm>
            <a:off x="6790501" y="4927888"/>
            <a:ext cx="1312096" cy="435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Endorser</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sp>
        <p:nvSpPr>
          <p:cNvPr id="35" name="Textfeld 34">
            <a:extLst>
              <a:ext uri="{FF2B5EF4-FFF2-40B4-BE49-F238E27FC236}">
                <a16:creationId xmlns:a16="http://schemas.microsoft.com/office/drawing/2014/main" id="{3A2AE040-8CE0-4C10-7E98-5835C6B6CFEB}"/>
              </a:ext>
            </a:extLst>
          </p:cNvPr>
          <p:cNvSpPr txBox="1"/>
          <p:nvPr/>
        </p:nvSpPr>
        <p:spPr>
          <a:xfrm rot="5400000">
            <a:off x="7369456" y="4293918"/>
            <a:ext cx="236307" cy="249812"/>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a:t>
            </a:r>
          </a:p>
        </p:txBody>
      </p:sp>
      <p:sp>
        <p:nvSpPr>
          <p:cNvPr id="36" name="Rechteck 35">
            <a:extLst>
              <a:ext uri="{FF2B5EF4-FFF2-40B4-BE49-F238E27FC236}">
                <a16:creationId xmlns:a16="http://schemas.microsoft.com/office/drawing/2014/main" id="{93CD3C51-C10D-3E38-0C8A-010E4455B028}"/>
              </a:ext>
            </a:extLst>
          </p:cNvPr>
          <p:cNvSpPr/>
          <p:nvPr/>
        </p:nvSpPr>
        <p:spPr>
          <a:xfrm>
            <a:off x="3351822" y="2154872"/>
            <a:ext cx="1876927" cy="11357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Storage</a:t>
            </a:r>
          </a:p>
        </p:txBody>
      </p:sp>
      <p:sp>
        <p:nvSpPr>
          <p:cNvPr id="38" name="Rechteck 37">
            <a:extLst>
              <a:ext uri="{FF2B5EF4-FFF2-40B4-BE49-F238E27FC236}">
                <a16:creationId xmlns:a16="http://schemas.microsoft.com/office/drawing/2014/main" id="{B9AE45EF-8C46-0342-484A-7B71C60CC669}"/>
              </a:ext>
            </a:extLst>
          </p:cNvPr>
          <p:cNvSpPr/>
          <p:nvPr/>
        </p:nvSpPr>
        <p:spPr>
          <a:xfrm>
            <a:off x="3351822" y="3848854"/>
            <a:ext cx="1876927" cy="11357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Coordinators</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cxnSp>
        <p:nvCxnSpPr>
          <p:cNvPr id="46" name="Gerade Verbindung mit Pfeil 45">
            <a:extLst>
              <a:ext uri="{FF2B5EF4-FFF2-40B4-BE49-F238E27FC236}">
                <a16:creationId xmlns:a16="http://schemas.microsoft.com/office/drawing/2014/main" id="{5279B1BA-EC23-47E2-7ED3-13CE213B4181}"/>
              </a:ext>
            </a:extLst>
          </p:cNvPr>
          <p:cNvCxnSpPr>
            <a:cxnSpLocks/>
          </p:cNvCxnSpPr>
          <p:nvPr/>
        </p:nvCxnSpPr>
        <p:spPr>
          <a:xfrm>
            <a:off x="5213400" y="4518135"/>
            <a:ext cx="1474370" cy="54383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Gerade Verbindung mit Pfeil 48">
            <a:extLst>
              <a:ext uri="{FF2B5EF4-FFF2-40B4-BE49-F238E27FC236}">
                <a16:creationId xmlns:a16="http://schemas.microsoft.com/office/drawing/2014/main" id="{3183D7D1-C1BD-7B7D-C813-21107F5A3822}"/>
              </a:ext>
            </a:extLst>
          </p:cNvPr>
          <p:cNvCxnSpPr>
            <a:cxnSpLocks/>
            <a:endCxn id="16" idx="1"/>
          </p:cNvCxnSpPr>
          <p:nvPr/>
        </p:nvCxnSpPr>
        <p:spPr>
          <a:xfrm flipV="1">
            <a:off x="5228749" y="3684183"/>
            <a:ext cx="1443671" cy="63117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Gerade Verbindung mit Pfeil 57">
            <a:extLst>
              <a:ext uri="{FF2B5EF4-FFF2-40B4-BE49-F238E27FC236}">
                <a16:creationId xmlns:a16="http://schemas.microsoft.com/office/drawing/2014/main" id="{795739A4-82B0-2560-F3B6-697CC45D7F99}"/>
              </a:ext>
            </a:extLst>
          </p:cNvPr>
          <p:cNvCxnSpPr>
            <a:cxnSpLocks/>
            <a:endCxn id="6" idx="1"/>
          </p:cNvCxnSpPr>
          <p:nvPr/>
        </p:nvCxnSpPr>
        <p:spPr>
          <a:xfrm flipV="1">
            <a:off x="5228749" y="2372683"/>
            <a:ext cx="1443671" cy="1825325"/>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Gerade Verbindung mit Pfeil 65">
            <a:extLst>
              <a:ext uri="{FF2B5EF4-FFF2-40B4-BE49-F238E27FC236}">
                <a16:creationId xmlns:a16="http://schemas.microsoft.com/office/drawing/2014/main" id="{FD2AED99-0DBF-7949-106E-79309F92500F}"/>
              </a:ext>
            </a:extLst>
          </p:cNvPr>
          <p:cNvCxnSpPr>
            <a:cxnSpLocks/>
            <a:stCxn id="36" idx="2"/>
            <a:endCxn id="38" idx="0"/>
          </p:cNvCxnSpPr>
          <p:nvPr/>
        </p:nvCxnSpPr>
        <p:spPr>
          <a:xfrm>
            <a:off x="4290286" y="3290653"/>
            <a:ext cx="0" cy="55820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961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11</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CCF</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Confidential Consortium Framework</a:t>
            </a:r>
            <a:endParaRPr lang="en-US" dirty="0">
              <a:latin typeface="FAUSans Office" panose="020B0504010101010104" pitchFamily="34" charset="77"/>
              <a:cs typeface="FAUSans Office" panose="020B0504010101010104" pitchFamily="34" charset="77"/>
            </a:endParaRPr>
          </a:p>
        </p:txBody>
      </p:sp>
      <p:sp>
        <p:nvSpPr>
          <p:cNvPr id="5" name="Abgerundetes Rechteck 4">
            <a:extLst>
              <a:ext uri="{FF2B5EF4-FFF2-40B4-BE49-F238E27FC236}">
                <a16:creationId xmlns:a16="http://schemas.microsoft.com/office/drawing/2014/main" id="{33F82F1D-A5EB-4AAF-869A-250347AEA01F}"/>
              </a:ext>
            </a:extLst>
          </p:cNvPr>
          <p:cNvSpPr/>
          <p:nvPr/>
        </p:nvSpPr>
        <p:spPr>
          <a:xfrm>
            <a:off x="2932784" y="1712301"/>
            <a:ext cx="6844385" cy="4125912"/>
          </a:xfrm>
          <a:prstGeom prst="roundRect">
            <a:avLst>
              <a:gd name="adj" fmla="val 9690"/>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7" name="Rechteck 6">
            <a:extLst>
              <a:ext uri="{FF2B5EF4-FFF2-40B4-BE49-F238E27FC236}">
                <a16:creationId xmlns:a16="http://schemas.microsoft.com/office/drawing/2014/main" id="{71688CE1-0465-1450-5050-F3651F10EAD2}"/>
              </a:ext>
            </a:extLst>
          </p:cNvPr>
          <p:cNvSpPr/>
          <p:nvPr/>
        </p:nvSpPr>
        <p:spPr>
          <a:xfrm>
            <a:off x="5255288" y="2181319"/>
            <a:ext cx="4076720" cy="3065714"/>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8" name="Rechteck 7">
            <a:extLst>
              <a:ext uri="{FF2B5EF4-FFF2-40B4-BE49-F238E27FC236}">
                <a16:creationId xmlns:a16="http://schemas.microsoft.com/office/drawing/2014/main" id="{675C8283-6BDC-7FDA-6054-18F70340AF8C}"/>
              </a:ext>
            </a:extLst>
          </p:cNvPr>
          <p:cNvSpPr/>
          <p:nvPr/>
        </p:nvSpPr>
        <p:spPr>
          <a:xfrm>
            <a:off x="3091481" y="2694728"/>
            <a:ext cx="1639757" cy="853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Storage</a:t>
            </a:r>
          </a:p>
        </p:txBody>
      </p:sp>
      <p:sp>
        <p:nvSpPr>
          <p:cNvPr id="9" name="Rechteck 8">
            <a:extLst>
              <a:ext uri="{FF2B5EF4-FFF2-40B4-BE49-F238E27FC236}">
                <a16:creationId xmlns:a16="http://schemas.microsoft.com/office/drawing/2014/main" id="{833B928E-5BBA-7A44-0899-1FC3CAFA9935}"/>
              </a:ext>
            </a:extLst>
          </p:cNvPr>
          <p:cNvSpPr/>
          <p:nvPr/>
        </p:nvSpPr>
        <p:spPr>
          <a:xfrm>
            <a:off x="3091480" y="4038699"/>
            <a:ext cx="1639757" cy="853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Network</a:t>
            </a:r>
          </a:p>
        </p:txBody>
      </p:sp>
      <p:sp>
        <p:nvSpPr>
          <p:cNvPr id="13" name="Rechteck 12">
            <a:extLst>
              <a:ext uri="{FF2B5EF4-FFF2-40B4-BE49-F238E27FC236}">
                <a16:creationId xmlns:a16="http://schemas.microsoft.com/office/drawing/2014/main" id="{24B3C547-4A56-2748-81A4-60280AB8DB80}"/>
              </a:ext>
            </a:extLst>
          </p:cNvPr>
          <p:cNvSpPr/>
          <p:nvPr/>
        </p:nvSpPr>
        <p:spPr>
          <a:xfrm>
            <a:off x="5730525" y="2490964"/>
            <a:ext cx="1607734" cy="9680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Transaction Handler</a:t>
            </a:r>
          </a:p>
        </p:txBody>
      </p:sp>
      <p:sp>
        <p:nvSpPr>
          <p:cNvPr id="14" name="Rechteck 13">
            <a:extLst>
              <a:ext uri="{FF2B5EF4-FFF2-40B4-BE49-F238E27FC236}">
                <a16:creationId xmlns:a16="http://schemas.microsoft.com/office/drawing/2014/main" id="{FD4C13A6-F875-275C-CEC2-57E8F501F9FC}"/>
              </a:ext>
            </a:extLst>
          </p:cNvPr>
          <p:cNvSpPr/>
          <p:nvPr/>
        </p:nvSpPr>
        <p:spPr>
          <a:xfrm>
            <a:off x="5730525" y="4038699"/>
            <a:ext cx="1607734" cy="9680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Consensus</a:t>
            </a:r>
          </a:p>
        </p:txBody>
      </p:sp>
      <p:sp>
        <p:nvSpPr>
          <p:cNvPr id="15" name="Rechteck 14">
            <a:extLst>
              <a:ext uri="{FF2B5EF4-FFF2-40B4-BE49-F238E27FC236}">
                <a16:creationId xmlns:a16="http://schemas.microsoft.com/office/drawing/2014/main" id="{99F37BB1-27C1-2C46-8996-D640FA4AFBE1}"/>
              </a:ext>
            </a:extLst>
          </p:cNvPr>
          <p:cNvSpPr/>
          <p:nvPr/>
        </p:nvSpPr>
        <p:spPr>
          <a:xfrm>
            <a:off x="7619982" y="2490964"/>
            <a:ext cx="1607734" cy="9680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Key-Value Store</a:t>
            </a:r>
          </a:p>
        </p:txBody>
      </p:sp>
      <p:sp>
        <p:nvSpPr>
          <p:cNvPr id="18" name="Rechteck 17">
            <a:extLst>
              <a:ext uri="{FF2B5EF4-FFF2-40B4-BE49-F238E27FC236}">
                <a16:creationId xmlns:a16="http://schemas.microsoft.com/office/drawing/2014/main" id="{3EE65C3A-09AE-DBC6-107D-360C9ACEE152}"/>
              </a:ext>
            </a:extLst>
          </p:cNvPr>
          <p:cNvSpPr/>
          <p:nvPr/>
        </p:nvSpPr>
        <p:spPr>
          <a:xfrm>
            <a:off x="7619982" y="4038699"/>
            <a:ext cx="1607734" cy="9680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Application</a:t>
            </a:r>
            <a:r>
              <a:rPr kumimoji="0" lang="de-DE" sz="1600" b="1" i="0" u="none" strike="noStrike" kern="1200" cap="none" spc="0" normalizeH="0" baseline="0" noProof="0" dirty="0">
                <a:ln>
                  <a:noFill/>
                </a:ln>
                <a:solidFill>
                  <a:schemeClr val="tx1"/>
                </a:solidFill>
                <a:effectLst/>
                <a:uLnTx/>
                <a:uFillTx/>
                <a:latin typeface="Arial"/>
                <a:ea typeface="+mn-ea"/>
                <a:cs typeface="+mn-cs"/>
              </a:rPr>
              <a:t> </a:t>
            </a:r>
            <a:r>
              <a:rPr kumimoji="0" lang="de-DE" sz="1600" b="1" i="0" u="none" strike="noStrike" kern="1200" cap="none" spc="0" normalizeH="0" baseline="0" noProof="0" dirty="0" err="1">
                <a:ln>
                  <a:noFill/>
                </a:ln>
                <a:solidFill>
                  <a:schemeClr val="tx1"/>
                </a:solidFill>
                <a:effectLst/>
                <a:uLnTx/>
                <a:uFillTx/>
                <a:latin typeface="Arial"/>
                <a:ea typeface="+mn-ea"/>
                <a:cs typeface="+mn-cs"/>
              </a:rPr>
              <a:t>Logic</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sp>
        <p:nvSpPr>
          <p:cNvPr id="21" name="Rechteck 20">
            <a:extLst>
              <a:ext uri="{FF2B5EF4-FFF2-40B4-BE49-F238E27FC236}">
                <a16:creationId xmlns:a16="http://schemas.microsoft.com/office/drawing/2014/main" id="{FEA153DC-4417-356F-8292-3161AC40DE2C}"/>
              </a:ext>
            </a:extLst>
          </p:cNvPr>
          <p:cNvSpPr/>
          <p:nvPr/>
        </p:nvSpPr>
        <p:spPr>
          <a:xfrm rot="5400000">
            <a:off x="4374366" y="3512737"/>
            <a:ext cx="1708220" cy="402879"/>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Interface</a:t>
            </a:r>
          </a:p>
        </p:txBody>
      </p:sp>
      <p:cxnSp>
        <p:nvCxnSpPr>
          <p:cNvPr id="23" name="Gerade Verbindung mit Pfeil 22">
            <a:extLst>
              <a:ext uri="{FF2B5EF4-FFF2-40B4-BE49-F238E27FC236}">
                <a16:creationId xmlns:a16="http://schemas.microsoft.com/office/drawing/2014/main" id="{2886640F-F6CC-48D6-1518-205F2A2AAF33}"/>
              </a:ext>
            </a:extLst>
          </p:cNvPr>
          <p:cNvCxnSpPr/>
          <p:nvPr/>
        </p:nvCxnSpPr>
        <p:spPr>
          <a:xfrm>
            <a:off x="4731237" y="3121486"/>
            <a:ext cx="295799" cy="42675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156142B8-1B51-491C-9D4E-193F99FC81DE}"/>
              </a:ext>
            </a:extLst>
          </p:cNvPr>
          <p:cNvCxnSpPr>
            <a:stCxn id="9" idx="3"/>
          </p:cNvCxnSpPr>
          <p:nvPr/>
        </p:nvCxnSpPr>
        <p:spPr>
          <a:xfrm flipV="1">
            <a:off x="4731237" y="4038699"/>
            <a:ext cx="295799" cy="42675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C6EF10A8-3519-8BE4-2A54-83343CC29435}"/>
              </a:ext>
            </a:extLst>
          </p:cNvPr>
          <p:cNvCxnSpPr>
            <a:stCxn id="13" idx="1"/>
          </p:cNvCxnSpPr>
          <p:nvPr/>
        </p:nvCxnSpPr>
        <p:spPr>
          <a:xfrm flipH="1">
            <a:off x="5429916" y="2974975"/>
            <a:ext cx="300609" cy="25054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9C43D5CA-9CB4-58A2-FC20-AE3EA5E27198}"/>
              </a:ext>
            </a:extLst>
          </p:cNvPr>
          <p:cNvCxnSpPr>
            <a:stCxn id="14" idx="1"/>
          </p:cNvCxnSpPr>
          <p:nvPr/>
        </p:nvCxnSpPr>
        <p:spPr>
          <a:xfrm flipH="1" flipV="1">
            <a:off x="5429916" y="4252078"/>
            <a:ext cx="300609" cy="27063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551C9D9B-FE0D-55D0-C40F-EA4FE2EEBE69}"/>
              </a:ext>
            </a:extLst>
          </p:cNvPr>
          <p:cNvCxnSpPr>
            <a:stCxn id="8" idx="2"/>
            <a:endCxn id="9" idx="0"/>
          </p:cNvCxnSpPr>
          <p:nvPr/>
        </p:nvCxnSpPr>
        <p:spPr>
          <a:xfrm flipH="1">
            <a:off x="3911359" y="3548245"/>
            <a:ext cx="1" cy="49045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a:extLst>
              <a:ext uri="{FF2B5EF4-FFF2-40B4-BE49-F238E27FC236}">
                <a16:creationId xmlns:a16="http://schemas.microsoft.com/office/drawing/2014/main" id="{766876BE-D167-78C4-D51F-D6953686D8B9}"/>
              </a:ext>
            </a:extLst>
          </p:cNvPr>
          <p:cNvCxnSpPr>
            <a:stCxn id="13" idx="3"/>
            <a:endCxn id="15" idx="1"/>
          </p:cNvCxnSpPr>
          <p:nvPr/>
        </p:nvCxnSpPr>
        <p:spPr>
          <a:xfrm>
            <a:off x="7338259" y="2974975"/>
            <a:ext cx="28172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D4678BCC-8A7D-D813-204A-4D29127C471B}"/>
              </a:ext>
            </a:extLst>
          </p:cNvPr>
          <p:cNvCxnSpPr>
            <a:stCxn id="15" idx="2"/>
            <a:endCxn id="18" idx="0"/>
          </p:cNvCxnSpPr>
          <p:nvPr/>
        </p:nvCxnSpPr>
        <p:spPr>
          <a:xfrm>
            <a:off x="8423849" y="3458986"/>
            <a:ext cx="0" cy="57971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4173756B-3CDB-A44B-2A52-B020DF11DC5D}"/>
              </a:ext>
            </a:extLst>
          </p:cNvPr>
          <p:cNvCxnSpPr>
            <a:stCxn id="18" idx="1"/>
          </p:cNvCxnSpPr>
          <p:nvPr/>
        </p:nvCxnSpPr>
        <p:spPr>
          <a:xfrm flipH="1">
            <a:off x="7362703" y="4522710"/>
            <a:ext cx="257279"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B4CA81D9-AB73-922E-92C5-2AAE79926A61}"/>
              </a:ext>
            </a:extLst>
          </p:cNvPr>
          <p:cNvSpPr txBox="1"/>
          <p:nvPr/>
        </p:nvSpPr>
        <p:spPr>
          <a:xfrm rot="5400000">
            <a:off x="7345011" y="5449182"/>
            <a:ext cx="236307" cy="249812"/>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a:t>
            </a:r>
          </a:p>
        </p:txBody>
      </p:sp>
      <p:sp>
        <p:nvSpPr>
          <p:cNvPr id="63" name="Textfeld 62">
            <a:extLst>
              <a:ext uri="{FF2B5EF4-FFF2-40B4-BE49-F238E27FC236}">
                <a16:creationId xmlns:a16="http://schemas.microsoft.com/office/drawing/2014/main" id="{F55ED91E-CDA0-7700-2D7E-5B434D560E05}"/>
              </a:ext>
            </a:extLst>
          </p:cNvPr>
          <p:cNvSpPr txBox="1"/>
          <p:nvPr/>
        </p:nvSpPr>
        <p:spPr>
          <a:xfrm rot="5400000">
            <a:off x="7300400" y="1882047"/>
            <a:ext cx="236307" cy="249812"/>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a:t>
            </a:r>
          </a:p>
        </p:txBody>
      </p:sp>
    </p:spTree>
    <p:extLst>
      <p:ext uri="{BB962C8B-B14F-4D97-AF65-F5344CB8AC3E}">
        <p14:creationId xmlns:p14="http://schemas.microsoft.com/office/powerpoint/2010/main" val="2772275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12</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CCF</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Merkle Tree</a:t>
            </a:r>
            <a:endParaRPr lang="en-US" dirty="0">
              <a:latin typeface="FAUSans Office" panose="020B0504010101010104" pitchFamily="34" charset="77"/>
              <a:cs typeface="FAUSans Office" panose="020B0504010101010104" pitchFamily="34" charset="77"/>
            </a:endParaRPr>
          </a:p>
        </p:txBody>
      </p:sp>
      <p:sp>
        <p:nvSpPr>
          <p:cNvPr id="16" name="Abgerundetes Rechteck 15">
            <a:extLst>
              <a:ext uri="{FF2B5EF4-FFF2-40B4-BE49-F238E27FC236}">
                <a16:creationId xmlns:a16="http://schemas.microsoft.com/office/drawing/2014/main" id="{E839A51F-3A5F-47AE-9F39-E2951E13A50D}"/>
              </a:ext>
            </a:extLst>
          </p:cNvPr>
          <p:cNvSpPr/>
          <p:nvPr/>
        </p:nvSpPr>
        <p:spPr>
          <a:xfrm>
            <a:off x="130184" y="5897530"/>
            <a:ext cx="1631021" cy="262703"/>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1  </a:t>
            </a:r>
          </a:p>
        </p:txBody>
      </p:sp>
      <p:sp>
        <p:nvSpPr>
          <p:cNvPr id="26" name="Abgerundetes Rechteck 25">
            <a:extLst>
              <a:ext uri="{FF2B5EF4-FFF2-40B4-BE49-F238E27FC236}">
                <a16:creationId xmlns:a16="http://schemas.microsoft.com/office/drawing/2014/main" id="{136E74BB-2209-A999-D0BF-80CCE361181D}"/>
              </a:ext>
            </a:extLst>
          </p:cNvPr>
          <p:cNvSpPr/>
          <p:nvPr/>
        </p:nvSpPr>
        <p:spPr>
          <a:xfrm>
            <a:off x="259998"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dirty="0">
                <a:solidFill>
                  <a:schemeClr val="tx1"/>
                </a:solidFill>
                <a:latin typeface="Arial"/>
              </a:rPr>
              <a:t>H(1)</a:t>
            </a: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8" name="Abgerundetes Rechteck 27">
            <a:extLst>
              <a:ext uri="{FF2B5EF4-FFF2-40B4-BE49-F238E27FC236}">
                <a16:creationId xmlns:a16="http://schemas.microsoft.com/office/drawing/2014/main" id="{1AEAE77F-36CE-728C-26FD-F7410B51EAEB}"/>
              </a:ext>
            </a:extLst>
          </p:cNvPr>
          <p:cNvSpPr/>
          <p:nvPr/>
        </p:nvSpPr>
        <p:spPr>
          <a:xfrm>
            <a:off x="1982927"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H(2)</a:t>
            </a:r>
          </a:p>
        </p:txBody>
      </p:sp>
      <p:sp>
        <p:nvSpPr>
          <p:cNvPr id="34" name="Abgerundetes Rechteck 33">
            <a:extLst>
              <a:ext uri="{FF2B5EF4-FFF2-40B4-BE49-F238E27FC236}">
                <a16:creationId xmlns:a16="http://schemas.microsoft.com/office/drawing/2014/main" id="{3E5066BE-ED8A-EE3A-ACC1-DB217EF27561}"/>
              </a:ext>
            </a:extLst>
          </p:cNvPr>
          <p:cNvSpPr/>
          <p:nvPr/>
        </p:nvSpPr>
        <p:spPr>
          <a:xfrm>
            <a:off x="1209068" y="3580217"/>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H(1,2)</a:t>
            </a:r>
          </a:p>
        </p:txBody>
      </p:sp>
      <p:sp>
        <p:nvSpPr>
          <p:cNvPr id="36" name="Abgerundetes Rechteck 35">
            <a:extLst>
              <a:ext uri="{FF2B5EF4-FFF2-40B4-BE49-F238E27FC236}">
                <a16:creationId xmlns:a16="http://schemas.microsoft.com/office/drawing/2014/main" id="{E460C6E6-FDC6-D94B-4F02-CA990472C12F}"/>
              </a:ext>
            </a:extLst>
          </p:cNvPr>
          <p:cNvSpPr/>
          <p:nvPr/>
        </p:nvSpPr>
        <p:spPr>
          <a:xfrm>
            <a:off x="4579958" y="3605074"/>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H(3,4)</a:t>
            </a:r>
          </a:p>
        </p:txBody>
      </p:sp>
      <p:sp>
        <p:nvSpPr>
          <p:cNvPr id="38" name="Abgerundetes Rechteck 37">
            <a:extLst>
              <a:ext uri="{FF2B5EF4-FFF2-40B4-BE49-F238E27FC236}">
                <a16:creationId xmlns:a16="http://schemas.microsoft.com/office/drawing/2014/main" id="{1ECBC8AB-97D0-7867-151B-B9AD9D03F578}"/>
              </a:ext>
            </a:extLst>
          </p:cNvPr>
          <p:cNvSpPr/>
          <p:nvPr/>
        </p:nvSpPr>
        <p:spPr>
          <a:xfrm>
            <a:off x="1855375" y="5897530"/>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2</a:t>
            </a:r>
          </a:p>
        </p:txBody>
      </p:sp>
      <p:sp>
        <p:nvSpPr>
          <p:cNvPr id="39" name="Abgerundetes Rechteck 38">
            <a:extLst>
              <a:ext uri="{FF2B5EF4-FFF2-40B4-BE49-F238E27FC236}">
                <a16:creationId xmlns:a16="http://schemas.microsoft.com/office/drawing/2014/main" id="{635F1668-0B3B-FF3E-B635-0DB1F6FA1157}"/>
              </a:ext>
            </a:extLst>
          </p:cNvPr>
          <p:cNvSpPr/>
          <p:nvPr/>
        </p:nvSpPr>
        <p:spPr>
          <a:xfrm>
            <a:off x="3574651" y="5891024"/>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3</a:t>
            </a:r>
          </a:p>
        </p:txBody>
      </p:sp>
      <p:sp>
        <p:nvSpPr>
          <p:cNvPr id="42" name="Abgerundetes Rechteck 41">
            <a:extLst>
              <a:ext uri="{FF2B5EF4-FFF2-40B4-BE49-F238E27FC236}">
                <a16:creationId xmlns:a16="http://schemas.microsoft.com/office/drawing/2014/main" id="{641FAC87-7EB7-E388-A40F-439F6A0A35AA}"/>
              </a:ext>
            </a:extLst>
          </p:cNvPr>
          <p:cNvSpPr/>
          <p:nvPr/>
        </p:nvSpPr>
        <p:spPr>
          <a:xfrm>
            <a:off x="5296000" y="5891024"/>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4</a:t>
            </a:r>
          </a:p>
        </p:txBody>
      </p:sp>
      <p:sp>
        <p:nvSpPr>
          <p:cNvPr id="49" name="Abgerundetes Rechteck 48">
            <a:extLst>
              <a:ext uri="{FF2B5EF4-FFF2-40B4-BE49-F238E27FC236}">
                <a16:creationId xmlns:a16="http://schemas.microsoft.com/office/drawing/2014/main" id="{23DA12D1-1C46-51BF-3DB5-781A32DD4802}"/>
              </a:ext>
            </a:extLst>
          </p:cNvPr>
          <p:cNvSpPr/>
          <p:nvPr/>
        </p:nvSpPr>
        <p:spPr>
          <a:xfrm>
            <a:off x="3700625" y="488128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H(3)</a:t>
            </a:r>
          </a:p>
        </p:txBody>
      </p:sp>
      <p:sp>
        <p:nvSpPr>
          <p:cNvPr id="60" name="Abgerundetes Rechteck 59">
            <a:extLst>
              <a:ext uri="{FF2B5EF4-FFF2-40B4-BE49-F238E27FC236}">
                <a16:creationId xmlns:a16="http://schemas.microsoft.com/office/drawing/2014/main" id="{6F5EA583-FD9D-A47F-66EA-0CACE649FC8A}"/>
              </a:ext>
            </a:extLst>
          </p:cNvPr>
          <p:cNvSpPr/>
          <p:nvPr/>
        </p:nvSpPr>
        <p:spPr>
          <a:xfrm>
            <a:off x="5406240"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H(4)</a:t>
            </a:r>
          </a:p>
        </p:txBody>
      </p:sp>
      <p:sp>
        <p:nvSpPr>
          <p:cNvPr id="61" name="Abgerundetes Rechteck 60">
            <a:extLst>
              <a:ext uri="{FF2B5EF4-FFF2-40B4-BE49-F238E27FC236}">
                <a16:creationId xmlns:a16="http://schemas.microsoft.com/office/drawing/2014/main" id="{6C0D64F6-721E-549D-5D60-37484E49F56E}"/>
              </a:ext>
            </a:extLst>
          </p:cNvPr>
          <p:cNvSpPr/>
          <p:nvPr/>
        </p:nvSpPr>
        <p:spPr>
          <a:xfrm>
            <a:off x="7146941" y="488505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dirty="0">
                <a:solidFill>
                  <a:schemeClr val="tx1"/>
                </a:solidFill>
                <a:latin typeface="Arial"/>
              </a:rPr>
              <a:t>H(</a:t>
            </a:r>
            <a:r>
              <a:rPr kumimoji="0" lang="de-DE" sz="1600" b="0" i="0" u="none" strike="noStrike" kern="1200" cap="none" spc="0" normalizeH="0" baseline="0" noProof="0" dirty="0">
                <a:ln>
                  <a:noFill/>
                </a:ln>
                <a:solidFill>
                  <a:schemeClr val="tx1"/>
                </a:solidFill>
                <a:effectLst/>
                <a:uLnTx/>
                <a:uFillTx/>
                <a:latin typeface="Arial"/>
                <a:ea typeface="+mn-ea"/>
                <a:cs typeface="+mn-cs"/>
              </a:rPr>
              <a:t>5)</a:t>
            </a:r>
          </a:p>
        </p:txBody>
      </p:sp>
      <p:sp>
        <p:nvSpPr>
          <p:cNvPr id="65" name="Abgerundetes Rechteck 64">
            <a:extLst>
              <a:ext uri="{FF2B5EF4-FFF2-40B4-BE49-F238E27FC236}">
                <a16:creationId xmlns:a16="http://schemas.microsoft.com/office/drawing/2014/main" id="{387616F3-5EC1-4C36-2B6E-8CA8534867C0}"/>
              </a:ext>
            </a:extLst>
          </p:cNvPr>
          <p:cNvSpPr/>
          <p:nvPr/>
        </p:nvSpPr>
        <p:spPr>
          <a:xfrm>
            <a:off x="7021191" y="5897530"/>
            <a:ext cx="1631021" cy="262703"/>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5 </a:t>
            </a:r>
          </a:p>
        </p:txBody>
      </p:sp>
      <p:sp>
        <p:nvSpPr>
          <p:cNvPr id="66" name="Abgerundetes Rechteck 65">
            <a:extLst>
              <a:ext uri="{FF2B5EF4-FFF2-40B4-BE49-F238E27FC236}">
                <a16:creationId xmlns:a16="http://schemas.microsoft.com/office/drawing/2014/main" id="{EE49B015-B684-B285-BB6C-D2419AB02A66}"/>
              </a:ext>
            </a:extLst>
          </p:cNvPr>
          <p:cNvSpPr/>
          <p:nvPr/>
        </p:nvSpPr>
        <p:spPr>
          <a:xfrm>
            <a:off x="8736312" y="5897530"/>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6</a:t>
            </a:r>
          </a:p>
        </p:txBody>
      </p:sp>
      <p:sp>
        <p:nvSpPr>
          <p:cNvPr id="68" name="Abgerundetes Rechteck 67">
            <a:extLst>
              <a:ext uri="{FF2B5EF4-FFF2-40B4-BE49-F238E27FC236}">
                <a16:creationId xmlns:a16="http://schemas.microsoft.com/office/drawing/2014/main" id="{762401C8-EE21-D184-D044-F1002A38119C}"/>
              </a:ext>
            </a:extLst>
          </p:cNvPr>
          <p:cNvSpPr/>
          <p:nvPr/>
        </p:nvSpPr>
        <p:spPr>
          <a:xfrm>
            <a:off x="7950848" y="3578403"/>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H(5,6)</a:t>
            </a:r>
          </a:p>
        </p:txBody>
      </p:sp>
      <p:sp>
        <p:nvSpPr>
          <p:cNvPr id="69" name="Abgerundetes Rechteck 68">
            <a:extLst>
              <a:ext uri="{FF2B5EF4-FFF2-40B4-BE49-F238E27FC236}">
                <a16:creationId xmlns:a16="http://schemas.microsoft.com/office/drawing/2014/main" id="{1F588078-78BF-5328-E839-C58E28219B38}"/>
              </a:ext>
            </a:extLst>
          </p:cNvPr>
          <p:cNvSpPr/>
          <p:nvPr/>
        </p:nvSpPr>
        <p:spPr>
          <a:xfrm>
            <a:off x="3038369" y="2445249"/>
            <a:ext cx="1379519" cy="599274"/>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H(1,2,3,4)</a:t>
            </a:r>
          </a:p>
        </p:txBody>
      </p:sp>
      <p:sp>
        <p:nvSpPr>
          <p:cNvPr id="70" name="Abgerundetes Rechteck 69">
            <a:extLst>
              <a:ext uri="{FF2B5EF4-FFF2-40B4-BE49-F238E27FC236}">
                <a16:creationId xmlns:a16="http://schemas.microsoft.com/office/drawing/2014/main" id="{113B0E33-B408-038F-A871-5667E80174FD}"/>
              </a:ext>
            </a:extLst>
          </p:cNvPr>
          <p:cNvSpPr/>
          <p:nvPr/>
        </p:nvSpPr>
        <p:spPr>
          <a:xfrm>
            <a:off x="10451433" y="5897530"/>
            <a:ext cx="1631021" cy="262703"/>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7</a:t>
            </a:r>
          </a:p>
        </p:txBody>
      </p:sp>
      <p:sp>
        <p:nvSpPr>
          <p:cNvPr id="71" name="Abgerundetes Rechteck 70">
            <a:extLst>
              <a:ext uri="{FF2B5EF4-FFF2-40B4-BE49-F238E27FC236}">
                <a16:creationId xmlns:a16="http://schemas.microsoft.com/office/drawing/2014/main" id="{28A252CE-BC15-1154-1B36-D188CB164212}"/>
              </a:ext>
            </a:extLst>
          </p:cNvPr>
          <p:cNvSpPr/>
          <p:nvPr/>
        </p:nvSpPr>
        <p:spPr>
          <a:xfrm>
            <a:off x="8860528"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H(6)</a:t>
            </a:r>
          </a:p>
        </p:txBody>
      </p:sp>
      <p:sp>
        <p:nvSpPr>
          <p:cNvPr id="73" name="Abgerundetes Rechteck 72">
            <a:extLst>
              <a:ext uri="{FF2B5EF4-FFF2-40B4-BE49-F238E27FC236}">
                <a16:creationId xmlns:a16="http://schemas.microsoft.com/office/drawing/2014/main" id="{1D90D12C-2EAF-8F23-6C4B-1EB8E2F68947}"/>
              </a:ext>
            </a:extLst>
          </p:cNvPr>
          <p:cNvSpPr/>
          <p:nvPr/>
        </p:nvSpPr>
        <p:spPr>
          <a:xfrm>
            <a:off x="5661078" y="1382018"/>
            <a:ext cx="1379519" cy="599274"/>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Merkle Root</a:t>
            </a:r>
          </a:p>
        </p:txBody>
      </p:sp>
      <p:cxnSp>
        <p:nvCxnSpPr>
          <p:cNvPr id="75" name="Gerade Verbindung mit Pfeil 74">
            <a:extLst>
              <a:ext uri="{FF2B5EF4-FFF2-40B4-BE49-F238E27FC236}">
                <a16:creationId xmlns:a16="http://schemas.microsoft.com/office/drawing/2014/main" id="{C54D6220-E5D6-2FC0-8979-9E1364EFA3BD}"/>
              </a:ext>
            </a:extLst>
          </p:cNvPr>
          <p:cNvCxnSpPr>
            <a:cxnSpLocks/>
            <a:stCxn id="16" idx="0"/>
            <a:endCxn id="26" idx="2"/>
          </p:cNvCxnSpPr>
          <p:nvPr/>
        </p:nvCxnSpPr>
        <p:spPr>
          <a:xfrm flipV="1">
            <a:off x="945695" y="5478804"/>
            <a:ext cx="4063" cy="4187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Gerade Verbindung mit Pfeil 81">
            <a:extLst>
              <a:ext uri="{FF2B5EF4-FFF2-40B4-BE49-F238E27FC236}">
                <a16:creationId xmlns:a16="http://schemas.microsoft.com/office/drawing/2014/main" id="{4C8925E8-2CC1-F4F2-D732-22C63337C254}"/>
              </a:ext>
            </a:extLst>
          </p:cNvPr>
          <p:cNvCxnSpPr>
            <a:cxnSpLocks/>
            <a:stCxn id="26" idx="0"/>
            <a:endCxn id="34" idx="2"/>
          </p:cNvCxnSpPr>
          <p:nvPr/>
        </p:nvCxnSpPr>
        <p:spPr>
          <a:xfrm flipV="1">
            <a:off x="949758" y="4179491"/>
            <a:ext cx="949070" cy="7000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Gerade Verbindung mit Pfeil 83">
            <a:extLst>
              <a:ext uri="{FF2B5EF4-FFF2-40B4-BE49-F238E27FC236}">
                <a16:creationId xmlns:a16="http://schemas.microsoft.com/office/drawing/2014/main" id="{AF4937E2-8D60-E15C-75C8-F7421D19DE4B}"/>
              </a:ext>
            </a:extLst>
          </p:cNvPr>
          <p:cNvCxnSpPr>
            <a:cxnSpLocks/>
            <a:stCxn id="28" idx="0"/>
            <a:endCxn id="34" idx="2"/>
          </p:cNvCxnSpPr>
          <p:nvPr/>
        </p:nvCxnSpPr>
        <p:spPr>
          <a:xfrm flipH="1" flipV="1">
            <a:off x="1898828" y="4179491"/>
            <a:ext cx="773859" cy="7000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Gerade Verbindung mit Pfeil 85">
            <a:extLst>
              <a:ext uri="{FF2B5EF4-FFF2-40B4-BE49-F238E27FC236}">
                <a16:creationId xmlns:a16="http://schemas.microsoft.com/office/drawing/2014/main" id="{FBDA22C1-9206-82E8-A88C-2EF9F39D70E2}"/>
              </a:ext>
            </a:extLst>
          </p:cNvPr>
          <p:cNvCxnSpPr>
            <a:cxnSpLocks/>
            <a:stCxn id="49" idx="0"/>
            <a:endCxn id="36" idx="2"/>
          </p:cNvCxnSpPr>
          <p:nvPr/>
        </p:nvCxnSpPr>
        <p:spPr>
          <a:xfrm flipV="1">
            <a:off x="4390385" y="4204348"/>
            <a:ext cx="879333" cy="6769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Gerade Verbindung mit Pfeil 89">
            <a:extLst>
              <a:ext uri="{FF2B5EF4-FFF2-40B4-BE49-F238E27FC236}">
                <a16:creationId xmlns:a16="http://schemas.microsoft.com/office/drawing/2014/main" id="{3FC52B42-5151-DF5A-5504-775BCE00239F}"/>
              </a:ext>
            </a:extLst>
          </p:cNvPr>
          <p:cNvCxnSpPr>
            <a:cxnSpLocks/>
            <a:stCxn id="60" idx="0"/>
            <a:endCxn id="36" idx="2"/>
          </p:cNvCxnSpPr>
          <p:nvPr/>
        </p:nvCxnSpPr>
        <p:spPr>
          <a:xfrm flipH="1" flipV="1">
            <a:off x="5269718" y="4204348"/>
            <a:ext cx="826282" cy="6751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Gerade Verbindung mit Pfeil 91">
            <a:extLst>
              <a:ext uri="{FF2B5EF4-FFF2-40B4-BE49-F238E27FC236}">
                <a16:creationId xmlns:a16="http://schemas.microsoft.com/office/drawing/2014/main" id="{73705F6C-D286-FEAA-944C-6A639CA7804A}"/>
              </a:ext>
            </a:extLst>
          </p:cNvPr>
          <p:cNvCxnSpPr>
            <a:cxnSpLocks/>
            <a:stCxn id="61" idx="0"/>
            <a:endCxn id="68" idx="2"/>
          </p:cNvCxnSpPr>
          <p:nvPr/>
        </p:nvCxnSpPr>
        <p:spPr>
          <a:xfrm flipV="1">
            <a:off x="7836701" y="4177677"/>
            <a:ext cx="803907" cy="7073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Gerade Verbindung mit Pfeil 93">
            <a:extLst>
              <a:ext uri="{FF2B5EF4-FFF2-40B4-BE49-F238E27FC236}">
                <a16:creationId xmlns:a16="http://schemas.microsoft.com/office/drawing/2014/main" id="{ACF191EF-FFFD-0ABD-2C16-7ABCB87B851F}"/>
              </a:ext>
            </a:extLst>
          </p:cNvPr>
          <p:cNvCxnSpPr>
            <a:cxnSpLocks/>
            <a:stCxn id="71" idx="0"/>
            <a:endCxn id="68" idx="2"/>
          </p:cNvCxnSpPr>
          <p:nvPr/>
        </p:nvCxnSpPr>
        <p:spPr>
          <a:xfrm flipH="1" flipV="1">
            <a:off x="8640608" y="4177677"/>
            <a:ext cx="909680" cy="7018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Gerade Verbindung mit Pfeil 95">
            <a:extLst>
              <a:ext uri="{FF2B5EF4-FFF2-40B4-BE49-F238E27FC236}">
                <a16:creationId xmlns:a16="http://schemas.microsoft.com/office/drawing/2014/main" id="{B04010D4-5C0B-1C9C-E4ED-AE274EF6C7F5}"/>
              </a:ext>
            </a:extLst>
          </p:cNvPr>
          <p:cNvCxnSpPr>
            <a:cxnSpLocks/>
            <a:stCxn id="34" idx="0"/>
            <a:endCxn id="69" idx="2"/>
          </p:cNvCxnSpPr>
          <p:nvPr/>
        </p:nvCxnSpPr>
        <p:spPr>
          <a:xfrm flipV="1">
            <a:off x="1898828" y="3044523"/>
            <a:ext cx="1829301" cy="5356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Gerade Verbindung mit Pfeil 97">
            <a:extLst>
              <a:ext uri="{FF2B5EF4-FFF2-40B4-BE49-F238E27FC236}">
                <a16:creationId xmlns:a16="http://schemas.microsoft.com/office/drawing/2014/main" id="{3421307D-E071-7EC4-315C-72B55BB1F5C9}"/>
              </a:ext>
            </a:extLst>
          </p:cNvPr>
          <p:cNvCxnSpPr>
            <a:cxnSpLocks/>
            <a:stCxn id="36" idx="0"/>
            <a:endCxn id="69" idx="2"/>
          </p:cNvCxnSpPr>
          <p:nvPr/>
        </p:nvCxnSpPr>
        <p:spPr>
          <a:xfrm flipH="1" flipV="1">
            <a:off x="3728129" y="3044523"/>
            <a:ext cx="1541589" cy="5605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Gerade Verbindung mit Pfeil 99">
            <a:extLst>
              <a:ext uri="{FF2B5EF4-FFF2-40B4-BE49-F238E27FC236}">
                <a16:creationId xmlns:a16="http://schemas.microsoft.com/office/drawing/2014/main" id="{CE9B2DC2-C432-8BDE-D9EA-21869B4DBF2A}"/>
              </a:ext>
            </a:extLst>
          </p:cNvPr>
          <p:cNvCxnSpPr>
            <a:cxnSpLocks/>
            <a:stCxn id="69" idx="0"/>
            <a:endCxn id="73" idx="2"/>
          </p:cNvCxnSpPr>
          <p:nvPr/>
        </p:nvCxnSpPr>
        <p:spPr>
          <a:xfrm flipV="1">
            <a:off x="3728129" y="1981292"/>
            <a:ext cx="2622709" cy="4639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Gerade Verbindung mit Pfeil 101">
            <a:extLst>
              <a:ext uri="{FF2B5EF4-FFF2-40B4-BE49-F238E27FC236}">
                <a16:creationId xmlns:a16="http://schemas.microsoft.com/office/drawing/2014/main" id="{CEB13996-28CC-C99F-D3D6-3B5E9D0D3EA6}"/>
              </a:ext>
            </a:extLst>
          </p:cNvPr>
          <p:cNvCxnSpPr>
            <a:cxnSpLocks/>
            <a:stCxn id="68" idx="0"/>
            <a:endCxn id="73" idx="2"/>
          </p:cNvCxnSpPr>
          <p:nvPr/>
        </p:nvCxnSpPr>
        <p:spPr>
          <a:xfrm flipH="1" flipV="1">
            <a:off x="6350838" y="1981292"/>
            <a:ext cx="2289770" cy="15971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Gerade Verbindung mit Pfeil 189">
            <a:extLst>
              <a:ext uri="{FF2B5EF4-FFF2-40B4-BE49-F238E27FC236}">
                <a16:creationId xmlns:a16="http://schemas.microsoft.com/office/drawing/2014/main" id="{ED7263B5-42A5-71D0-3518-8D4BA686EBDB}"/>
              </a:ext>
            </a:extLst>
          </p:cNvPr>
          <p:cNvCxnSpPr>
            <a:stCxn id="38" idx="0"/>
            <a:endCxn id="28" idx="2"/>
          </p:cNvCxnSpPr>
          <p:nvPr/>
        </p:nvCxnSpPr>
        <p:spPr>
          <a:xfrm flipV="1">
            <a:off x="2670886" y="5478804"/>
            <a:ext cx="1801" cy="4187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Gerade Verbindung mit Pfeil 191">
            <a:extLst>
              <a:ext uri="{FF2B5EF4-FFF2-40B4-BE49-F238E27FC236}">
                <a16:creationId xmlns:a16="http://schemas.microsoft.com/office/drawing/2014/main" id="{7B45C437-0137-524D-73B4-2410F4BCF8FC}"/>
              </a:ext>
            </a:extLst>
          </p:cNvPr>
          <p:cNvCxnSpPr>
            <a:stCxn id="39" idx="0"/>
            <a:endCxn id="49" idx="2"/>
          </p:cNvCxnSpPr>
          <p:nvPr/>
        </p:nvCxnSpPr>
        <p:spPr>
          <a:xfrm flipV="1">
            <a:off x="4390162" y="5480554"/>
            <a:ext cx="223" cy="4104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Gerade Verbindung mit Pfeil 193">
            <a:extLst>
              <a:ext uri="{FF2B5EF4-FFF2-40B4-BE49-F238E27FC236}">
                <a16:creationId xmlns:a16="http://schemas.microsoft.com/office/drawing/2014/main" id="{8837B031-B3EB-B170-7127-F85EB149BC52}"/>
              </a:ext>
            </a:extLst>
          </p:cNvPr>
          <p:cNvCxnSpPr>
            <a:stCxn id="42" idx="0"/>
            <a:endCxn id="60" idx="2"/>
          </p:cNvCxnSpPr>
          <p:nvPr/>
        </p:nvCxnSpPr>
        <p:spPr>
          <a:xfrm flipH="1" flipV="1">
            <a:off x="6096000" y="5478804"/>
            <a:ext cx="15511" cy="4122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Gerade Verbindung mit Pfeil 195">
            <a:extLst>
              <a:ext uri="{FF2B5EF4-FFF2-40B4-BE49-F238E27FC236}">
                <a16:creationId xmlns:a16="http://schemas.microsoft.com/office/drawing/2014/main" id="{A025C723-1622-EC51-F969-8ABDF61F66D7}"/>
              </a:ext>
            </a:extLst>
          </p:cNvPr>
          <p:cNvCxnSpPr>
            <a:stCxn id="65" idx="0"/>
            <a:endCxn id="61" idx="2"/>
          </p:cNvCxnSpPr>
          <p:nvPr/>
        </p:nvCxnSpPr>
        <p:spPr>
          <a:xfrm flipH="1" flipV="1">
            <a:off x="7836701" y="5484324"/>
            <a:ext cx="1" cy="41320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Gerade Verbindung mit Pfeil 197">
            <a:extLst>
              <a:ext uri="{FF2B5EF4-FFF2-40B4-BE49-F238E27FC236}">
                <a16:creationId xmlns:a16="http://schemas.microsoft.com/office/drawing/2014/main" id="{A4132E08-506E-DF15-6152-133CB23025C0}"/>
              </a:ext>
            </a:extLst>
          </p:cNvPr>
          <p:cNvCxnSpPr>
            <a:stCxn id="66" idx="0"/>
            <a:endCxn id="71" idx="2"/>
          </p:cNvCxnSpPr>
          <p:nvPr/>
        </p:nvCxnSpPr>
        <p:spPr>
          <a:xfrm flipH="1" flipV="1">
            <a:off x="9550288" y="5478804"/>
            <a:ext cx="1535" cy="4187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Gewinkelte Verbindung 219">
            <a:extLst>
              <a:ext uri="{FF2B5EF4-FFF2-40B4-BE49-F238E27FC236}">
                <a16:creationId xmlns:a16="http://schemas.microsoft.com/office/drawing/2014/main" id="{33963C40-DAC3-5812-0643-CC2463C4D424}"/>
              </a:ext>
            </a:extLst>
          </p:cNvPr>
          <p:cNvCxnSpPr>
            <a:stCxn id="73" idx="3"/>
            <a:endCxn id="70" idx="0"/>
          </p:cNvCxnSpPr>
          <p:nvPr/>
        </p:nvCxnSpPr>
        <p:spPr>
          <a:xfrm>
            <a:off x="7040597" y="1681655"/>
            <a:ext cx="4226347" cy="4215875"/>
          </a:xfrm>
          <a:prstGeom prst="bentConnector2">
            <a:avLst/>
          </a:prstGeom>
          <a:ln w="12700">
            <a:solidFill>
              <a:srgbClr val="ED9D9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67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2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34" grpId="0" animBg="1"/>
      <p:bldP spid="36" grpId="0" animBg="1"/>
      <p:bldP spid="49" grpId="0" animBg="1"/>
      <p:bldP spid="60" grpId="0" animBg="1"/>
      <p:bldP spid="61" grpId="0" animBg="1"/>
      <p:bldP spid="68" grpId="0" animBg="1"/>
      <p:bldP spid="69" grpId="0" animBg="1"/>
      <p:bldP spid="70" grpId="0" animBg="1"/>
      <p:bldP spid="71" grpId="0" animBg="1"/>
      <p:bldP spid="7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13</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CCF</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Merkle Tree</a:t>
            </a:r>
            <a:endParaRPr lang="en-US" dirty="0">
              <a:latin typeface="FAUSans Office" panose="020B0504010101010104" pitchFamily="34" charset="77"/>
              <a:cs typeface="FAUSans Office" panose="020B0504010101010104" pitchFamily="34" charset="77"/>
            </a:endParaRPr>
          </a:p>
        </p:txBody>
      </p:sp>
      <p:sp>
        <p:nvSpPr>
          <p:cNvPr id="16" name="Abgerundetes Rechteck 15">
            <a:extLst>
              <a:ext uri="{FF2B5EF4-FFF2-40B4-BE49-F238E27FC236}">
                <a16:creationId xmlns:a16="http://schemas.microsoft.com/office/drawing/2014/main" id="{E839A51F-3A5F-47AE-9F39-E2951E13A50D}"/>
              </a:ext>
            </a:extLst>
          </p:cNvPr>
          <p:cNvSpPr/>
          <p:nvPr/>
        </p:nvSpPr>
        <p:spPr>
          <a:xfrm>
            <a:off x="130184" y="5897530"/>
            <a:ext cx="1631021" cy="262703"/>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1  </a:t>
            </a:r>
          </a:p>
        </p:txBody>
      </p:sp>
      <p:sp>
        <p:nvSpPr>
          <p:cNvPr id="26" name="Abgerundetes Rechteck 25">
            <a:extLst>
              <a:ext uri="{FF2B5EF4-FFF2-40B4-BE49-F238E27FC236}">
                <a16:creationId xmlns:a16="http://schemas.microsoft.com/office/drawing/2014/main" id="{136E74BB-2209-A999-D0BF-80CCE361181D}"/>
              </a:ext>
            </a:extLst>
          </p:cNvPr>
          <p:cNvSpPr/>
          <p:nvPr/>
        </p:nvSpPr>
        <p:spPr>
          <a:xfrm>
            <a:off x="259998"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dirty="0">
                <a:solidFill>
                  <a:schemeClr val="tx1"/>
                </a:solidFill>
                <a:latin typeface="Arial"/>
              </a:rPr>
              <a:t>H(1)</a:t>
            </a: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8" name="Abgerundetes Rechteck 27">
            <a:extLst>
              <a:ext uri="{FF2B5EF4-FFF2-40B4-BE49-F238E27FC236}">
                <a16:creationId xmlns:a16="http://schemas.microsoft.com/office/drawing/2014/main" id="{1AEAE77F-36CE-728C-26FD-F7410B51EAEB}"/>
              </a:ext>
            </a:extLst>
          </p:cNvPr>
          <p:cNvSpPr/>
          <p:nvPr/>
        </p:nvSpPr>
        <p:spPr>
          <a:xfrm>
            <a:off x="1982927"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H(2)</a:t>
            </a:r>
          </a:p>
        </p:txBody>
      </p:sp>
      <p:sp>
        <p:nvSpPr>
          <p:cNvPr id="34" name="Abgerundetes Rechteck 33">
            <a:extLst>
              <a:ext uri="{FF2B5EF4-FFF2-40B4-BE49-F238E27FC236}">
                <a16:creationId xmlns:a16="http://schemas.microsoft.com/office/drawing/2014/main" id="{3E5066BE-ED8A-EE3A-ACC1-DB217EF27561}"/>
              </a:ext>
            </a:extLst>
          </p:cNvPr>
          <p:cNvSpPr/>
          <p:nvPr/>
        </p:nvSpPr>
        <p:spPr>
          <a:xfrm>
            <a:off x="1209068" y="3580217"/>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H(1,2)</a:t>
            </a:r>
          </a:p>
        </p:txBody>
      </p:sp>
      <p:sp>
        <p:nvSpPr>
          <p:cNvPr id="36" name="Abgerundetes Rechteck 35">
            <a:extLst>
              <a:ext uri="{FF2B5EF4-FFF2-40B4-BE49-F238E27FC236}">
                <a16:creationId xmlns:a16="http://schemas.microsoft.com/office/drawing/2014/main" id="{E460C6E6-FDC6-D94B-4F02-CA990472C12F}"/>
              </a:ext>
            </a:extLst>
          </p:cNvPr>
          <p:cNvSpPr/>
          <p:nvPr/>
        </p:nvSpPr>
        <p:spPr>
          <a:xfrm>
            <a:off x="4579958" y="3605074"/>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H(3,4)</a:t>
            </a:r>
          </a:p>
        </p:txBody>
      </p:sp>
      <p:sp>
        <p:nvSpPr>
          <p:cNvPr id="38" name="Abgerundetes Rechteck 37">
            <a:extLst>
              <a:ext uri="{FF2B5EF4-FFF2-40B4-BE49-F238E27FC236}">
                <a16:creationId xmlns:a16="http://schemas.microsoft.com/office/drawing/2014/main" id="{1ECBC8AB-97D0-7867-151B-B9AD9D03F578}"/>
              </a:ext>
            </a:extLst>
          </p:cNvPr>
          <p:cNvSpPr/>
          <p:nvPr/>
        </p:nvSpPr>
        <p:spPr>
          <a:xfrm>
            <a:off x="1855375" y="5897530"/>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2</a:t>
            </a:r>
          </a:p>
        </p:txBody>
      </p:sp>
      <p:sp>
        <p:nvSpPr>
          <p:cNvPr id="39" name="Abgerundetes Rechteck 38">
            <a:extLst>
              <a:ext uri="{FF2B5EF4-FFF2-40B4-BE49-F238E27FC236}">
                <a16:creationId xmlns:a16="http://schemas.microsoft.com/office/drawing/2014/main" id="{635F1668-0B3B-FF3E-B635-0DB1F6FA1157}"/>
              </a:ext>
            </a:extLst>
          </p:cNvPr>
          <p:cNvSpPr/>
          <p:nvPr/>
        </p:nvSpPr>
        <p:spPr>
          <a:xfrm>
            <a:off x="3574651" y="5891024"/>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3</a:t>
            </a:r>
          </a:p>
        </p:txBody>
      </p:sp>
      <p:sp>
        <p:nvSpPr>
          <p:cNvPr id="42" name="Abgerundetes Rechteck 41">
            <a:extLst>
              <a:ext uri="{FF2B5EF4-FFF2-40B4-BE49-F238E27FC236}">
                <a16:creationId xmlns:a16="http://schemas.microsoft.com/office/drawing/2014/main" id="{641FAC87-7EB7-E388-A40F-439F6A0A35AA}"/>
              </a:ext>
            </a:extLst>
          </p:cNvPr>
          <p:cNvSpPr/>
          <p:nvPr/>
        </p:nvSpPr>
        <p:spPr>
          <a:xfrm>
            <a:off x="5296000" y="5891024"/>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4</a:t>
            </a:r>
          </a:p>
        </p:txBody>
      </p:sp>
      <p:sp>
        <p:nvSpPr>
          <p:cNvPr id="49" name="Abgerundetes Rechteck 48">
            <a:extLst>
              <a:ext uri="{FF2B5EF4-FFF2-40B4-BE49-F238E27FC236}">
                <a16:creationId xmlns:a16="http://schemas.microsoft.com/office/drawing/2014/main" id="{23DA12D1-1C46-51BF-3DB5-781A32DD4802}"/>
              </a:ext>
            </a:extLst>
          </p:cNvPr>
          <p:cNvSpPr/>
          <p:nvPr/>
        </p:nvSpPr>
        <p:spPr>
          <a:xfrm>
            <a:off x="3700625" y="488128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H(3)</a:t>
            </a:r>
          </a:p>
        </p:txBody>
      </p:sp>
      <p:sp>
        <p:nvSpPr>
          <p:cNvPr id="60" name="Abgerundetes Rechteck 59">
            <a:extLst>
              <a:ext uri="{FF2B5EF4-FFF2-40B4-BE49-F238E27FC236}">
                <a16:creationId xmlns:a16="http://schemas.microsoft.com/office/drawing/2014/main" id="{6F5EA583-FD9D-A47F-66EA-0CACE649FC8A}"/>
              </a:ext>
            </a:extLst>
          </p:cNvPr>
          <p:cNvSpPr/>
          <p:nvPr/>
        </p:nvSpPr>
        <p:spPr>
          <a:xfrm>
            <a:off x="5406240"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H(4)</a:t>
            </a:r>
          </a:p>
        </p:txBody>
      </p:sp>
      <p:sp>
        <p:nvSpPr>
          <p:cNvPr id="65" name="Abgerundetes Rechteck 64">
            <a:extLst>
              <a:ext uri="{FF2B5EF4-FFF2-40B4-BE49-F238E27FC236}">
                <a16:creationId xmlns:a16="http://schemas.microsoft.com/office/drawing/2014/main" id="{387616F3-5EC1-4C36-2B6E-8CA8534867C0}"/>
              </a:ext>
            </a:extLst>
          </p:cNvPr>
          <p:cNvSpPr/>
          <p:nvPr/>
        </p:nvSpPr>
        <p:spPr>
          <a:xfrm>
            <a:off x="7021191" y="5897530"/>
            <a:ext cx="1631021" cy="262703"/>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5 </a:t>
            </a:r>
          </a:p>
        </p:txBody>
      </p:sp>
      <p:sp>
        <p:nvSpPr>
          <p:cNvPr id="69" name="Abgerundetes Rechteck 68">
            <a:extLst>
              <a:ext uri="{FF2B5EF4-FFF2-40B4-BE49-F238E27FC236}">
                <a16:creationId xmlns:a16="http://schemas.microsoft.com/office/drawing/2014/main" id="{1F588078-78BF-5328-E839-C58E28219B38}"/>
              </a:ext>
            </a:extLst>
          </p:cNvPr>
          <p:cNvSpPr/>
          <p:nvPr/>
        </p:nvSpPr>
        <p:spPr>
          <a:xfrm>
            <a:off x="3038369" y="2445249"/>
            <a:ext cx="1379519" cy="599274"/>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Merkle Root</a:t>
            </a:r>
          </a:p>
        </p:txBody>
      </p:sp>
      <p:cxnSp>
        <p:nvCxnSpPr>
          <p:cNvPr id="75" name="Gerade Verbindung mit Pfeil 74">
            <a:extLst>
              <a:ext uri="{FF2B5EF4-FFF2-40B4-BE49-F238E27FC236}">
                <a16:creationId xmlns:a16="http://schemas.microsoft.com/office/drawing/2014/main" id="{C54D6220-E5D6-2FC0-8979-9E1364EFA3BD}"/>
              </a:ext>
            </a:extLst>
          </p:cNvPr>
          <p:cNvCxnSpPr>
            <a:cxnSpLocks/>
            <a:stCxn id="16" idx="0"/>
            <a:endCxn id="26" idx="2"/>
          </p:cNvCxnSpPr>
          <p:nvPr/>
        </p:nvCxnSpPr>
        <p:spPr>
          <a:xfrm flipV="1">
            <a:off x="945695" y="5478804"/>
            <a:ext cx="4063" cy="4187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Gerade Verbindung mit Pfeil 81">
            <a:extLst>
              <a:ext uri="{FF2B5EF4-FFF2-40B4-BE49-F238E27FC236}">
                <a16:creationId xmlns:a16="http://schemas.microsoft.com/office/drawing/2014/main" id="{4C8925E8-2CC1-F4F2-D732-22C63337C254}"/>
              </a:ext>
            </a:extLst>
          </p:cNvPr>
          <p:cNvCxnSpPr>
            <a:cxnSpLocks/>
            <a:stCxn id="26" idx="0"/>
            <a:endCxn id="34" idx="2"/>
          </p:cNvCxnSpPr>
          <p:nvPr/>
        </p:nvCxnSpPr>
        <p:spPr>
          <a:xfrm flipV="1">
            <a:off x="949758" y="4179491"/>
            <a:ext cx="949070" cy="7000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Gerade Verbindung mit Pfeil 83">
            <a:extLst>
              <a:ext uri="{FF2B5EF4-FFF2-40B4-BE49-F238E27FC236}">
                <a16:creationId xmlns:a16="http://schemas.microsoft.com/office/drawing/2014/main" id="{AF4937E2-8D60-E15C-75C8-F7421D19DE4B}"/>
              </a:ext>
            </a:extLst>
          </p:cNvPr>
          <p:cNvCxnSpPr>
            <a:cxnSpLocks/>
            <a:stCxn id="28" idx="0"/>
            <a:endCxn id="34" idx="2"/>
          </p:cNvCxnSpPr>
          <p:nvPr/>
        </p:nvCxnSpPr>
        <p:spPr>
          <a:xfrm flipH="1" flipV="1">
            <a:off x="1898828" y="4179491"/>
            <a:ext cx="773859" cy="7000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Gerade Verbindung mit Pfeil 85">
            <a:extLst>
              <a:ext uri="{FF2B5EF4-FFF2-40B4-BE49-F238E27FC236}">
                <a16:creationId xmlns:a16="http://schemas.microsoft.com/office/drawing/2014/main" id="{FBDA22C1-9206-82E8-A88C-2EF9F39D70E2}"/>
              </a:ext>
            </a:extLst>
          </p:cNvPr>
          <p:cNvCxnSpPr>
            <a:cxnSpLocks/>
            <a:stCxn id="49" idx="0"/>
            <a:endCxn id="36" idx="2"/>
          </p:cNvCxnSpPr>
          <p:nvPr/>
        </p:nvCxnSpPr>
        <p:spPr>
          <a:xfrm flipV="1">
            <a:off x="4390385" y="4204348"/>
            <a:ext cx="879333" cy="6769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Gerade Verbindung mit Pfeil 89">
            <a:extLst>
              <a:ext uri="{FF2B5EF4-FFF2-40B4-BE49-F238E27FC236}">
                <a16:creationId xmlns:a16="http://schemas.microsoft.com/office/drawing/2014/main" id="{3FC52B42-5151-DF5A-5504-775BCE00239F}"/>
              </a:ext>
            </a:extLst>
          </p:cNvPr>
          <p:cNvCxnSpPr>
            <a:cxnSpLocks/>
            <a:stCxn id="60" idx="0"/>
            <a:endCxn id="36" idx="2"/>
          </p:cNvCxnSpPr>
          <p:nvPr/>
        </p:nvCxnSpPr>
        <p:spPr>
          <a:xfrm flipH="1" flipV="1">
            <a:off x="5269718" y="4204348"/>
            <a:ext cx="826282" cy="6751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Gerade Verbindung mit Pfeil 95">
            <a:extLst>
              <a:ext uri="{FF2B5EF4-FFF2-40B4-BE49-F238E27FC236}">
                <a16:creationId xmlns:a16="http://schemas.microsoft.com/office/drawing/2014/main" id="{B04010D4-5C0B-1C9C-E4ED-AE274EF6C7F5}"/>
              </a:ext>
            </a:extLst>
          </p:cNvPr>
          <p:cNvCxnSpPr>
            <a:cxnSpLocks/>
            <a:stCxn id="34" idx="0"/>
            <a:endCxn id="69" idx="2"/>
          </p:cNvCxnSpPr>
          <p:nvPr/>
        </p:nvCxnSpPr>
        <p:spPr>
          <a:xfrm flipV="1">
            <a:off x="1898828" y="3044523"/>
            <a:ext cx="1829301" cy="5356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Gerade Verbindung mit Pfeil 97">
            <a:extLst>
              <a:ext uri="{FF2B5EF4-FFF2-40B4-BE49-F238E27FC236}">
                <a16:creationId xmlns:a16="http://schemas.microsoft.com/office/drawing/2014/main" id="{3421307D-E071-7EC4-315C-72B55BB1F5C9}"/>
              </a:ext>
            </a:extLst>
          </p:cNvPr>
          <p:cNvCxnSpPr>
            <a:cxnSpLocks/>
            <a:stCxn id="36" idx="0"/>
            <a:endCxn id="69" idx="2"/>
          </p:cNvCxnSpPr>
          <p:nvPr/>
        </p:nvCxnSpPr>
        <p:spPr>
          <a:xfrm flipH="1" flipV="1">
            <a:off x="3728129" y="3044523"/>
            <a:ext cx="1541589" cy="5605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Gerade Verbindung mit Pfeil 189">
            <a:extLst>
              <a:ext uri="{FF2B5EF4-FFF2-40B4-BE49-F238E27FC236}">
                <a16:creationId xmlns:a16="http://schemas.microsoft.com/office/drawing/2014/main" id="{ED7263B5-42A5-71D0-3518-8D4BA686EBDB}"/>
              </a:ext>
            </a:extLst>
          </p:cNvPr>
          <p:cNvCxnSpPr>
            <a:stCxn id="38" idx="0"/>
            <a:endCxn id="28" idx="2"/>
          </p:cNvCxnSpPr>
          <p:nvPr/>
        </p:nvCxnSpPr>
        <p:spPr>
          <a:xfrm flipV="1">
            <a:off x="2670886" y="5478804"/>
            <a:ext cx="1801" cy="4187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Gerade Verbindung mit Pfeil 191">
            <a:extLst>
              <a:ext uri="{FF2B5EF4-FFF2-40B4-BE49-F238E27FC236}">
                <a16:creationId xmlns:a16="http://schemas.microsoft.com/office/drawing/2014/main" id="{7B45C437-0137-524D-73B4-2410F4BCF8FC}"/>
              </a:ext>
            </a:extLst>
          </p:cNvPr>
          <p:cNvCxnSpPr>
            <a:stCxn id="39" idx="0"/>
            <a:endCxn id="49" idx="2"/>
          </p:cNvCxnSpPr>
          <p:nvPr/>
        </p:nvCxnSpPr>
        <p:spPr>
          <a:xfrm flipV="1">
            <a:off x="4390162" y="5480554"/>
            <a:ext cx="223" cy="4104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Gerade Verbindung mit Pfeil 193">
            <a:extLst>
              <a:ext uri="{FF2B5EF4-FFF2-40B4-BE49-F238E27FC236}">
                <a16:creationId xmlns:a16="http://schemas.microsoft.com/office/drawing/2014/main" id="{8837B031-B3EB-B170-7127-F85EB149BC52}"/>
              </a:ext>
            </a:extLst>
          </p:cNvPr>
          <p:cNvCxnSpPr>
            <a:stCxn id="42" idx="0"/>
            <a:endCxn id="60" idx="2"/>
          </p:cNvCxnSpPr>
          <p:nvPr/>
        </p:nvCxnSpPr>
        <p:spPr>
          <a:xfrm flipH="1" flipV="1">
            <a:off x="6096000" y="5478804"/>
            <a:ext cx="15511" cy="4122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winkelte Verbindung 7">
            <a:extLst>
              <a:ext uri="{FF2B5EF4-FFF2-40B4-BE49-F238E27FC236}">
                <a16:creationId xmlns:a16="http://schemas.microsoft.com/office/drawing/2014/main" id="{15AF2BE6-68C7-A105-5022-3BCF3B473BC2}"/>
              </a:ext>
            </a:extLst>
          </p:cNvPr>
          <p:cNvCxnSpPr>
            <a:stCxn id="69" idx="3"/>
            <a:endCxn id="65" idx="0"/>
          </p:cNvCxnSpPr>
          <p:nvPr/>
        </p:nvCxnSpPr>
        <p:spPr>
          <a:xfrm>
            <a:off x="4417888" y="2744886"/>
            <a:ext cx="3418814" cy="3152644"/>
          </a:xfrm>
          <a:prstGeom prst="bentConnector2">
            <a:avLst/>
          </a:prstGeom>
          <a:ln w="12700">
            <a:solidFill>
              <a:srgbClr val="ED9D9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6074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1">
            <a:extLst>
              <a:ext uri="{FF2B5EF4-FFF2-40B4-BE49-F238E27FC236}">
                <a16:creationId xmlns:a16="http://schemas.microsoft.com/office/drawing/2014/main" id="{AF146145-C067-49B9-9D12-645C62F71C58}"/>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5055" r="5055"/>
          <a:stretch/>
        </p:blipFill>
        <p:spPr>
          <a:xfrm>
            <a:off x="518318" y="1631155"/>
            <a:ext cx="5469732" cy="4569619"/>
          </a:xfrm>
        </p:spPr>
      </p:pic>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80C8384E-CA1B-492A-A12E-87612B1FCD6C}"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14</a:t>
            </a:fld>
            <a:endParaRPr lang="de-DE">
              <a:latin typeface="FAUSans Office" panose="020B0504010101010104" pitchFamily="34" charset="77"/>
              <a:cs typeface="FAUSans Office" panose="020B0504010101010104" pitchFamily="34" charset="77"/>
            </a:endParaRPr>
          </a:p>
        </p:txBody>
      </p:sp>
      <p:sp>
        <p:nvSpPr>
          <p:cNvPr id="11" name="Textplatzhalter 10">
            <a:extLst>
              <a:ext uri="{FF2B5EF4-FFF2-40B4-BE49-F238E27FC236}">
                <a16:creationId xmlns:a16="http://schemas.microsoft.com/office/drawing/2014/main" id="{7A9C7265-236B-4C33-BA3C-2F18C6EC1161}"/>
              </a:ext>
            </a:extLst>
          </p:cNvPr>
          <p:cNvSpPr>
            <a:spLocks noGrp="1"/>
          </p:cNvSpPr>
          <p:nvPr>
            <p:ph type="body" sz="quarter" idx="13"/>
          </p:nvPr>
        </p:nvSpPr>
        <p:spPr>
          <a:xfrm>
            <a:off x="6206331" y="1631156"/>
            <a:ext cx="5469732"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a:t>
            </a: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Bild- Textfolie</a:t>
            </a:r>
          </a:p>
        </p:txBody>
      </p:sp>
      <p:sp>
        <p:nvSpPr>
          <p:cNvPr id="17" name="Bildplatzhalter 16">
            <a:extLst>
              <a:ext uri="{FF2B5EF4-FFF2-40B4-BE49-F238E27FC236}">
                <a16:creationId xmlns:a16="http://schemas.microsoft.com/office/drawing/2014/main" id="{AC681D49-EE89-43AE-BB40-27CCBB48CF86}"/>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270260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ildplatzhalter 11">
            <a:extLst>
              <a:ext uri="{FF2B5EF4-FFF2-40B4-BE49-F238E27FC236}">
                <a16:creationId xmlns:a16="http://schemas.microsoft.com/office/drawing/2014/main" id="{55708869-59FF-4880-8E46-2435DC478B3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t="12550" b="12550"/>
          <a:stretch/>
        </p:blipFill>
        <p:spPr/>
      </p:pic>
      <p:sp>
        <p:nvSpPr>
          <p:cNvPr id="11" name="Textplatzhalter 10">
            <a:extLst>
              <a:ext uri="{FF2B5EF4-FFF2-40B4-BE49-F238E27FC236}">
                <a16:creationId xmlns:a16="http://schemas.microsoft.com/office/drawing/2014/main" id="{C797C8E8-F8B7-4694-B4C1-6BA634560809}"/>
              </a:ext>
            </a:extLst>
          </p:cNvPr>
          <p:cNvSpPr>
            <a:spLocks noGrp="1"/>
          </p:cNvSpPr>
          <p:nvPr>
            <p:ph type="body" sz="quarter" idx="14"/>
          </p:nvPr>
        </p:nvSpPr>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a:t>
            </a:r>
          </a:p>
          <a:p>
            <a:pPr lvl="1"/>
            <a:r>
              <a:rPr lang="de-DE" dirty="0">
                <a:latin typeface="FAUSans Office" panose="020B0504010101010104" pitchFamily="34" charset="77"/>
                <a:cs typeface="FAUSans Office" panose="020B0504010101010104" pitchFamily="34" charset="77"/>
              </a:rPr>
              <a:t>sed diam voluptua.</a:t>
            </a:r>
          </a:p>
        </p:txBody>
      </p:sp>
    </p:spTree>
    <p:extLst>
      <p:ext uri="{BB962C8B-B14F-4D97-AF65-F5344CB8AC3E}">
        <p14:creationId xmlns:p14="http://schemas.microsoft.com/office/powerpoint/2010/main" val="666471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588873" y="6634666"/>
            <a:ext cx="678071" cy="123111"/>
          </a:xfrm>
        </p:spPr>
        <p:txBody>
          <a:bodyPr/>
          <a:lstStyle/>
          <a:p>
            <a:fld id="{C8D89E98-54A4-43F9-9249-7D6B5CD88EDB}"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16</a:t>
            </a:fld>
            <a:endParaRPr lang="de-DE">
              <a:latin typeface="FAUSans Office" panose="020B0504010101010104" pitchFamily="34" charset="77"/>
              <a:cs typeface="FAUSans Office" panose="020B0504010101010104" pitchFamily="34" charset="77"/>
            </a:endParaRPr>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Bildfolie</a:t>
            </a:r>
          </a:p>
        </p:txBody>
      </p:sp>
      <p:pic>
        <p:nvPicPr>
          <p:cNvPr id="11" name="Bildplatzhalter 11">
            <a:extLst>
              <a:ext uri="{FF2B5EF4-FFF2-40B4-BE49-F238E27FC236}">
                <a16:creationId xmlns:a16="http://schemas.microsoft.com/office/drawing/2014/main" id="{39DA38FC-C9C4-4F99-A48C-8CE8B974F55D}"/>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26425" b="26425"/>
          <a:stretch/>
        </p:blipFill>
        <p:spPr>
          <a:xfrm>
            <a:off x="518317" y="1631156"/>
            <a:ext cx="11157746" cy="3951164"/>
          </a:xfrm>
        </p:spPr>
      </p:pic>
      <p:sp>
        <p:nvSpPr>
          <p:cNvPr id="7" name="Textplatzhalter 6">
            <a:extLst>
              <a:ext uri="{FF2B5EF4-FFF2-40B4-BE49-F238E27FC236}">
                <a16:creationId xmlns:a16="http://schemas.microsoft.com/office/drawing/2014/main" id="{510AFD92-A19C-49EC-837D-8B467EEBEFFC}"/>
              </a:ext>
            </a:extLst>
          </p:cNvPr>
          <p:cNvSpPr>
            <a:spLocks noGrp="1"/>
          </p:cNvSpPr>
          <p:nvPr>
            <p:ph type="body" sz="quarter" idx="26"/>
          </p:nvPr>
        </p:nvSpPr>
        <p:spPr>
          <a:xfrm>
            <a:off x="518317" y="5690271"/>
            <a:ext cx="11157746"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 Gegebenenfalls löschen.</a:t>
            </a:r>
          </a:p>
        </p:txBody>
      </p:sp>
      <p:sp>
        <p:nvSpPr>
          <p:cNvPr id="17" name="Bildplatzhalter 16">
            <a:extLst>
              <a:ext uri="{FF2B5EF4-FFF2-40B4-BE49-F238E27FC236}">
                <a16:creationId xmlns:a16="http://schemas.microsoft.com/office/drawing/2014/main" id="{57DFBE29-4218-491B-B9A0-B9B6A6E4A80F}"/>
              </a:ext>
            </a:extLst>
          </p:cNvPr>
          <p:cNvSpPr>
            <a:spLocks noGrp="1"/>
          </p:cNvSpPr>
          <p:nvPr>
            <p:ph type="pic" sz="quarter" idx="38"/>
          </p:nvPr>
        </p:nvSpPr>
        <p:spPr/>
        <p:txBody>
          <a:bodyPr/>
          <a:lstStyle/>
          <a:p>
            <a:endParaRPr lang="de-DE"/>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2420589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588873" y="6634666"/>
            <a:ext cx="678071" cy="123111"/>
          </a:xfrm>
        </p:spPr>
        <p:txBody>
          <a:bodyPr/>
          <a:lstStyle/>
          <a:p>
            <a:fld id="{0FB5BED2-9D67-4633-8F70-D6C5D8124185}"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17</a:t>
            </a:fld>
            <a:endParaRPr lang="de-DE">
              <a:latin typeface="FAUSans Office" panose="020B0504010101010104" pitchFamily="34" charset="77"/>
              <a:cs typeface="FAUSans Office" panose="020B0504010101010104" pitchFamily="34" charset="77"/>
            </a:endParaRPr>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Bildfolie | zweispaltig</a:t>
            </a:r>
          </a:p>
        </p:txBody>
      </p:sp>
      <p:pic>
        <p:nvPicPr>
          <p:cNvPr id="13" name="Bildplatzhalter 11">
            <a:extLst>
              <a:ext uri="{FF2B5EF4-FFF2-40B4-BE49-F238E27FC236}">
                <a16:creationId xmlns:a16="http://schemas.microsoft.com/office/drawing/2014/main" id="{A2ECEE94-C6EC-43F0-8B49-DC987ABCA666}"/>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1912" b="1912"/>
          <a:stretch/>
        </p:blipFill>
        <p:spPr>
          <a:xfrm>
            <a:off x="518317" y="1631156"/>
            <a:ext cx="5469732" cy="3951164"/>
          </a:xfrm>
        </p:spPr>
      </p:pic>
      <p:sp>
        <p:nvSpPr>
          <p:cNvPr id="3" name="Textplatzhalter 2">
            <a:extLst>
              <a:ext uri="{FF2B5EF4-FFF2-40B4-BE49-F238E27FC236}">
                <a16:creationId xmlns:a16="http://schemas.microsoft.com/office/drawing/2014/main" id="{819A6138-49FF-4998-9C3E-F23ADBF37CF3}"/>
              </a:ext>
            </a:extLst>
          </p:cNvPr>
          <p:cNvSpPr>
            <a:spLocks noGrp="1"/>
          </p:cNvSpPr>
          <p:nvPr>
            <p:ph type="body" sz="quarter" idx="26"/>
          </p:nvPr>
        </p:nvSpPr>
        <p:spPr>
          <a:xfrm>
            <a:off x="518317" y="5690271"/>
            <a:ext cx="5469732"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a:t>
            </a:r>
          </a:p>
          <a:p>
            <a:r>
              <a:rPr lang="de-DE" dirty="0">
                <a:latin typeface="FAUSans Office" panose="020B0504010101010104" pitchFamily="34" charset="77"/>
                <a:cs typeface="FAUSans Office" panose="020B0504010101010104" pitchFamily="34" charset="77"/>
              </a:rPr>
              <a:t>Gegebenenfalls löschen.</a:t>
            </a:r>
          </a:p>
        </p:txBody>
      </p:sp>
      <p:pic>
        <p:nvPicPr>
          <p:cNvPr id="24" name="Bildplatzhalter 11">
            <a:extLst>
              <a:ext uri="{FF2B5EF4-FFF2-40B4-BE49-F238E27FC236}">
                <a16:creationId xmlns:a16="http://schemas.microsoft.com/office/drawing/2014/main" id="{B21212B3-8179-4B5A-88C1-18947775CF03}"/>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t="1912" b="1912"/>
          <a:stretch/>
        </p:blipFill>
        <p:spPr>
          <a:xfrm>
            <a:off x="6206331" y="1631156"/>
            <a:ext cx="5469732" cy="3951164"/>
          </a:xfrm>
        </p:spPr>
      </p:pic>
      <p:sp>
        <p:nvSpPr>
          <p:cNvPr id="12" name="Textplatzhalter 11">
            <a:extLst>
              <a:ext uri="{FF2B5EF4-FFF2-40B4-BE49-F238E27FC236}">
                <a16:creationId xmlns:a16="http://schemas.microsoft.com/office/drawing/2014/main" id="{0312C91F-8FD0-4864-A34B-93AA962B6163}"/>
              </a:ext>
            </a:extLst>
          </p:cNvPr>
          <p:cNvSpPr>
            <a:spLocks noGrp="1"/>
          </p:cNvSpPr>
          <p:nvPr>
            <p:ph type="body" sz="quarter" idx="28"/>
          </p:nvPr>
        </p:nvSpPr>
        <p:spPr>
          <a:xfrm>
            <a:off x="6206331" y="5690271"/>
            <a:ext cx="5469732"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a:t>
            </a:r>
          </a:p>
          <a:p>
            <a:r>
              <a:rPr lang="de-DE" dirty="0">
                <a:latin typeface="FAUSans Office" panose="020B0504010101010104" pitchFamily="34" charset="77"/>
                <a:cs typeface="FAUSans Office" panose="020B0504010101010104" pitchFamily="34" charset="77"/>
              </a:rPr>
              <a:t>Gegebenenfalls löschen.</a:t>
            </a:r>
          </a:p>
        </p:txBody>
      </p:sp>
      <p:sp>
        <p:nvSpPr>
          <p:cNvPr id="20" name="Bildplatzhalter 19">
            <a:extLst>
              <a:ext uri="{FF2B5EF4-FFF2-40B4-BE49-F238E27FC236}">
                <a16:creationId xmlns:a16="http://schemas.microsoft.com/office/drawing/2014/main" id="{9F7F9A08-32F6-4FB2-B2CF-0826279E40D9}"/>
              </a:ext>
            </a:extLst>
          </p:cNvPr>
          <p:cNvSpPr>
            <a:spLocks noGrp="1"/>
          </p:cNvSpPr>
          <p:nvPr>
            <p:ph type="pic" sz="quarter" idx="38"/>
          </p:nvPr>
        </p:nvSpPr>
        <p:spPr/>
        <p:txBody>
          <a:bodyPr/>
          <a:lstStyle/>
          <a:p>
            <a:endParaRPr lang="de-DE"/>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1069636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588873" y="6634666"/>
            <a:ext cx="678071" cy="123111"/>
          </a:xfrm>
        </p:spPr>
        <p:txBody>
          <a:bodyPr/>
          <a:lstStyle/>
          <a:p>
            <a:fld id="{BB7BB793-D01E-4266-9C88-92A90FF33F7B}"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18</a:t>
            </a:fld>
            <a:endParaRPr lang="de-DE">
              <a:latin typeface="FAUSans Office" panose="020B0504010101010104" pitchFamily="34" charset="77"/>
              <a:cs typeface="FAUSans Office" panose="020B0504010101010104" pitchFamily="34" charset="77"/>
            </a:endParaRPr>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Bildfolie | dreispaltig</a:t>
            </a:r>
          </a:p>
        </p:txBody>
      </p:sp>
      <p:pic>
        <p:nvPicPr>
          <p:cNvPr id="17" name="Bildplatzhalter 11">
            <a:extLst>
              <a:ext uri="{FF2B5EF4-FFF2-40B4-BE49-F238E27FC236}">
                <a16:creationId xmlns:a16="http://schemas.microsoft.com/office/drawing/2014/main" id="{321D6E98-E4F7-47AC-A814-13FE067DD216}"/>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16071" r="16071"/>
          <a:stretch/>
        </p:blipFill>
        <p:spPr>
          <a:xfrm>
            <a:off x="518317" y="1631156"/>
            <a:ext cx="3569758" cy="3951164"/>
          </a:xfrm>
        </p:spPr>
      </p:pic>
      <p:sp>
        <p:nvSpPr>
          <p:cNvPr id="7" name="Textplatzhalter 6">
            <a:extLst>
              <a:ext uri="{FF2B5EF4-FFF2-40B4-BE49-F238E27FC236}">
                <a16:creationId xmlns:a16="http://schemas.microsoft.com/office/drawing/2014/main" id="{F0470CF7-3573-4C68-9AE3-D0473C093110}"/>
              </a:ext>
            </a:extLst>
          </p:cNvPr>
          <p:cNvSpPr>
            <a:spLocks noGrp="1"/>
          </p:cNvSpPr>
          <p:nvPr>
            <p:ph type="body" sz="quarter" idx="26"/>
          </p:nvPr>
        </p:nvSpPr>
        <p:spPr>
          <a:xfrm>
            <a:off x="518317" y="5690271"/>
            <a:ext cx="3569758"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 Gegebenenfalls löschen.</a:t>
            </a:r>
          </a:p>
        </p:txBody>
      </p:sp>
      <p:pic>
        <p:nvPicPr>
          <p:cNvPr id="28" name="Bildplatzhalter 11">
            <a:extLst>
              <a:ext uri="{FF2B5EF4-FFF2-40B4-BE49-F238E27FC236}">
                <a16:creationId xmlns:a16="http://schemas.microsoft.com/office/drawing/2014/main" id="{1D09A78D-ADAD-437B-A5A1-CEE448A37D4C}"/>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l="16071" r="16071"/>
          <a:stretch/>
        </p:blipFill>
        <p:spPr>
          <a:xfrm>
            <a:off x="8106305" y="1631156"/>
            <a:ext cx="3569758" cy="3951164"/>
          </a:xfrm>
        </p:spPr>
      </p:pic>
      <p:sp>
        <p:nvSpPr>
          <p:cNvPr id="14" name="Textplatzhalter 13">
            <a:extLst>
              <a:ext uri="{FF2B5EF4-FFF2-40B4-BE49-F238E27FC236}">
                <a16:creationId xmlns:a16="http://schemas.microsoft.com/office/drawing/2014/main" id="{B833464C-C9BD-494A-94A9-227C3CE7FCA3}"/>
              </a:ext>
            </a:extLst>
          </p:cNvPr>
          <p:cNvSpPr>
            <a:spLocks noGrp="1"/>
          </p:cNvSpPr>
          <p:nvPr>
            <p:ph type="body" sz="quarter" idx="28"/>
          </p:nvPr>
        </p:nvSpPr>
        <p:spPr>
          <a:xfrm>
            <a:off x="8106305" y="5690271"/>
            <a:ext cx="3569758" cy="511084"/>
          </a:xfrm>
        </p:spPr>
        <p:txBody>
          <a:bodyPr/>
          <a:lstStyle/>
          <a:p>
            <a:r>
              <a:rPr lang="de-DE">
                <a:latin typeface="FAUSans Office" panose="020B0504010101010104" pitchFamily="34" charset="77"/>
                <a:cs typeface="FAUSans Office" panose="020B0504010101010104" pitchFamily="34" charset="77"/>
              </a:rPr>
              <a:t>Bildunterschrift oder Beschreibung möglich. Gegebenenfalls löschen.</a:t>
            </a:r>
            <a:endParaRPr lang="de-DE" dirty="0">
              <a:latin typeface="FAUSans Office" panose="020B0504010101010104" pitchFamily="34" charset="77"/>
              <a:cs typeface="FAUSans Office" panose="020B0504010101010104" pitchFamily="34" charset="77"/>
            </a:endParaRPr>
          </a:p>
        </p:txBody>
      </p:sp>
      <p:pic>
        <p:nvPicPr>
          <p:cNvPr id="27" name="Bildplatzhalter 11">
            <a:extLst>
              <a:ext uri="{FF2B5EF4-FFF2-40B4-BE49-F238E27FC236}">
                <a16:creationId xmlns:a16="http://schemas.microsoft.com/office/drawing/2014/main" id="{76038DC9-1F39-4896-8EB7-58889B058D2B}"/>
              </a:ext>
            </a:extLst>
          </p:cNvPr>
          <p:cNvPicPr>
            <a:picLocks noGrp="1" noChangeAspect="1"/>
          </p:cNvPicPr>
          <p:nvPr>
            <p:ph type="pic" sz="quarter" idx="29"/>
          </p:nvPr>
        </p:nvPicPr>
        <p:blipFill rotWithShape="1">
          <a:blip r:embed="rId2" cstate="screen">
            <a:extLst>
              <a:ext uri="{28A0092B-C50C-407E-A947-70E740481C1C}">
                <a14:useLocalDpi xmlns:a14="http://schemas.microsoft.com/office/drawing/2010/main"/>
              </a:ext>
            </a:extLst>
          </a:blip>
          <a:srcRect l="16071" r="16071"/>
          <a:stretch/>
        </p:blipFill>
        <p:spPr>
          <a:xfrm>
            <a:off x="4312311" y="1631156"/>
            <a:ext cx="3569758" cy="3951164"/>
          </a:xfrm>
        </p:spPr>
      </p:pic>
      <p:sp>
        <p:nvSpPr>
          <p:cNvPr id="16" name="Textplatzhalter 15">
            <a:extLst>
              <a:ext uri="{FF2B5EF4-FFF2-40B4-BE49-F238E27FC236}">
                <a16:creationId xmlns:a16="http://schemas.microsoft.com/office/drawing/2014/main" id="{230CCA4F-4FD3-4903-966E-1CAC505F24CF}"/>
              </a:ext>
            </a:extLst>
          </p:cNvPr>
          <p:cNvSpPr>
            <a:spLocks noGrp="1"/>
          </p:cNvSpPr>
          <p:nvPr>
            <p:ph type="body" sz="quarter" idx="30"/>
          </p:nvPr>
        </p:nvSpPr>
        <p:spPr>
          <a:xfrm>
            <a:off x="4312311" y="5690271"/>
            <a:ext cx="3569758" cy="511084"/>
          </a:xfrm>
        </p:spPr>
        <p:txBody>
          <a:bodyPr/>
          <a:lstStyle/>
          <a:p>
            <a:r>
              <a:rPr lang="de-DE">
                <a:latin typeface="FAUSans Office" panose="020B0504010101010104" pitchFamily="34" charset="77"/>
                <a:cs typeface="FAUSans Office" panose="020B0504010101010104" pitchFamily="34" charset="77"/>
              </a:rPr>
              <a:t>Bildunterschrift oder Beschreibung möglich. Gegebenenfalls löschen.</a:t>
            </a:r>
            <a:endParaRPr lang="de-DE" dirty="0">
              <a:latin typeface="FAUSans Office" panose="020B0504010101010104" pitchFamily="34" charset="77"/>
              <a:cs typeface="FAUSans Office" panose="020B0504010101010104" pitchFamily="34" charset="77"/>
            </a:endParaRPr>
          </a:p>
        </p:txBody>
      </p:sp>
      <p:sp>
        <p:nvSpPr>
          <p:cNvPr id="23" name="Bildplatzhalter 22">
            <a:extLst>
              <a:ext uri="{FF2B5EF4-FFF2-40B4-BE49-F238E27FC236}">
                <a16:creationId xmlns:a16="http://schemas.microsoft.com/office/drawing/2014/main" id="{25D2E1EC-B489-4B5D-A501-FEA0113FEA1E}"/>
              </a:ext>
            </a:extLst>
          </p:cNvPr>
          <p:cNvSpPr>
            <a:spLocks noGrp="1"/>
          </p:cNvSpPr>
          <p:nvPr>
            <p:ph type="pic" sz="quarter" idx="38"/>
          </p:nvPr>
        </p:nvSpPr>
        <p:spPr/>
        <p:txBody>
          <a:bodyPr/>
          <a:lstStyle/>
          <a:p>
            <a:endParaRPr lang="de-DE"/>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3803111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1086D162-7A4E-4851-A519-26E3B09E1236}"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5" name="Fußzeilenplatzhalter 4">
            <a:extLst>
              <a:ext uri="{FF2B5EF4-FFF2-40B4-BE49-F238E27FC236}">
                <a16:creationId xmlns:a16="http://schemas.microsoft.com/office/drawing/2014/main" id="{64C51DC3-4E4D-43E6-B66F-B564F5D39F28}"/>
              </a:ext>
            </a:extLst>
          </p:cNvPr>
          <p:cNvSpPr>
            <a:spLocks noGrp="1"/>
          </p:cNvSpPr>
          <p:nvPr>
            <p:ph type="ftr" sz="quarter" idx="11"/>
          </p:nvPr>
        </p:nvSpPr>
        <p:spPr>
          <a:xfrm>
            <a:off x="518319" y="6634666"/>
            <a:ext cx="5469732" cy="123111"/>
          </a:xfrm>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19</a:t>
            </a:fld>
            <a:endParaRPr lang="de-DE">
              <a:latin typeface="FAUSans Office" panose="020B0504010101010104" pitchFamily="34" charset="77"/>
              <a:cs typeface="FAUSans Office" panose="020B0504010101010104" pitchFamily="34" charset="77"/>
            </a:endParaRPr>
          </a:p>
        </p:txBody>
      </p:sp>
      <p:graphicFrame>
        <p:nvGraphicFramePr>
          <p:cNvPr id="16" name="Inhaltsplatzhalter 15">
            <a:extLst>
              <a:ext uri="{FF2B5EF4-FFF2-40B4-BE49-F238E27FC236}">
                <a16:creationId xmlns:a16="http://schemas.microsoft.com/office/drawing/2014/main" id="{6CF264C0-C21F-46B0-BBC5-AA7EB6C51F4E}"/>
              </a:ext>
            </a:extLst>
          </p:cNvPr>
          <p:cNvGraphicFramePr>
            <a:graphicFrameLocks noGrp="1"/>
          </p:cNvGraphicFramePr>
          <p:nvPr>
            <p:ph sz="quarter" idx="14"/>
            <p:extLst>
              <p:ext uri="{D42A27DB-BD31-4B8C-83A1-F6EECF244321}">
                <p14:modId xmlns:p14="http://schemas.microsoft.com/office/powerpoint/2010/main" val="2622017100"/>
              </p:ext>
            </p:extLst>
          </p:nvPr>
        </p:nvGraphicFramePr>
        <p:xfrm>
          <a:off x="517525" y="1630363"/>
          <a:ext cx="11156950" cy="4570412"/>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Inhaltsfolie | Säulendiagramm</a:t>
            </a:r>
          </a:p>
        </p:txBody>
      </p:sp>
      <p:sp>
        <p:nvSpPr>
          <p:cNvPr id="14" name="Bildplatzhalter 13">
            <a:extLst>
              <a:ext uri="{FF2B5EF4-FFF2-40B4-BE49-F238E27FC236}">
                <a16:creationId xmlns:a16="http://schemas.microsoft.com/office/drawing/2014/main" id="{9C7A0894-1D38-4DBC-99BD-D3B05ED72371}"/>
              </a:ext>
            </a:extLst>
          </p:cNvPr>
          <p:cNvSpPr>
            <a:spLocks noGrp="1"/>
          </p:cNvSpPr>
          <p:nvPr>
            <p:ph type="pic" sz="quarter" idx="38"/>
          </p:nvPr>
        </p:nvSpPr>
        <p:spPr/>
        <p:txBody>
          <a:bodyPr/>
          <a:lstStyle/>
          <a:p>
            <a:endParaRPr lang="de-DE"/>
          </a:p>
        </p:txBody>
      </p:sp>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a:xfrm>
            <a:off x="518317" y="687598"/>
            <a:ext cx="6844385" cy="249812"/>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245692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FADAB5-BFC5-4CF3-AC4B-B0A857AB9FEE}"/>
              </a:ext>
            </a:extLst>
          </p:cNvPr>
          <p:cNvSpPr>
            <a:spLocks noGrp="1"/>
          </p:cNvSpPr>
          <p:nvPr>
            <p:ph type="dt" sz="half" idx="10"/>
          </p:nvPr>
        </p:nvSpPr>
        <p:spPr>
          <a:xfrm>
            <a:off x="10588873" y="6634666"/>
            <a:ext cx="678071" cy="123111"/>
          </a:xfrm>
        </p:spPr>
        <p:txBody>
          <a:bodyPr/>
          <a:lstStyle/>
          <a:p>
            <a:fld id="{0389F959-AAFA-471A-B8FB-4CD12773E51D}"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F9E9C251-4D38-4938-9B6E-D345ABA5DCA3}"/>
              </a:ext>
            </a:extLst>
          </p:cNvPr>
          <p:cNvSpPr>
            <a:spLocks noGrp="1"/>
          </p:cNvSpPr>
          <p:nvPr>
            <p:ph type="ftr" sz="quarter" idx="11"/>
          </p:nvPr>
        </p:nvSpPr>
        <p:spPr>
          <a:xfrm>
            <a:off x="518319" y="6634666"/>
            <a:ext cx="5469732" cy="123111"/>
          </a:xfrm>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4" name="Foliennummernplatzhalter 3">
            <a:extLst>
              <a:ext uri="{FF2B5EF4-FFF2-40B4-BE49-F238E27FC236}">
                <a16:creationId xmlns:a16="http://schemas.microsoft.com/office/drawing/2014/main" id="{FF1E7BF2-F7DC-4981-89FA-54CC67019902}"/>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a:t>
            </a:fld>
            <a:endParaRPr lang="de-DE">
              <a:latin typeface="FAUSans Office" panose="020B0504010101010104" pitchFamily="34" charset="77"/>
              <a:cs typeface="FAUSans Office" panose="020B0504010101010104" pitchFamily="34" charset="77"/>
            </a:endParaRPr>
          </a:p>
        </p:txBody>
      </p:sp>
      <p:sp>
        <p:nvSpPr>
          <p:cNvPr id="5" name="Textplatzhalter 4">
            <a:extLst>
              <a:ext uri="{FF2B5EF4-FFF2-40B4-BE49-F238E27FC236}">
                <a16:creationId xmlns:a16="http://schemas.microsoft.com/office/drawing/2014/main" id="{E80F99FC-38BF-4D92-8757-33477B9DB3D7}"/>
              </a:ext>
            </a:extLst>
          </p:cNvPr>
          <p:cNvSpPr>
            <a:spLocks noGrp="1"/>
          </p:cNvSpPr>
          <p:nvPr>
            <p:ph type="body" sz="quarter" idx="15"/>
          </p:nvPr>
        </p:nvSpPr>
        <p:spPr>
          <a:xfrm>
            <a:off x="948060" y="2354711"/>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6" name="Textplatzhalter 5">
            <a:extLst>
              <a:ext uri="{FF2B5EF4-FFF2-40B4-BE49-F238E27FC236}">
                <a16:creationId xmlns:a16="http://schemas.microsoft.com/office/drawing/2014/main" id="{4C3D203B-08B1-42A4-B16C-555D2186BE57}"/>
              </a:ext>
            </a:extLst>
          </p:cNvPr>
          <p:cNvSpPr>
            <a:spLocks noGrp="1"/>
          </p:cNvSpPr>
          <p:nvPr>
            <p:ph type="body" sz="quarter" idx="16"/>
          </p:nvPr>
        </p:nvSpPr>
        <p:spPr>
          <a:xfrm>
            <a:off x="518318" y="2354711"/>
            <a:ext cx="320601" cy="281103"/>
          </a:xfrm>
        </p:spPr>
        <p:txBody>
          <a:bodyPr/>
          <a:lstStyle/>
          <a:p>
            <a:r>
              <a:rPr lang="de-DE" dirty="0"/>
              <a:t>02</a:t>
            </a:r>
          </a:p>
        </p:txBody>
      </p:sp>
      <p:sp>
        <p:nvSpPr>
          <p:cNvPr id="7" name="Textplatzhalter 6">
            <a:extLst>
              <a:ext uri="{FF2B5EF4-FFF2-40B4-BE49-F238E27FC236}">
                <a16:creationId xmlns:a16="http://schemas.microsoft.com/office/drawing/2014/main" id="{E6F8A924-8EC3-4236-98F6-ED159202E75C}"/>
              </a:ext>
            </a:extLst>
          </p:cNvPr>
          <p:cNvSpPr>
            <a:spLocks noGrp="1"/>
          </p:cNvSpPr>
          <p:nvPr>
            <p:ph type="body" sz="quarter" idx="17"/>
          </p:nvPr>
        </p:nvSpPr>
        <p:spPr>
          <a:xfrm>
            <a:off x="948060" y="4525376"/>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AD36779-DD1B-447D-82D4-04C46A01D3F0}"/>
              </a:ext>
            </a:extLst>
          </p:cNvPr>
          <p:cNvSpPr>
            <a:spLocks noGrp="1"/>
          </p:cNvSpPr>
          <p:nvPr>
            <p:ph type="body" sz="quarter" idx="18"/>
          </p:nvPr>
        </p:nvSpPr>
        <p:spPr>
          <a:xfrm>
            <a:off x="518318" y="4525376"/>
            <a:ext cx="320601" cy="281103"/>
          </a:xfrm>
        </p:spPr>
        <p:txBody>
          <a:bodyPr/>
          <a:lstStyle/>
          <a:p>
            <a:r>
              <a:rPr lang="de-DE" dirty="0"/>
              <a:t>05</a:t>
            </a:r>
          </a:p>
        </p:txBody>
      </p:sp>
      <p:sp>
        <p:nvSpPr>
          <p:cNvPr id="9" name="Textplatzhalter 8">
            <a:extLst>
              <a:ext uri="{FF2B5EF4-FFF2-40B4-BE49-F238E27FC236}">
                <a16:creationId xmlns:a16="http://schemas.microsoft.com/office/drawing/2014/main" id="{5BEEFBED-7FFE-4499-AB09-5BD985017478}"/>
              </a:ext>
            </a:extLst>
          </p:cNvPr>
          <p:cNvSpPr>
            <a:spLocks noGrp="1"/>
          </p:cNvSpPr>
          <p:nvPr>
            <p:ph type="body" sz="quarter" idx="19"/>
          </p:nvPr>
        </p:nvSpPr>
        <p:spPr>
          <a:xfrm>
            <a:off x="948060" y="3078266"/>
            <a:ext cx="5039989" cy="281103"/>
          </a:xfrm>
        </p:spPr>
        <p:txBody>
          <a:bodyPr/>
          <a:lstStyle/>
          <a:p>
            <a:r>
              <a:rPr lang="de-DE" dirty="0">
                <a:latin typeface="FAUSans Office" panose="020B0504010101010104" pitchFamily="34" charset="77"/>
                <a:cs typeface="FAUSans Office" panose="020B0504010101010104" pitchFamily="34" charset="77"/>
              </a:rPr>
              <a:t>Agendapunkt / Kapitelthema</a:t>
            </a:r>
          </a:p>
        </p:txBody>
      </p:sp>
      <p:sp>
        <p:nvSpPr>
          <p:cNvPr id="10" name="Textplatzhalter 9">
            <a:extLst>
              <a:ext uri="{FF2B5EF4-FFF2-40B4-BE49-F238E27FC236}">
                <a16:creationId xmlns:a16="http://schemas.microsoft.com/office/drawing/2014/main" id="{BF98A78E-B392-4E33-8822-C50DA6265F68}"/>
              </a:ext>
            </a:extLst>
          </p:cNvPr>
          <p:cNvSpPr>
            <a:spLocks noGrp="1"/>
          </p:cNvSpPr>
          <p:nvPr>
            <p:ph type="body" sz="quarter" idx="20"/>
          </p:nvPr>
        </p:nvSpPr>
        <p:spPr>
          <a:xfrm>
            <a:off x="518318" y="3078266"/>
            <a:ext cx="320601" cy="281103"/>
          </a:xfrm>
        </p:spPr>
        <p:txBody>
          <a:bodyPr/>
          <a:lstStyle/>
          <a:p>
            <a:r>
              <a:rPr lang="de-DE" dirty="0"/>
              <a:t>03</a:t>
            </a:r>
          </a:p>
        </p:txBody>
      </p:sp>
      <p:sp>
        <p:nvSpPr>
          <p:cNvPr id="11" name="Textplatzhalter 10">
            <a:extLst>
              <a:ext uri="{FF2B5EF4-FFF2-40B4-BE49-F238E27FC236}">
                <a16:creationId xmlns:a16="http://schemas.microsoft.com/office/drawing/2014/main" id="{22BF8D06-FDEE-46AB-9813-50E8B87FDB74}"/>
              </a:ext>
            </a:extLst>
          </p:cNvPr>
          <p:cNvSpPr>
            <a:spLocks noGrp="1"/>
          </p:cNvSpPr>
          <p:nvPr>
            <p:ph type="body" sz="quarter" idx="21"/>
          </p:nvPr>
        </p:nvSpPr>
        <p:spPr>
          <a:xfrm>
            <a:off x="948060" y="3801821"/>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2" name="Textplatzhalter 11">
            <a:extLst>
              <a:ext uri="{FF2B5EF4-FFF2-40B4-BE49-F238E27FC236}">
                <a16:creationId xmlns:a16="http://schemas.microsoft.com/office/drawing/2014/main" id="{66339020-771E-46B4-9E38-0490CEC853E8}"/>
              </a:ext>
            </a:extLst>
          </p:cNvPr>
          <p:cNvSpPr>
            <a:spLocks noGrp="1"/>
          </p:cNvSpPr>
          <p:nvPr>
            <p:ph type="body" sz="quarter" idx="22"/>
          </p:nvPr>
        </p:nvSpPr>
        <p:spPr>
          <a:xfrm>
            <a:off x="518318" y="3801821"/>
            <a:ext cx="320601" cy="281103"/>
          </a:xfrm>
        </p:spPr>
        <p:txBody>
          <a:bodyPr/>
          <a:lstStyle/>
          <a:p>
            <a:r>
              <a:rPr lang="de-DE" dirty="0"/>
              <a:t>04</a:t>
            </a:r>
          </a:p>
        </p:txBody>
      </p:sp>
      <p:sp>
        <p:nvSpPr>
          <p:cNvPr id="13" name="Textplatzhalter 12">
            <a:extLst>
              <a:ext uri="{FF2B5EF4-FFF2-40B4-BE49-F238E27FC236}">
                <a16:creationId xmlns:a16="http://schemas.microsoft.com/office/drawing/2014/main" id="{641C1F95-D974-4A13-ACB3-4481C5ED51F1}"/>
              </a:ext>
            </a:extLst>
          </p:cNvPr>
          <p:cNvSpPr>
            <a:spLocks noGrp="1"/>
          </p:cNvSpPr>
          <p:nvPr>
            <p:ph type="body" sz="quarter" idx="23"/>
          </p:nvPr>
        </p:nvSpPr>
        <p:spPr>
          <a:xfrm>
            <a:off x="948060" y="5248930"/>
            <a:ext cx="5039989" cy="281103"/>
          </a:xfrm>
        </p:spPr>
        <p:txBody>
          <a:bodyPr/>
          <a:lstStyle/>
          <a:p>
            <a:r>
              <a:rPr lang="de-DE" dirty="0" err="1">
                <a:latin typeface="FAUSans Office" panose="020B0504010101010104" pitchFamily="34" charset="77"/>
                <a:cs typeface="FAUSans Office" panose="020B0504010101010104" pitchFamily="34" charset="77"/>
              </a:rPr>
              <a:t>Agendapunkt</a:t>
            </a:r>
            <a:r>
              <a:rPr lang="de-DE" dirty="0">
                <a:latin typeface="FAUSans Office" panose="020B0504010101010104" pitchFamily="34" charset="77"/>
                <a:cs typeface="FAUSans Office" panose="020B0504010101010104" pitchFamily="34" charset="77"/>
              </a:rPr>
              <a:t> / Kapitelthema</a:t>
            </a:r>
          </a:p>
        </p:txBody>
      </p:sp>
      <p:sp>
        <p:nvSpPr>
          <p:cNvPr id="14" name="Textplatzhalter 13">
            <a:extLst>
              <a:ext uri="{FF2B5EF4-FFF2-40B4-BE49-F238E27FC236}">
                <a16:creationId xmlns:a16="http://schemas.microsoft.com/office/drawing/2014/main" id="{1D9E7442-296E-4C85-970F-57CC3DB24BF0}"/>
              </a:ext>
            </a:extLst>
          </p:cNvPr>
          <p:cNvSpPr>
            <a:spLocks noGrp="1"/>
          </p:cNvSpPr>
          <p:nvPr>
            <p:ph type="body" sz="quarter" idx="24"/>
          </p:nvPr>
        </p:nvSpPr>
        <p:spPr>
          <a:xfrm>
            <a:off x="518318" y="5248930"/>
            <a:ext cx="320601" cy="281103"/>
          </a:xfrm>
        </p:spPr>
        <p:txBody>
          <a:bodyPr/>
          <a:lstStyle/>
          <a:p>
            <a:r>
              <a:rPr lang="de-DE" dirty="0"/>
              <a:t>06</a:t>
            </a:r>
          </a:p>
        </p:txBody>
      </p:sp>
      <p:sp>
        <p:nvSpPr>
          <p:cNvPr id="15" name="Textplatzhalter 14">
            <a:extLst>
              <a:ext uri="{FF2B5EF4-FFF2-40B4-BE49-F238E27FC236}">
                <a16:creationId xmlns:a16="http://schemas.microsoft.com/office/drawing/2014/main" id="{59EED49E-3FE2-49C7-8252-8A8549957951}"/>
              </a:ext>
            </a:extLst>
          </p:cNvPr>
          <p:cNvSpPr>
            <a:spLocks noGrp="1"/>
          </p:cNvSpPr>
          <p:nvPr>
            <p:ph type="body" sz="quarter" idx="25"/>
          </p:nvPr>
        </p:nvSpPr>
        <p:spPr>
          <a:xfrm>
            <a:off x="6636190" y="1632184"/>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6" name="Textplatzhalter 15">
            <a:extLst>
              <a:ext uri="{FF2B5EF4-FFF2-40B4-BE49-F238E27FC236}">
                <a16:creationId xmlns:a16="http://schemas.microsoft.com/office/drawing/2014/main" id="{9481C70C-776C-487C-9CC3-F573F4424EA4}"/>
              </a:ext>
            </a:extLst>
          </p:cNvPr>
          <p:cNvSpPr>
            <a:spLocks noGrp="1"/>
          </p:cNvSpPr>
          <p:nvPr>
            <p:ph type="body" sz="quarter" idx="26"/>
          </p:nvPr>
        </p:nvSpPr>
        <p:spPr>
          <a:xfrm>
            <a:off x="6206332" y="1632184"/>
            <a:ext cx="320601" cy="281103"/>
          </a:xfrm>
        </p:spPr>
        <p:txBody>
          <a:bodyPr/>
          <a:lstStyle/>
          <a:p>
            <a:r>
              <a:rPr lang="de-DE" dirty="0">
                <a:latin typeface="FAUSans Office" panose="020B0504010101010104" pitchFamily="34" charset="77"/>
                <a:cs typeface="FAUSans Office" panose="020B0504010101010104" pitchFamily="34" charset="77"/>
              </a:rPr>
              <a:t>07</a:t>
            </a:r>
          </a:p>
        </p:txBody>
      </p:sp>
      <p:sp>
        <p:nvSpPr>
          <p:cNvPr id="17" name="Textplatzhalter 16">
            <a:extLst>
              <a:ext uri="{FF2B5EF4-FFF2-40B4-BE49-F238E27FC236}">
                <a16:creationId xmlns:a16="http://schemas.microsoft.com/office/drawing/2014/main" id="{7BF8A087-9D21-4804-93EC-D0F0BEFB42D4}"/>
              </a:ext>
            </a:extLst>
          </p:cNvPr>
          <p:cNvSpPr>
            <a:spLocks noGrp="1"/>
          </p:cNvSpPr>
          <p:nvPr>
            <p:ph type="body" sz="quarter" idx="27"/>
          </p:nvPr>
        </p:nvSpPr>
        <p:spPr>
          <a:xfrm>
            <a:off x="6636190" y="2355533"/>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8" name="Textplatzhalter 17">
            <a:extLst>
              <a:ext uri="{FF2B5EF4-FFF2-40B4-BE49-F238E27FC236}">
                <a16:creationId xmlns:a16="http://schemas.microsoft.com/office/drawing/2014/main" id="{55AE6878-1B1A-412B-869C-D66E08394212}"/>
              </a:ext>
            </a:extLst>
          </p:cNvPr>
          <p:cNvSpPr>
            <a:spLocks noGrp="1"/>
          </p:cNvSpPr>
          <p:nvPr>
            <p:ph type="body" sz="quarter" idx="28"/>
          </p:nvPr>
        </p:nvSpPr>
        <p:spPr>
          <a:xfrm>
            <a:off x="6206332" y="2355533"/>
            <a:ext cx="320601" cy="281103"/>
          </a:xfrm>
        </p:spPr>
        <p:txBody>
          <a:bodyPr/>
          <a:lstStyle/>
          <a:p>
            <a:r>
              <a:rPr lang="de-DE" dirty="0">
                <a:latin typeface="FAUSans Office" panose="020B0504010101010104" pitchFamily="34" charset="77"/>
                <a:cs typeface="FAUSans Office" panose="020B0504010101010104" pitchFamily="34" charset="77"/>
              </a:rPr>
              <a:t>08</a:t>
            </a:r>
          </a:p>
        </p:txBody>
      </p:sp>
      <p:sp>
        <p:nvSpPr>
          <p:cNvPr id="19" name="Textplatzhalter 18">
            <a:extLst>
              <a:ext uri="{FF2B5EF4-FFF2-40B4-BE49-F238E27FC236}">
                <a16:creationId xmlns:a16="http://schemas.microsoft.com/office/drawing/2014/main" id="{21D68933-4D91-4017-8092-91E8C3DE9667}"/>
              </a:ext>
            </a:extLst>
          </p:cNvPr>
          <p:cNvSpPr>
            <a:spLocks noGrp="1"/>
          </p:cNvSpPr>
          <p:nvPr>
            <p:ph type="body" sz="quarter" idx="29"/>
          </p:nvPr>
        </p:nvSpPr>
        <p:spPr>
          <a:xfrm>
            <a:off x="6636190" y="4525580"/>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20" name="Textplatzhalter 19">
            <a:extLst>
              <a:ext uri="{FF2B5EF4-FFF2-40B4-BE49-F238E27FC236}">
                <a16:creationId xmlns:a16="http://schemas.microsoft.com/office/drawing/2014/main" id="{DF772C26-4A90-4712-99D4-4970A488F5FD}"/>
              </a:ext>
            </a:extLst>
          </p:cNvPr>
          <p:cNvSpPr>
            <a:spLocks noGrp="1"/>
          </p:cNvSpPr>
          <p:nvPr>
            <p:ph type="body" sz="quarter" idx="30"/>
          </p:nvPr>
        </p:nvSpPr>
        <p:spPr>
          <a:xfrm>
            <a:off x="6206332" y="4525580"/>
            <a:ext cx="307841" cy="281103"/>
          </a:xfrm>
        </p:spPr>
        <p:txBody>
          <a:bodyPr/>
          <a:lstStyle/>
          <a:p>
            <a:r>
              <a:rPr lang="de-DE" dirty="0">
                <a:latin typeface="FAUSans Office" panose="020B0504010101010104" pitchFamily="34" charset="77"/>
                <a:cs typeface="FAUSans Office" panose="020B0504010101010104" pitchFamily="34" charset="77"/>
              </a:rPr>
              <a:t>11</a:t>
            </a:r>
          </a:p>
        </p:txBody>
      </p:sp>
      <p:sp>
        <p:nvSpPr>
          <p:cNvPr id="21" name="Textplatzhalter 20">
            <a:extLst>
              <a:ext uri="{FF2B5EF4-FFF2-40B4-BE49-F238E27FC236}">
                <a16:creationId xmlns:a16="http://schemas.microsoft.com/office/drawing/2014/main" id="{C58B4322-C4AE-4F66-9E71-875D89FE985A}"/>
              </a:ext>
            </a:extLst>
          </p:cNvPr>
          <p:cNvSpPr>
            <a:spLocks noGrp="1"/>
          </p:cNvSpPr>
          <p:nvPr>
            <p:ph type="body" sz="quarter" idx="31"/>
          </p:nvPr>
        </p:nvSpPr>
        <p:spPr>
          <a:xfrm>
            <a:off x="6636190" y="3078882"/>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22" name="Textplatzhalter 21">
            <a:extLst>
              <a:ext uri="{FF2B5EF4-FFF2-40B4-BE49-F238E27FC236}">
                <a16:creationId xmlns:a16="http://schemas.microsoft.com/office/drawing/2014/main" id="{1E85294F-051C-476B-A8F3-6C25CC62C956}"/>
              </a:ext>
            </a:extLst>
          </p:cNvPr>
          <p:cNvSpPr>
            <a:spLocks noGrp="1"/>
          </p:cNvSpPr>
          <p:nvPr>
            <p:ph type="body" sz="quarter" idx="32"/>
          </p:nvPr>
        </p:nvSpPr>
        <p:spPr>
          <a:xfrm>
            <a:off x="6206332" y="3078882"/>
            <a:ext cx="320601" cy="281103"/>
          </a:xfrm>
        </p:spPr>
        <p:txBody>
          <a:bodyPr/>
          <a:lstStyle/>
          <a:p>
            <a:r>
              <a:rPr lang="de-DE" dirty="0">
                <a:latin typeface="FAUSans Office" panose="020B0504010101010104" pitchFamily="34" charset="77"/>
                <a:cs typeface="FAUSans Office" panose="020B0504010101010104" pitchFamily="34" charset="77"/>
              </a:rPr>
              <a:t>09</a:t>
            </a:r>
          </a:p>
        </p:txBody>
      </p:sp>
      <p:sp>
        <p:nvSpPr>
          <p:cNvPr id="23" name="Textplatzhalter 22">
            <a:extLst>
              <a:ext uri="{FF2B5EF4-FFF2-40B4-BE49-F238E27FC236}">
                <a16:creationId xmlns:a16="http://schemas.microsoft.com/office/drawing/2014/main" id="{C265AB66-A098-4B36-BD15-3F3290882910}"/>
              </a:ext>
            </a:extLst>
          </p:cNvPr>
          <p:cNvSpPr>
            <a:spLocks noGrp="1"/>
          </p:cNvSpPr>
          <p:nvPr>
            <p:ph type="body" sz="quarter" idx="33"/>
          </p:nvPr>
        </p:nvSpPr>
        <p:spPr>
          <a:xfrm>
            <a:off x="6636190" y="3802231"/>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24" name="Textplatzhalter 23">
            <a:extLst>
              <a:ext uri="{FF2B5EF4-FFF2-40B4-BE49-F238E27FC236}">
                <a16:creationId xmlns:a16="http://schemas.microsoft.com/office/drawing/2014/main" id="{8EB8BA56-7CAD-4CDB-B315-7B085286A1F3}"/>
              </a:ext>
            </a:extLst>
          </p:cNvPr>
          <p:cNvSpPr>
            <a:spLocks noGrp="1"/>
          </p:cNvSpPr>
          <p:nvPr>
            <p:ph type="body" sz="quarter" idx="34"/>
          </p:nvPr>
        </p:nvSpPr>
        <p:spPr>
          <a:xfrm>
            <a:off x="6206332" y="3802231"/>
            <a:ext cx="320601" cy="281103"/>
          </a:xfrm>
        </p:spPr>
        <p:txBody>
          <a:bodyPr/>
          <a:lstStyle/>
          <a:p>
            <a:r>
              <a:rPr lang="de-DE" dirty="0">
                <a:latin typeface="FAUSans Office" panose="020B0504010101010104" pitchFamily="34" charset="77"/>
                <a:cs typeface="FAUSans Office" panose="020B0504010101010104" pitchFamily="34" charset="77"/>
              </a:rPr>
              <a:t>10</a:t>
            </a:r>
          </a:p>
        </p:txBody>
      </p:sp>
      <p:sp>
        <p:nvSpPr>
          <p:cNvPr id="25" name="Textplatzhalter 24">
            <a:extLst>
              <a:ext uri="{FF2B5EF4-FFF2-40B4-BE49-F238E27FC236}">
                <a16:creationId xmlns:a16="http://schemas.microsoft.com/office/drawing/2014/main" id="{59687893-49C6-4037-869B-503B054BE12B}"/>
              </a:ext>
            </a:extLst>
          </p:cNvPr>
          <p:cNvSpPr>
            <a:spLocks noGrp="1"/>
          </p:cNvSpPr>
          <p:nvPr>
            <p:ph type="body" sz="quarter" idx="35"/>
          </p:nvPr>
        </p:nvSpPr>
        <p:spPr>
          <a:xfrm>
            <a:off x="6636190" y="5248930"/>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26" name="Textplatzhalter 25">
            <a:extLst>
              <a:ext uri="{FF2B5EF4-FFF2-40B4-BE49-F238E27FC236}">
                <a16:creationId xmlns:a16="http://schemas.microsoft.com/office/drawing/2014/main" id="{ED7AD97A-C042-429F-A1BD-A9A3FD4F383F}"/>
              </a:ext>
            </a:extLst>
          </p:cNvPr>
          <p:cNvSpPr>
            <a:spLocks noGrp="1"/>
          </p:cNvSpPr>
          <p:nvPr>
            <p:ph type="body" sz="quarter" idx="36"/>
          </p:nvPr>
        </p:nvSpPr>
        <p:spPr>
          <a:xfrm>
            <a:off x="6206332" y="5248930"/>
            <a:ext cx="320601" cy="281103"/>
          </a:xfrm>
        </p:spPr>
        <p:txBody>
          <a:bodyPr/>
          <a:lstStyle/>
          <a:p>
            <a:r>
              <a:rPr lang="de-DE" dirty="0">
                <a:latin typeface="FAUSans Office" panose="020B0504010101010104" pitchFamily="34" charset="77"/>
                <a:cs typeface="FAUSans Office" panose="020B0504010101010104" pitchFamily="34" charset="77"/>
              </a:rPr>
              <a:t>12</a:t>
            </a:r>
          </a:p>
        </p:txBody>
      </p:sp>
      <p:sp>
        <p:nvSpPr>
          <p:cNvPr id="27" name="Titel 26">
            <a:extLst>
              <a:ext uri="{FF2B5EF4-FFF2-40B4-BE49-F238E27FC236}">
                <a16:creationId xmlns:a16="http://schemas.microsoft.com/office/drawing/2014/main" id="{FA31B683-DC18-4216-A897-EDDF1C856A7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Agenda</a:t>
            </a:r>
          </a:p>
        </p:txBody>
      </p:sp>
      <p:sp>
        <p:nvSpPr>
          <p:cNvPr id="28" name="Textplatzhalter 27">
            <a:extLst>
              <a:ext uri="{FF2B5EF4-FFF2-40B4-BE49-F238E27FC236}">
                <a16:creationId xmlns:a16="http://schemas.microsoft.com/office/drawing/2014/main" id="{92509974-231D-42AB-9315-A35E350E8B6C}"/>
              </a:ext>
            </a:extLst>
          </p:cNvPr>
          <p:cNvSpPr>
            <a:spLocks noGrp="1"/>
          </p:cNvSpPr>
          <p:nvPr>
            <p:ph type="body" sz="quarter" idx="37"/>
          </p:nvPr>
        </p:nvSpPr>
        <p:spPr>
          <a:xfrm>
            <a:off x="518317" y="687598"/>
            <a:ext cx="6844385" cy="249812"/>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29" name="Textplatzhalter 28">
            <a:extLst>
              <a:ext uri="{FF2B5EF4-FFF2-40B4-BE49-F238E27FC236}">
                <a16:creationId xmlns:a16="http://schemas.microsoft.com/office/drawing/2014/main" id="{79216EFD-AA88-4591-9563-F474C2B4BE62}"/>
              </a:ext>
            </a:extLst>
          </p:cNvPr>
          <p:cNvSpPr>
            <a:spLocks noGrp="1"/>
          </p:cNvSpPr>
          <p:nvPr>
            <p:ph type="body" sz="quarter" idx="13"/>
          </p:nvPr>
        </p:nvSpPr>
        <p:spPr>
          <a:xfrm>
            <a:off x="948060" y="1631156"/>
            <a:ext cx="5039989" cy="281103"/>
          </a:xfrm>
        </p:spPr>
        <p:txBody>
          <a:bodyPr/>
          <a:lstStyle/>
          <a:p>
            <a:r>
              <a:rPr lang="de-DE" dirty="0">
                <a:latin typeface="FAUSans Office" panose="020B0504010101010104" pitchFamily="34" charset="77"/>
                <a:cs typeface="FAUSans Office" panose="020B0504010101010104" pitchFamily="34" charset="77"/>
              </a:rPr>
              <a:t>Agendapunkt / Kapitelthema</a:t>
            </a:r>
          </a:p>
        </p:txBody>
      </p:sp>
      <p:sp>
        <p:nvSpPr>
          <p:cNvPr id="30" name="Textplatzhalter 29">
            <a:extLst>
              <a:ext uri="{FF2B5EF4-FFF2-40B4-BE49-F238E27FC236}">
                <a16:creationId xmlns:a16="http://schemas.microsoft.com/office/drawing/2014/main" id="{45C4D2E9-8106-4E2F-B886-D1E6CE482F51}"/>
              </a:ext>
            </a:extLst>
          </p:cNvPr>
          <p:cNvSpPr>
            <a:spLocks noGrp="1"/>
          </p:cNvSpPr>
          <p:nvPr>
            <p:ph type="body" sz="quarter" idx="14"/>
          </p:nvPr>
        </p:nvSpPr>
        <p:spPr>
          <a:xfrm>
            <a:off x="518318" y="1631156"/>
            <a:ext cx="320601" cy="281103"/>
          </a:xfrm>
        </p:spPr>
        <p:txBody>
          <a:bodyPr/>
          <a:lstStyle/>
          <a:p>
            <a:r>
              <a:rPr lang="de-DE" dirty="0"/>
              <a:t>01</a:t>
            </a:r>
          </a:p>
        </p:txBody>
      </p:sp>
      <p:sp>
        <p:nvSpPr>
          <p:cNvPr id="61" name="Bildplatzhalter 60">
            <a:extLst>
              <a:ext uri="{FF2B5EF4-FFF2-40B4-BE49-F238E27FC236}">
                <a16:creationId xmlns:a16="http://schemas.microsoft.com/office/drawing/2014/main" id="{1C631F51-F8E1-442B-834B-C3FD047A12F7}"/>
              </a:ext>
            </a:extLst>
          </p:cNvPr>
          <p:cNvSpPr>
            <a:spLocks noGrp="1"/>
          </p:cNvSpPr>
          <p:nvPr>
            <p:ph type="pic" sz="quarter" idx="38"/>
          </p:nvPr>
        </p:nvSpPr>
        <p:spPr/>
        <p:txBody>
          <a:bodyPr/>
          <a:lstStyle/>
          <a:p>
            <a:endParaRPr lang="de-DE"/>
          </a:p>
        </p:txBody>
      </p:sp>
    </p:spTree>
    <p:extLst>
      <p:ext uri="{BB962C8B-B14F-4D97-AF65-F5344CB8AC3E}">
        <p14:creationId xmlns:p14="http://schemas.microsoft.com/office/powerpoint/2010/main" val="2348351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2EC3B4E0-2362-4A15-8F17-655D5703E6F6}" type="datetime4">
              <a:rPr lang="de-DE" smtClean="0">
                <a:latin typeface="FAUSans Office" panose="020B0504010101010104" pitchFamily="34" charset="77"/>
                <a:cs typeface="FAUSans Office" panose="020B0504010101010104" pitchFamily="34" charset="77"/>
              </a:rPr>
              <a:t>24. Juni 2024</a:t>
            </a:fld>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20</a:t>
            </a:fld>
            <a:endParaRPr lang="de-DE">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Inhaltsfolie mit Text | Säulendiagramm</a:t>
            </a:r>
          </a:p>
        </p:txBody>
      </p:sp>
      <p:graphicFrame>
        <p:nvGraphicFramePr>
          <p:cNvPr id="12" name="Inhaltsplatzhalter 15">
            <a:extLst>
              <a:ext uri="{FF2B5EF4-FFF2-40B4-BE49-F238E27FC236}">
                <a16:creationId xmlns:a16="http://schemas.microsoft.com/office/drawing/2014/main" id="{196EBA65-6EF2-4278-BAB4-AAC6C869CB9B}"/>
              </a:ext>
            </a:extLst>
          </p:cNvPr>
          <p:cNvGraphicFramePr>
            <a:graphicFrameLocks noGrp="1"/>
          </p:cNvGraphicFramePr>
          <p:nvPr>
            <p:ph sz="quarter" idx="16"/>
            <p:extLst>
              <p:ext uri="{D42A27DB-BD31-4B8C-83A1-F6EECF244321}">
                <p14:modId xmlns:p14="http://schemas.microsoft.com/office/powerpoint/2010/main" val="2641688889"/>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
        <p:nvSpPr>
          <p:cNvPr id="5" name="Bildplatzhalter 4">
            <a:extLst>
              <a:ext uri="{FF2B5EF4-FFF2-40B4-BE49-F238E27FC236}">
                <a16:creationId xmlns:a16="http://schemas.microsoft.com/office/drawing/2014/main" id="{B562A2C4-6B82-4847-AE75-DACB4196EBE7}"/>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
        <p:nvSpPr>
          <p:cNvPr id="7" name="Fußzeilenplatzhalter 6">
            <a:extLst>
              <a:ext uri="{FF2B5EF4-FFF2-40B4-BE49-F238E27FC236}">
                <a16:creationId xmlns:a16="http://schemas.microsoft.com/office/drawing/2014/main" id="{8CE3063C-5388-44D7-A4FA-18EE9FBE64F3}"/>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spTree>
    <p:extLst>
      <p:ext uri="{BB962C8B-B14F-4D97-AF65-F5344CB8AC3E}">
        <p14:creationId xmlns:p14="http://schemas.microsoft.com/office/powerpoint/2010/main" val="4289605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4F3F5194-E7C9-4DDD-B8C8-264A179B6054}" type="datetime4">
              <a:rPr lang="de-DE" smtClean="0">
                <a:latin typeface="FAUSans Office" panose="020B0504010101010104" pitchFamily="34" charset="77"/>
                <a:cs typeface="FAUSans Office" panose="020B0504010101010104" pitchFamily="34" charset="77"/>
              </a:rPr>
              <a:t>24. Juni 2024</a:t>
            </a:fld>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21</a:t>
            </a:fld>
            <a:endParaRPr lang="de-DE">
              <a:latin typeface="FAUSans Office" panose="020B0504010101010104" pitchFamily="34" charset="77"/>
              <a:cs typeface="FAUSans Office" panose="020B0504010101010104" pitchFamily="34" charset="77"/>
            </a:endParaRPr>
          </a:p>
        </p:txBody>
      </p:sp>
      <p:graphicFrame>
        <p:nvGraphicFramePr>
          <p:cNvPr id="14" name="Inhaltsplatzhalter 13">
            <a:extLst>
              <a:ext uri="{FF2B5EF4-FFF2-40B4-BE49-F238E27FC236}">
                <a16:creationId xmlns:a16="http://schemas.microsoft.com/office/drawing/2014/main" id="{6403AFA1-57DC-4674-A9AE-0AE45371F000}"/>
              </a:ext>
            </a:extLst>
          </p:cNvPr>
          <p:cNvGraphicFramePr>
            <a:graphicFrameLocks noGrp="1"/>
          </p:cNvGraphicFramePr>
          <p:nvPr>
            <p:ph sz="quarter" idx="14"/>
            <p:extLst>
              <p:ext uri="{D42A27DB-BD31-4B8C-83A1-F6EECF244321}">
                <p14:modId xmlns:p14="http://schemas.microsoft.com/office/powerpoint/2010/main" val="3719590976"/>
              </p:ext>
            </p:extLst>
          </p:nvPr>
        </p:nvGraphicFramePr>
        <p:xfrm>
          <a:off x="517525" y="1630363"/>
          <a:ext cx="5470525" cy="4570412"/>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Inhaltsfolie | Torten- &amp; Ringdiagramm</a:t>
            </a:r>
          </a:p>
        </p:txBody>
      </p:sp>
      <p:sp>
        <p:nvSpPr>
          <p:cNvPr id="5" name="Bildplatzhalter 4">
            <a:extLst>
              <a:ext uri="{FF2B5EF4-FFF2-40B4-BE49-F238E27FC236}">
                <a16:creationId xmlns:a16="http://schemas.microsoft.com/office/drawing/2014/main" id="{37FA1989-97FA-47B1-89BA-61E109F016D1}"/>
              </a:ext>
            </a:extLst>
          </p:cNvPr>
          <p:cNvSpPr>
            <a:spLocks noGrp="1"/>
          </p:cNvSpPr>
          <p:nvPr>
            <p:ph type="pic" sz="quarter" idx="38"/>
          </p:nvPr>
        </p:nvSpPr>
        <p:spPr/>
        <p:txBody>
          <a:bodyPr/>
          <a:lstStyle/>
          <a:p>
            <a:endParaRPr lang="de-DE"/>
          </a:p>
        </p:txBody>
      </p:sp>
      <p:graphicFrame>
        <p:nvGraphicFramePr>
          <p:cNvPr id="17" name="Inhaltsplatzhalter 13">
            <a:extLst>
              <a:ext uri="{FF2B5EF4-FFF2-40B4-BE49-F238E27FC236}">
                <a16:creationId xmlns:a16="http://schemas.microsoft.com/office/drawing/2014/main" id="{5166245D-6949-4E55-9597-7F4BC086833A}"/>
              </a:ext>
            </a:extLst>
          </p:cNvPr>
          <p:cNvGraphicFramePr>
            <a:graphicFrameLocks noGrp="1"/>
          </p:cNvGraphicFramePr>
          <p:nvPr>
            <p:ph sz="quarter" idx="39"/>
            <p:extLst>
              <p:ext uri="{D42A27DB-BD31-4B8C-83A1-F6EECF244321}">
                <p14:modId xmlns:p14="http://schemas.microsoft.com/office/powerpoint/2010/main" val="45641780"/>
              </p:ext>
            </p:extLst>
          </p:nvPr>
        </p:nvGraphicFramePr>
        <p:xfrm>
          <a:off x="6205538" y="1630363"/>
          <a:ext cx="5470525" cy="4570412"/>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6" name="Fußzeilenplatzhalter 5">
            <a:extLst>
              <a:ext uri="{FF2B5EF4-FFF2-40B4-BE49-F238E27FC236}">
                <a16:creationId xmlns:a16="http://schemas.microsoft.com/office/drawing/2014/main" id="{CAE8A487-178C-4222-AFEA-D36041052878}"/>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spTree>
    <p:extLst>
      <p:ext uri="{BB962C8B-B14F-4D97-AF65-F5344CB8AC3E}">
        <p14:creationId xmlns:p14="http://schemas.microsoft.com/office/powerpoint/2010/main" val="2604936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A4FE30CC-4F8C-4D74-9293-2768BA3D3479}" type="datetime4">
              <a:rPr lang="de-DE" smtClean="0">
                <a:latin typeface="FAUSans Office" panose="020B0504010101010104" pitchFamily="34" charset="77"/>
                <a:cs typeface="FAUSans Office" panose="020B0504010101010104" pitchFamily="34" charset="77"/>
              </a:rPr>
              <a:t>24. Juni 2024</a:t>
            </a:fld>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22</a:t>
            </a:fld>
            <a:endParaRPr lang="de-DE">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Inhaltsfolie mit Text | Torten- &amp; Ringdiagramm</a:t>
            </a:r>
          </a:p>
        </p:txBody>
      </p:sp>
      <p:sp>
        <p:nvSpPr>
          <p:cNvPr id="5" name="Bildplatzhalter 4">
            <a:extLst>
              <a:ext uri="{FF2B5EF4-FFF2-40B4-BE49-F238E27FC236}">
                <a16:creationId xmlns:a16="http://schemas.microsoft.com/office/drawing/2014/main" id="{EFD7D457-5E70-4514-8004-766725DE9F29}"/>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
        <p:nvSpPr>
          <p:cNvPr id="7" name="Fußzeilenplatzhalter 6">
            <a:extLst>
              <a:ext uri="{FF2B5EF4-FFF2-40B4-BE49-F238E27FC236}">
                <a16:creationId xmlns:a16="http://schemas.microsoft.com/office/drawing/2014/main" id="{976CE86B-84E8-41FE-9156-240E42C4EFBC}"/>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graphicFrame>
        <p:nvGraphicFramePr>
          <p:cNvPr id="15" name="Inhaltsplatzhalter 13">
            <a:extLst>
              <a:ext uri="{FF2B5EF4-FFF2-40B4-BE49-F238E27FC236}">
                <a16:creationId xmlns:a16="http://schemas.microsoft.com/office/drawing/2014/main" id="{96759171-E0B3-462E-B7C3-783E776ABF6B}"/>
              </a:ext>
            </a:extLst>
          </p:cNvPr>
          <p:cNvGraphicFramePr>
            <a:graphicFrameLocks noGrp="1"/>
          </p:cNvGraphicFramePr>
          <p:nvPr>
            <p:ph sz="quarter" idx="16"/>
            <p:extLst>
              <p:ext uri="{D42A27DB-BD31-4B8C-83A1-F6EECF244321}">
                <p14:modId xmlns:p14="http://schemas.microsoft.com/office/powerpoint/2010/main" val="2387638552"/>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0032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A36EA338-8BC4-47FE-B4D7-13D4B29FF8C0}" type="datetime4">
              <a:rPr lang="de-DE" smtClean="0">
                <a:latin typeface="FAUSans Office" panose="020B0504010101010104" pitchFamily="34" charset="77"/>
                <a:cs typeface="FAUSans Office" panose="020B0504010101010104" pitchFamily="34" charset="77"/>
              </a:rPr>
              <a:t>24. Juni 2024</a:t>
            </a:fld>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23</a:t>
            </a:fld>
            <a:endParaRPr lang="de-DE">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Inhaltsfolie mit Text | Torten- &amp; Ringdiagramm</a:t>
            </a:r>
          </a:p>
        </p:txBody>
      </p:sp>
      <p:sp>
        <p:nvSpPr>
          <p:cNvPr id="5" name="Bildplatzhalter 4">
            <a:extLst>
              <a:ext uri="{FF2B5EF4-FFF2-40B4-BE49-F238E27FC236}">
                <a16:creationId xmlns:a16="http://schemas.microsoft.com/office/drawing/2014/main" id="{CF757F4A-0357-4AED-A618-373E83040985}"/>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7" name="Fußzeilenplatzhalter 6">
            <a:extLst>
              <a:ext uri="{FF2B5EF4-FFF2-40B4-BE49-F238E27FC236}">
                <a16:creationId xmlns:a16="http://schemas.microsoft.com/office/drawing/2014/main" id="{74E0C5B7-A67D-4091-9683-416F830FFF4F}"/>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graphicFrame>
        <p:nvGraphicFramePr>
          <p:cNvPr id="15" name="Inhaltsplatzhalter 13">
            <a:extLst>
              <a:ext uri="{FF2B5EF4-FFF2-40B4-BE49-F238E27FC236}">
                <a16:creationId xmlns:a16="http://schemas.microsoft.com/office/drawing/2014/main" id="{51CE3365-376F-40E6-A177-DC80776F6F8C}"/>
              </a:ext>
            </a:extLst>
          </p:cNvPr>
          <p:cNvGraphicFramePr>
            <a:graphicFrameLocks noGrp="1"/>
          </p:cNvGraphicFramePr>
          <p:nvPr>
            <p:ph sz="quarter" idx="16"/>
            <p:extLst>
              <p:ext uri="{D42A27DB-BD31-4B8C-83A1-F6EECF244321}">
                <p14:modId xmlns:p14="http://schemas.microsoft.com/office/powerpoint/2010/main" val="3274642366"/>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7319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D7EE4E61-8A5F-4909-9286-A64F40CD8800}"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9F3D05F7-F5EE-40D8-8390-9DDC2453D9E0}"/>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24</a:t>
            </a:fld>
            <a:endParaRPr lang="de-DE">
              <a:latin typeface="FAUSans Office" panose="020B0504010101010104" pitchFamily="34" charset="77"/>
              <a:cs typeface="FAUSans Office" panose="020B0504010101010104" pitchFamily="34" charset="77"/>
            </a:endParaRPr>
          </a:p>
        </p:txBody>
      </p:sp>
      <p:graphicFrame>
        <p:nvGraphicFramePr>
          <p:cNvPr id="8" name="Inhaltsplatzhalter 7">
            <a:extLst>
              <a:ext uri="{FF2B5EF4-FFF2-40B4-BE49-F238E27FC236}">
                <a16:creationId xmlns:a16="http://schemas.microsoft.com/office/drawing/2014/main" id="{54139217-4378-4D02-A822-9C1B73E4F0FD}"/>
              </a:ext>
            </a:extLst>
          </p:cNvPr>
          <p:cNvGraphicFramePr>
            <a:graphicFrameLocks noGrp="1"/>
          </p:cNvGraphicFramePr>
          <p:nvPr>
            <p:ph sz="quarter" idx="14"/>
            <p:extLst>
              <p:ext uri="{D42A27DB-BD31-4B8C-83A1-F6EECF244321}">
                <p14:modId xmlns:p14="http://schemas.microsoft.com/office/powerpoint/2010/main" val="3073200077"/>
              </p:ext>
            </p:extLst>
          </p:nvPr>
        </p:nvGraphicFramePr>
        <p:xfrm>
          <a:off x="517525" y="1630363"/>
          <a:ext cx="11156946" cy="4567241"/>
        </p:xfrm>
        <a:graphic>
          <a:graphicData uri="http://schemas.openxmlformats.org/drawingml/2006/table">
            <a:tbl>
              <a:tblPr bandRow="1">
                <a:tableStyleId>{5C22544A-7EE6-4342-B048-85BDC9FD1C3A}</a:tableStyleId>
              </a:tblPr>
              <a:tblGrid>
                <a:gridCol w="2657476">
                  <a:extLst>
                    <a:ext uri="{9D8B030D-6E8A-4147-A177-3AD203B41FA5}">
                      <a16:colId xmlns:a16="http://schemas.microsoft.com/office/drawing/2014/main" val="1576347495"/>
                    </a:ext>
                  </a:extLst>
                </a:gridCol>
                <a:gridCol w="1699894">
                  <a:extLst>
                    <a:ext uri="{9D8B030D-6E8A-4147-A177-3AD203B41FA5}">
                      <a16:colId xmlns:a16="http://schemas.microsoft.com/office/drawing/2014/main" val="2304917957"/>
                    </a:ext>
                  </a:extLst>
                </a:gridCol>
                <a:gridCol w="1699894">
                  <a:extLst>
                    <a:ext uri="{9D8B030D-6E8A-4147-A177-3AD203B41FA5}">
                      <a16:colId xmlns:a16="http://schemas.microsoft.com/office/drawing/2014/main" val="3980473287"/>
                    </a:ext>
                  </a:extLst>
                </a:gridCol>
                <a:gridCol w="1699894">
                  <a:extLst>
                    <a:ext uri="{9D8B030D-6E8A-4147-A177-3AD203B41FA5}">
                      <a16:colId xmlns:a16="http://schemas.microsoft.com/office/drawing/2014/main" val="1770291054"/>
                    </a:ext>
                  </a:extLst>
                </a:gridCol>
                <a:gridCol w="1699894">
                  <a:extLst>
                    <a:ext uri="{9D8B030D-6E8A-4147-A177-3AD203B41FA5}">
                      <a16:colId xmlns:a16="http://schemas.microsoft.com/office/drawing/2014/main" val="3802573952"/>
                    </a:ext>
                  </a:extLst>
                </a:gridCol>
                <a:gridCol w="1699894">
                  <a:extLst>
                    <a:ext uri="{9D8B030D-6E8A-4147-A177-3AD203B41FA5}">
                      <a16:colId xmlns:a16="http://schemas.microsoft.com/office/drawing/2014/main" val="2283785675"/>
                    </a:ext>
                  </a:extLst>
                </a:gridCol>
              </a:tblGrid>
              <a:tr h="432000">
                <a:tc>
                  <a:txBody>
                    <a:bodyPr/>
                    <a:lstStyle/>
                    <a:p>
                      <a:r>
                        <a:rPr lang="de-DE" sz="1400" b="1" i="0" dirty="0">
                          <a:solidFill>
                            <a:schemeClr val="bg1"/>
                          </a:solidFill>
                          <a:latin typeface="FAUSans Office" panose="020B0504010101010104" pitchFamily="34" charset="77"/>
                          <a:cs typeface="FAUSans Office" panose="020B0504010101010104" pitchFamily="34" charset="77"/>
                        </a:rPr>
                        <a:t>Lorem ipsum dolor sit amet</a:t>
                      </a:r>
                    </a:p>
                  </a:txBody>
                  <a:tcPr marL="108000" marR="108000" marT="36000" marB="36000" anchor="ctr">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i="0" dirty="0">
                          <a:solidFill>
                            <a:schemeClr val="bg1"/>
                          </a:solidFill>
                          <a:latin typeface="FAUSans Office" panose="020B0504010101010104" pitchFamily="34" charset="77"/>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37568030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7992816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5977390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6854982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74896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Lorem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ipsum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dolor</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sit</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amet</a:t>
                      </a:r>
                      <a:endPar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4325163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2464215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5922406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2172775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26603288"/>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668517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424865223"/>
                  </a:ext>
                </a:extLst>
              </a:tr>
            </a:tbl>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Inhaltsfolie | Tabellenbeispiel</a:t>
            </a:r>
          </a:p>
        </p:txBody>
      </p:sp>
      <p:sp>
        <p:nvSpPr>
          <p:cNvPr id="14" name="Bildplatzhalter 13">
            <a:extLst>
              <a:ext uri="{FF2B5EF4-FFF2-40B4-BE49-F238E27FC236}">
                <a16:creationId xmlns:a16="http://schemas.microsoft.com/office/drawing/2014/main" id="{A51F85C8-0571-4AFE-9407-47488D6AB84D}"/>
              </a:ext>
            </a:extLst>
          </p:cNvPr>
          <p:cNvSpPr>
            <a:spLocks noGrp="1"/>
          </p:cNvSpPr>
          <p:nvPr>
            <p:ph type="pic" sz="quarter" idx="38"/>
          </p:nvPr>
        </p:nvSpPr>
        <p:spPr/>
        <p:txBody>
          <a:bodyPr/>
          <a:lstStyle/>
          <a:p>
            <a:endParaRPr lang="de-DE"/>
          </a:p>
        </p:txBody>
      </p:sp>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2848404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073596C1-9F56-4D30-A58F-BF17C205388A}"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9F3D05F7-F5EE-40D8-8390-9DDC2453D9E0}"/>
              </a:ext>
            </a:extLst>
          </p:cNvPr>
          <p:cNvSpPr>
            <a:spLocks noGrp="1"/>
          </p:cNvSpPr>
          <p:nvPr>
            <p:ph type="ftr" sz="quarter" idx="11"/>
          </p:nvPr>
        </p:nvSpPr>
        <p:spPr>
          <a:xfrm>
            <a:off x="518319" y="6634666"/>
            <a:ext cx="5469732" cy="123111"/>
          </a:xfrm>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25</a:t>
            </a:fld>
            <a:endParaRPr lang="de-DE">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a:xfrm>
            <a:off x="8104861" y="1631156"/>
            <a:ext cx="3571200" cy="4569620"/>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Inhaltsfolie mit Text | Tabellenbeispiel</a:t>
            </a:r>
          </a:p>
        </p:txBody>
      </p:sp>
      <p:graphicFrame>
        <p:nvGraphicFramePr>
          <p:cNvPr id="9" name="Inhaltsplatzhalter 7">
            <a:extLst>
              <a:ext uri="{FF2B5EF4-FFF2-40B4-BE49-F238E27FC236}">
                <a16:creationId xmlns:a16="http://schemas.microsoft.com/office/drawing/2014/main" id="{3E25DDFD-9591-4F34-B989-A3E9481E30A4}"/>
              </a:ext>
            </a:extLst>
          </p:cNvPr>
          <p:cNvGraphicFramePr>
            <a:graphicFrameLocks noGrp="1"/>
          </p:cNvGraphicFramePr>
          <p:nvPr>
            <p:ph sz="quarter" idx="16"/>
            <p:extLst>
              <p:ext uri="{D42A27DB-BD31-4B8C-83A1-F6EECF244321}">
                <p14:modId xmlns:p14="http://schemas.microsoft.com/office/powerpoint/2010/main" val="2192855734"/>
              </p:ext>
            </p:extLst>
          </p:nvPr>
        </p:nvGraphicFramePr>
        <p:xfrm>
          <a:off x="517525" y="1631950"/>
          <a:ext cx="7364411" cy="4567241"/>
        </p:xfrm>
        <a:graphic>
          <a:graphicData uri="http://schemas.openxmlformats.org/drawingml/2006/table">
            <a:tbl>
              <a:tblPr bandRow="1">
                <a:tableStyleId>{5C22544A-7EE6-4342-B048-85BDC9FD1C3A}</a:tableStyleId>
              </a:tblPr>
              <a:tblGrid>
                <a:gridCol w="2655083">
                  <a:extLst>
                    <a:ext uri="{9D8B030D-6E8A-4147-A177-3AD203B41FA5}">
                      <a16:colId xmlns:a16="http://schemas.microsoft.com/office/drawing/2014/main" val="1576347495"/>
                    </a:ext>
                  </a:extLst>
                </a:gridCol>
                <a:gridCol w="2354664">
                  <a:extLst>
                    <a:ext uri="{9D8B030D-6E8A-4147-A177-3AD203B41FA5}">
                      <a16:colId xmlns:a16="http://schemas.microsoft.com/office/drawing/2014/main" val="2304917957"/>
                    </a:ext>
                  </a:extLst>
                </a:gridCol>
                <a:gridCol w="2354664">
                  <a:extLst>
                    <a:ext uri="{9D8B030D-6E8A-4147-A177-3AD203B41FA5}">
                      <a16:colId xmlns:a16="http://schemas.microsoft.com/office/drawing/2014/main" val="3980473287"/>
                    </a:ext>
                  </a:extLst>
                </a:gridCol>
              </a:tblGrid>
              <a:tr h="432000">
                <a:tc>
                  <a:txBody>
                    <a:bodyPr/>
                    <a:lstStyle/>
                    <a:p>
                      <a:r>
                        <a:rPr lang="de-DE" sz="1400" b="1" i="0" dirty="0">
                          <a:solidFill>
                            <a:schemeClr val="bg1"/>
                          </a:solidFill>
                          <a:latin typeface="FAUSans Office" panose="020B0504010101010104" pitchFamily="34" charset="77"/>
                          <a:cs typeface="FAUSans Office" panose="020B0504010101010104" pitchFamily="34" charset="77"/>
                        </a:rPr>
                        <a:t>Lorem ipsum dolor sit amet</a:t>
                      </a:r>
                    </a:p>
                  </a:txBody>
                  <a:tcPr marL="108000" marR="108000" marT="36000" marB="36000" anchor="ctr">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i="0" dirty="0">
                          <a:solidFill>
                            <a:schemeClr val="bg1"/>
                          </a:solidFill>
                          <a:latin typeface="FAUSans Office" panose="020B0504010101010104" pitchFamily="34" charset="77"/>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37568030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7992816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Lorem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ipsum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dolor</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sit</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amet</a:t>
                      </a:r>
                      <a:endPar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5977390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6854982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74896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Lorem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ipsum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dolor</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sit</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amet</a:t>
                      </a:r>
                      <a:endPar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4325163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2464215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5922406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2172775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26603288"/>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668517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424865223"/>
                  </a:ext>
                </a:extLst>
              </a:tr>
            </a:tbl>
          </a:graphicData>
        </a:graphic>
      </p:graphicFrame>
      <p:sp>
        <p:nvSpPr>
          <p:cNvPr id="17" name="Bildplatzhalter 16">
            <a:extLst>
              <a:ext uri="{FF2B5EF4-FFF2-40B4-BE49-F238E27FC236}">
                <a16:creationId xmlns:a16="http://schemas.microsoft.com/office/drawing/2014/main" id="{CD5007F2-6A78-48AD-AE3C-69DB23BA4145}"/>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1090494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21C1BFC0-C612-4A89-BDA8-7C1B5C9546B4}"/>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Folie zur freien Gestaltung | Grau</a:t>
            </a:r>
          </a:p>
        </p:txBody>
      </p:sp>
      <p:sp>
        <p:nvSpPr>
          <p:cNvPr id="2" name="Datumsplatzhalter 1">
            <a:extLst>
              <a:ext uri="{FF2B5EF4-FFF2-40B4-BE49-F238E27FC236}">
                <a16:creationId xmlns:a16="http://schemas.microsoft.com/office/drawing/2014/main" id="{9A6B29E5-8B02-425F-9788-8FBC2A0F3C7F}"/>
              </a:ext>
            </a:extLst>
          </p:cNvPr>
          <p:cNvSpPr>
            <a:spLocks noGrp="1"/>
          </p:cNvSpPr>
          <p:nvPr>
            <p:ph type="dt" sz="half" idx="10"/>
          </p:nvPr>
        </p:nvSpPr>
        <p:spPr>
          <a:xfrm>
            <a:off x="10588873" y="6634666"/>
            <a:ext cx="678071" cy="123111"/>
          </a:xfrm>
        </p:spPr>
        <p:txBody>
          <a:bodyPr/>
          <a:lstStyle/>
          <a:p>
            <a:fld id="{0532A23F-A806-413B-951F-BBFAA5F46258}" type="datetime4">
              <a:rPr lang="de-DE" smtClean="0">
                <a:latin typeface="FAUSans Office" panose="020B0504010101010104" pitchFamily="34" charset="77"/>
                <a:cs typeface="FAUSans Office" panose="020B0504010101010104" pitchFamily="34" charset="77"/>
              </a:r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FB9D5F03-0F29-40E2-8AF7-F83CFD275D33}"/>
              </a:ext>
            </a:extLst>
          </p:cNvPr>
          <p:cNvSpPr>
            <a:spLocks noGrp="1"/>
          </p:cNvSpPr>
          <p:nvPr>
            <p:ph type="ftr" sz="quarter" idx="11"/>
          </p:nvPr>
        </p:nvSpPr>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8B260341-2785-43BF-83A6-5621B740A67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26</a:t>
            </a:fld>
            <a:endParaRPr lang="de-DE">
              <a:latin typeface="FAUSans Office" panose="020B0504010101010104" pitchFamily="34" charset="77"/>
              <a:cs typeface="FAUSans Office" panose="020B0504010101010104" pitchFamily="34" charset="77"/>
            </a:endParaRPr>
          </a:p>
        </p:txBody>
      </p:sp>
      <p:sp>
        <p:nvSpPr>
          <p:cNvPr id="10" name="Textplatzhalter 9">
            <a:extLst>
              <a:ext uri="{FF2B5EF4-FFF2-40B4-BE49-F238E27FC236}">
                <a16:creationId xmlns:a16="http://schemas.microsoft.com/office/drawing/2014/main" id="{B6FCA3D8-41AB-45E4-BC99-E771F3136F74}"/>
              </a:ext>
            </a:extLst>
          </p:cNvPr>
          <p:cNvSpPr>
            <a:spLocks noGrp="1"/>
          </p:cNvSpPr>
          <p:nvPr>
            <p:ph type="body" sz="quarter" idx="23"/>
          </p:nvPr>
        </p:nvSpPr>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7" name="Bildplatzhalter 6">
            <a:extLst>
              <a:ext uri="{FF2B5EF4-FFF2-40B4-BE49-F238E27FC236}">
                <a16:creationId xmlns:a16="http://schemas.microsoft.com/office/drawing/2014/main" id="{C07A216D-47A1-41EB-BD41-92517F41A720}"/>
              </a:ext>
            </a:extLst>
          </p:cNvPr>
          <p:cNvSpPr>
            <a:spLocks noGrp="1"/>
          </p:cNvSpPr>
          <p:nvPr>
            <p:ph type="pic" sz="quarter" idx="38"/>
          </p:nvPr>
        </p:nvSpPr>
        <p:spPr/>
        <p:txBody>
          <a:bodyPr/>
          <a:lstStyle/>
          <a:p>
            <a:endParaRPr lang="de-DE"/>
          </a:p>
        </p:txBody>
      </p:sp>
    </p:spTree>
    <p:extLst>
      <p:ext uri="{BB962C8B-B14F-4D97-AF65-F5344CB8AC3E}">
        <p14:creationId xmlns:p14="http://schemas.microsoft.com/office/powerpoint/2010/main" val="3871600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3CF29E-4222-4B17-B499-A0A380EA0BB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Folie zur freien Gestaltung | Beispiel: Zeitstrahl</a:t>
            </a:r>
          </a:p>
        </p:txBody>
      </p:sp>
      <p:sp>
        <p:nvSpPr>
          <p:cNvPr id="2" name="Datumsplatzhalter 1">
            <a:extLst>
              <a:ext uri="{FF2B5EF4-FFF2-40B4-BE49-F238E27FC236}">
                <a16:creationId xmlns:a16="http://schemas.microsoft.com/office/drawing/2014/main" id="{80ABA73A-1C3A-4ED5-B46A-350B6C281FDF}"/>
              </a:ext>
            </a:extLst>
          </p:cNvPr>
          <p:cNvSpPr>
            <a:spLocks noGrp="1"/>
          </p:cNvSpPr>
          <p:nvPr>
            <p:ph type="dt" sz="half" idx="10"/>
          </p:nvPr>
        </p:nvSpPr>
        <p:spPr>
          <a:xfrm>
            <a:off x="10588873" y="6634666"/>
            <a:ext cx="678071" cy="123111"/>
          </a:xfrm>
        </p:spPr>
        <p:txBody>
          <a:bodyPr/>
          <a:lstStyle/>
          <a:p>
            <a:fld id="{62F5D5BF-D54C-40C1-B77A-5E0C697F45DB}" type="datetime4">
              <a:rPr lang="de-DE" smtClean="0">
                <a:latin typeface="FAUSans Office" panose="020B0504010101010104" pitchFamily="34" charset="77"/>
                <a:cs typeface="FAUSans Office" panose="020B0504010101010104" pitchFamily="34" charset="77"/>
              </a:r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BA4ABC37-5307-4E21-BD48-576535CD52D6}"/>
              </a:ext>
            </a:extLst>
          </p:cNvPr>
          <p:cNvSpPr>
            <a:spLocks noGrp="1"/>
          </p:cNvSpPr>
          <p:nvPr>
            <p:ph type="ftr" sz="quarter" idx="11"/>
          </p:nvPr>
        </p:nvSpPr>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4624CAC8-57CE-4AD2-8CB1-72DC177AE052}"/>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27</a:t>
            </a:fld>
            <a:endParaRPr lang="de-DE">
              <a:latin typeface="FAUSans Office" panose="020B0504010101010104" pitchFamily="34" charset="77"/>
              <a:cs typeface="FAUSans Office" panose="020B0504010101010104" pitchFamily="34" charset="77"/>
            </a:endParaRPr>
          </a:p>
        </p:txBody>
      </p:sp>
      <p:sp>
        <p:nvSpPr>
          <p:cNvPr id="11" name="Textplatzhalter 10">
            <a:extLst>
              <a:ext uri="{FF2B5EF4-FFF2-40B4-BE49-F238E27FC236}">
                <a16:creationId xmlns:a16="http://schemas.microsoft.com/office/drawing/2014/main" id="{C88EB367-3991-44D6-8ABD-20B2CCE941BC}"/>
              </a:ext>
            </a:extLst>
          </p:cNvPr>
          <p:cNvSpPr>
            <a:spLocks noGrp="1"/>
          </p:cNvSpPr>
          <p:nvPr>
            <p:ph type="body" sz="quarter" idx="23"/>
          </p:nvPr>
        </p:nvSpPr>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7" name="Bildplatzhalter 6">
            <a:extLst>
              <a:ext uri="{FF2B5EF4-FFF2-40B4-BE49-F238E27FC236}">
                <a16:creationId xmlns:a16="http://schemas.microsoft.com/office/drawing/2014/main" id="{B6F72363-55C5-4327-BE27-8CCF28C83167}"/>
              </a:ext>
            </a:extLst>
          </p:cNvPr>
          <p:cNvSpPr>
            <a:spLocks noGrp="1"/>
          </p:cNvSpPr>
          <p:nvPr>
            <p:ph type="pic" sz="quarter" idx="38"/>
          </p:nvPr>
        </p:nvSpPr>
        <p:spPr/>
        <p:txBody>
          <a:bodyPr/>
          <a:lstStyle/>
          <a:p>
            <a:endParaRPr lang="de-DE"/>
          </a:p>
        </p:txBody>
      </p:sp>
      <p:cxnSp>
        <p:nvCxnSpPr>
          <p:cNvPr id="9" name="Gerader Verbinder 8">
            <a:extLst>
              <a:ext uri="{FF2B5EF4-FFF2-40B4-BE49-F238E27FC236}">
                <a16:creationId xmlns:a16="http://schemas.microsoft.com/office/drawing/2014/main" id="{E1071372-1E84-44F5-9BEA-E9FE0F4A691D}"/>
              </a:ext>
            </a:extLst>
          </p:cNvPr>
          <p:cNvCxnSpPr>
            <a:cxnSpLocks/>
          </p:cNvCxnSpPr>
          <p:nvPr/>
        </p:nvCxnSpPr>
        <p:spPr>
          <a:xfrm>
            <a:off x="518317" y="3786038"/>
            <a:ext cx="11157746" cy="0"/>
          </a:xfrm>
          <a:prstGeom prst="line">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Rechteck 12">
            <a:extLst>
              <a:ext uri="{FF2B5EF4-FFF2-40B4-BE49-F238E27FC236}">
                <a16:creationId xmlns:a16="http://schemas.microsoft.com/office/drawing/2014/main" id="{D08E4E3C-4103-45FC-B01A-D1ABDCFDB7E7}"/>
              </a:ext>
            </a:extLst>
          </p:cNvPr>
          <p:cNvSpPr/>
          <p:nvPr/>
        </p:nvSpPr>
        <p:spPr>
          <a:xfrm>
            <a:off x="87831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01</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14" name="Textfeld 13">
            <a:extLst>
              <a:ext uri="{FF2B5EF4-FFF2-40B4-BE49-F238E27FC236}">
                <a16:creationId xmlns:a16="http://schemas.microsoft.com/office/drawing/2014/main" id="{D1714DA7-104A-4EFA-9EE4-23B15C2F8780}"/>
              </a:ext>
            </a:extLst>
          </p:cNvPr>
          <p:cNvSpPr txBox="1"/>
          <p:nvPr/>
        </p:nvSpPr>
        <p:spPr>
          <a:xfrm>
            <a:off x="123831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15" name="Gerader Verbinder 14">
            <a:extLst>
              <a:ext uri="{FF2B5EF4-FFF2-40B4-BE49-F238E27FC236}">
                <a16:creationId xmlns:a16="http://schemas.microsoft.com/office/drawing/2014/main" id="{6F1D99A6-D75E-4FA2-8CA7-73B87D87197A}"/>
              </a:ext>
            </a:extLst>
          </p:cNvPr>
          <p:cNvCxnSpPr>
            <a:cxnSpLocks/>
          </p:cNvCxnSpPr>
          <p:nvPr/>
        </p:nvCxnSpPr>
        <p:spPr>
          <a:xfrm>
            <a:off x="105831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6" name="Rechteck 15">
            <a:extLst>
              <a:ext uri="{FF2B5EF4-FFF2-40B4-BE49-F238E27FC236}">
                <a16:creationId xmlns:a16="http://schemas.microsoft.com/office/drawing/2014/main" id="{565D7306-FF2E-4C4B-AB0C-D8916622164B}"/>
              </a:ext>
            </a:extLst>
          </p:cNvPr>
          <p:cNvSpPr/>
          <p:nvPr/>
        </p:nvSpPr>
        <p:spPr>
          <a:xfrm>
            <a:off x="2536282"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02</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17" name="Textfeld 16">
            <a:extLst>
              <a:ext uri="{FF2B5EF4-FFF2-40B4-BE49-F238E27FC236}">
                <a16:creationId xmlns:a16="http://schemas.microsoft.com/office/drawing/2014/main" id="{BC3C2673-1E18-4165-B750-9BC3BB7B6A5E}"/>
              </a:ext>
            </a:extLst>
          </p:cNvPr>
          <p:cNvSpPr txBox="1"/>
          <p:nvPr/>
        </p:nvSpPr>
        <p:spPr>
          <a:xfrm>
            <a:off x="2896282"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18" name="Gerader Verbinder 17">
            <a:extLst>
              <a:ext uri="{FF2B5EF4-FFF2-40B4-BE49-F238E27FC236}">
                <a16:creationId xmlns:a16="http://schemas.microsoft.com/office/drawing/2014/main" id="{14823183-FD11-4E20-84AA-F0E51D83189F}"/>
              </a:ext>
            </a:extLst>
          </p:cNvPr>
          <p:cNvCxnSpPr>
            <a:cxnSpLocks/>
          </p:cNvCxnSpPr>
          <p:nvPr/>
        </p:nvCxnSpPr>
        <p:spPr>
          <a:xfrm>
            <a:off x="2716282"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A3416709-79FF-4027-A796-52020EDE0049}"/>
              </a:ext>
            </a:extLst>
          </p:cNvPr>
          <p:cNvSpPr/>
          <p:nvPr/>
        </p:nvSpPr>
        <p:spPr>
          <a:xfrm>
            <a:off x="419424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03</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0" name="Textfeld 19">
            <a:extLst>
              <a:ext uri="{FF2B5EF4-FFF2-40B4-BE49-F238E27FC236}">
                <a16:creationId xmlns:a16="http://schemas.microsoft.com/office/drawing/2014/main" id="{BE035C7C-36A8-494D-81AE-DC3149076513}"/>
              </a:ext>
            </a:extLst>
          </p:cNvPr>
          <p:cNvSpPr txBox="1"/>
          <p:nvPr/>
        </p:nvSpPr>
        <p:spPr>
          <a:xfrm>
            <a:off x="4554247" y="1987930"/>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21" name="Gerader Verbinder 20">
            <a:extLst>
              <a:ext uri="{FF2B5EF4-FFF2-40B4-BE49-F238E27FC236}">
                <a16:creationId xmlns:a16="http://schemas.microsoft.com/office/drawing/2014/main" id="{1D112CF3-8383-46D0-B1ED-6988EA940D4E}"/>
              </a:ext>
            </a:extLst>
          </p:cNvPr>
          <p:cNvCxnSpPr>
            <a:cxnSpLocks/>
          </p:cNvCxnSpPr>
          <p:nvPr/>
        </p:nvCxnSpPr>
        <p:spPr>
          <a:xfrm>
            <a:off x="437424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2" name="Rechteck 21">
            <a:extLst>
              <a:ext uri="{FF2B5EF4-FFF2-40B4-BE49-F238E27FC236}">
                <a16:creationId xmlns:a16="http://schemas.microsoft.com/office/drawing/2014/main" id="{765FF3EF-880F-4E89-A54B-E1AE9D51CE7D}"/>
              </a:ext>
            </a:extLst>
          </p:cNvPr>
          <p:cNvSpPr/>
          <p:nvPr/>
        </p:nvSpPr>
        <p:spPr>
          <a:xfrm>
            <a:off x="5852212"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04</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3" name="Textfeld 22">
            <a:extLst>
              <a:ext uri="{FF2B5EF4-FFF2-40B4-BE49-F238E27FC236}">
                <a16:creationId xmlns:a16="http://schemas.microsoft.com/office/drawing/2014/main" id="{E1B6E122-B42C-463D-AFC5-33871634B077}"/>
              </a:ext>
            </a:extLst>
          </p:cNvPr>
          <p:cNvSpPr txBox="1"/>
          <p:nvPr/>
        </p:nvSpPr>
        <p:spPr>
          <a:xfrm>
            <a:off x="6212212"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24" name="Gerader Verbinder 23">
            <a:extLst>
              <a:ext uri="{FF2B5EF4-FFF2-40B4-BE49-F238E27FC236}">
                <a16:creationId xmlns:a16="http://schemas.microsoft.com/office/drawing/2014/main" id="{B4A31E17-B0A7-4EAC-A9A9-E7AED1B6B824}"/>
              </a:ext>
            </a:extLst>
          </p:cNvPr>
          <p:cNvCxnSpPr>
            <a:cxnSpLocks/>
          </p:cNvCxnSpPr>
          <p:nvPr/>
        </p:nvCxnSpPr>
        <p:spPr>
          <a:xfrm>
            <a:off x="6032212"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5" name="Rechteck 24">
            <a:extLst>
              <a:ext uri="{FF2B5EF4-FFF2-40B4-BE49-F238E27FC236}">
                <a16:creationId xmlns:a16="http://schemas.microsoft.com/office/drawing/2014/main" id="{B2A088BA-5ABB-4A00-B388-623604F72969}"/>
              </a:ext>
            </a:extLst>
          </p:cNvPr>
          <p:cNvSpPr/>
          <p:nvPr/>
        </p:nvSpPr>
        <p:spPr>
          <a:xfrm>
            <a:off x="751017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05</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6" name="Textfeld 25">
            <a:extLst>
              <a:ext uri="{FF2B5EF4-FFF2-40B4-BE49-F238E27FC236}">
                <a16:creationId xmlns:a16="http://schemas.microsoft.com/office/drawing/2014/main" id="{0042B717-6B4F-40D7-AAB2-849F0A92CEF2}"/>
              </a:ext>
            </a:extLst>
          </p:cNvPr>
          <p:cNvSpPr txBox="1"/>
          <p:nvPr/>
        </p:nvSpPr>
        <p:spPr>
          <a:xfrm>
            <a:off x="7870177" y="1987930"/>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27" name="Gerader Verbinder 26">
            <a:extLst>
              <a:ext uri="{FF2B5EF4-FFF2-40B4-BE49-F238E27FC236}">
                <a16:creationId xmlns:a16="http://schemas.microsoft.com/office/drawing/2014/main" id="{F6486C98-F537-4077-85EF-54A18E90B299}"/>
              </a:ext>
            </a:extLst>
          </p:cNvPr>
          <p:cNvCxnSpPr>
            <a:cxnSpLocks/>
          </p:cNvCxnSpPr>
          <p:nvPr/>
        </p:nvCxnSpPr>
        <p:spPr>
          <a:xfrm>
            <a:off x="769017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354C4822-EC9B-4A5C-9686-06CC93790E06}"/>
              </a:ext>
            </a:extLst>
          </p:cNvPr>
          <p:cNvSpPr/>
          <p:nvPr/>
        </p:nvSpPr>
        <p:spPr>
          <a:xfrm>
            <a:off x="9168143"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06</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9" name="Textfeld 28">
            <a:extLst>
              <a:ext uri="{FF2B5EF4-FFF2-40B4-BE49-F238E27FC236}">
                <a16:creationId xmlns:a16="http://schemas.microsoft.com/office/drawing/2014/main" id="{39BA546F-DB83-425D-A4FA-FB7931FAAEA2}"/>
              </a:ext>
            </a:extLst>
          </p:cNvPr>
          <p:cNvSpPr txBox="1"/>
          <p:nvPr/>
        </p:nvSpPr>
        <p:spPr>
          <a:xfrm>
            <a:off x="9528143"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30" name="Gerader Verbinder 29">
            <a:extLst>
              <a:ext uri="{FF2B5EF4-FFF2-40B4-BE49-F238E27FC236}">
                <a16:creationId xmlns:a16="http://schemas.microsoft.com/office/drawing/2014/main" id="{35A9ACAE-4FAF-4D57-B752-BD918D8825AA}"/>
              </a:ext>
            </a:extLst>
          </p:cNvPr>
          <p:cNvCxnSpPr>
            <a:cxnSpLocks/>
          </p:cNvCxnSpPr>
          <p:nvPr/>
        </p:nvCxnSpPr>
        <p:spPr>
          <a:xfrm>
            <a:off x="9348143"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964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21C1BFC0-C612-4A89-BDA8-7C1B5C9546B4}"/>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Folie zur freien Gestaltung | Weiß</a:t>
            </a:r>
          </a:p>
        </p:txBody>
      </p:sp>
      <p:sp>
        <p:nvSpPr>
          <p:cNvPr id="2" name="Datumsplatzhalter 1">
            <a:extLst>
              <a:ext uri="{FF2B5EF4-FFF2-40B4-BE49-F238E27FC236}">
                <a16:creationId xmlns:a16="http://schemas.microsoft.com/office/drawing/2014/main" id="{9A6B29E5-8B02-425F-9788-8FBC2A0F3C7F}"/>
              </a:ext>
            </a:extLst>
          </p:cNvPr>
          <p:cNvSpPr>
            <a:spLocks noGrp="1"/>
          </p:cNvSpPr>
          <p:nvPr>
            <p:ph type="dt" sz="half" idx="10"/>
          </p:nvPr>
        </p:nvSpPr>
        <p:spPr>
          <a:xfrm>
            <a:off x="10588873" y="6634666"/>
            <a:ext cx="678071" cy="123111"/>
          </a:xfrm>
        </p:spPr>
        <p:txBody>
          <a:bodyPr/>
          <a:lstStyle/>
          <a:p>
            <a:fld id="{0E4D118B-0174-49D6-A16B-0E6F3FB79176}"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FB9D5F03-0F29-40E2-8AF7-F83CFD275D33}"/>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8B260341-2785-43BF-83A6-5621B740A67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28</a:t>
            </a:fld>
            <a:endParaRPr lang="de-DE">
              <a:latin typeface="FAUSans Office" panose="020B0504010101010104" pitchFamily="34" charset="77"/>
              <a:cs typeface="FAUSans Office" panose="020B0504010101010104" pitchFamily="34" charset="77"/>
            </a:endParaRPr>
          </a:p>
        </p:txBody>
      </p:sp>
      <p:sp>
        <p:nvSpPr>
          <p:cNvPr id="13" name="Bildplatzhalter 12">
            <a:extLst>
              <a:ext uri="{FF2B5EF4-FFF2-40B4-BE49-F238E27FC236}">
                <a16:creationId xmlns:a16="http://schemas.microsoft.com/office/drawing/2014/main" id="{A1104990-4CF0-486D-8DF7-3188260E22F1}"/>
              </a:ext>
            </a:extLst>
          </p:cNvPr>
          <p:cNvSpPr>
            <a:spLocks noGrp="1"/>
          </p:cNvSpPr>
          <p:nvPr>
            <p:ph type="pic" sz="quarter" idx="38"/>
          </p:nvPr>
        </p:nvSpPr>
        <p:spPr/>
        <p:txBody>
          <a:bodyPr/>
          <a:lstStyle/>
          <a:p>
            <a:endParaRPr lang="de-DE"/>
          </a:p>
        </p:txBody>
      </p:sp>
      <p:sp>
        <p:nvSpPr>
          <p:cNvPr id="10" name="Textplatzhalter 9">
            <a:extLst>
              <a:ext uri="{FF2B5EF4-FFF2-40B4-BE49-F238E27FC236}">
                <a16:creationId xmlns:a16="http://schemas.microsoft.com/office/drawing/2014/main" id="{B6FCA3D8-41AB-45E4-BC99-E771F3136F74}"/>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949252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3CF29E-4222-4B17-B499-A0A380EA0BB5}"/>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Folie zur freien Gestaltung | Beispiel: Zeitstrahl</a:t>
            </a:r>
          </a:p>
        </p:txBody>
      </p:sp>
      <p:sp>
        <p:nvSpPr>
          <p:cNvPr id="2" name="Datumsplatzhalter 1">
            <a:extLst>
              <a:ext uri="{FF2B5EF4-FFF2-40B4-BE49-F238E27FC236}">
                <a16:creationId xmlns:a16="http://schemas.microsoft.com/office/drawing/2014/main" id="{80ABA73A-1C3A-4ED5-B46A-350B6C281FDF}"/>
              </a:ext>
            </a:extLst>
          </p:cNvPr>
          <p:cNvSpPr>
            <a:spLocks noGrp="1"/>
          </p:cNvSpPr>
          <p:nvPr>
            <p:ph type="dt" sz="half" idx="10"/>
          </p:nvPr>
        </p:nvSpPr>
        <p:spPr>
          <a:xfrm>
            <a:off x="10588873" y="6634666"/>
            <a:ext cx="678071" cy="123111"/>
          </a:xfrm>
        </p:spPr>
        <p:txBody>
          <a:bodyPr/>
          <a:lstStyle/>
          <a:p>
            <a:fld id="{217FA5F6-7035-4F9C-A34B-BAB7EC483CE5}"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BA4ABC37-5307-4E21-BD48-576535CD52D6}"/>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4624CAC8-57CE-4AD2-8CB1-72DC177AE052}"/>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29</a:t>
            </a:fld>
            <a:endParaRPr lang="de-DE">
              <a:latin typeface="FAUSans Office" panose="020B0504010101010104" pitchFamily="34" charset="77"/>
              <a:cs typeface="FAUSans Office" panose="020B0504010101010104" pitchFamily="34" charset="77"/>
            </a:endParaRPr>
          </a:p>
        </p:txBody>
      </p:sp>
      <p:sp>
        <p:nvSpPr>
          <p:cNvPr id="13" name="Bildplatzhalter 12">
            <a:extLst>
              <a:ext uri="{FF2B5EF4-FFF2-40B4-BE49-F238E27FC236}">
                <a16:creationId xmlns:a16="http://schemas.microsoft.com/office/drawing/2014/main" id="{554A78B5-4A13-431E-AECF-65CE4DAE92B2}"/>
              </a:ext>
            </a:extLst>
          </p:cNvPr>
          <p:cNvSpPr>
            <a:spLocks noGrp="1"/>
          </p:cNvSpPr>
          <p:nvPr>
            <p:ph type="pic" sz="quarter" idx="38"/>
          </p:nvPr>
        </p:nvSpPr>
        <p:spPr/>
        <p:txBody>
          <a:bodyPr/>
          <a:lstStyle/>
          <a:p>
            <a:endParaRPr lang="de-DE"/>
          </a:p>
        </p:txBody>
      </p:sp>
      <p:sp>
        <p:nvSpPr>
          <p:cNvPr id="11" name="Textplatzhalter 10">
            <a:extLst>
              <a:ext uri="{FF2B5EF4-FFF2-40B4-BE49-F238E27FC236}">
                <a16:creationId xmlns:a16="http://schemas.microsoft.com/office/drawing/2014/main" id="{C88EB367-3991-44D6-8ABD-20B2CCE941BC}"/>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cxnSp>
        <p:nvCxnSpPr>
          <p:cNvPr id="14" name="Gerader Verbinder 13">
            <a:extLst>
              <a:ext uri="{FF2B5EF4-FFF2-40B4-BE49-F238E27FC236}">
                <a16:creationId xmlns:a16="http://schemas.microsoft.com/office/drawing/2014/main" id="{55FC5C21-6406-4E5F-BE04-90F7071258D3}"/>
              </a:ext>
            </a:extLst>
          </p:cNvPr>
          <p:cNvCxnSpPr>
            <a:cxnSpLocks/>
          </p:cNvCxnSpPr>
          <p:nvPr/>
        </p:nvCxnSpPr>
        <p:spPr>
          <a:xfrm>
            <a:off x="518317" y="3786038"/>
            <a:ext cx="11157746" cy="0"/>
          </a:xfrm>
          <a:prstGeom prst="line">
            <a:avLst/>
          </a:prstGeom>
          <a:ln w="127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36D6020F-5AA7-4D10-A4F5-5CB9DA02F5AE}"/>
              </a:ext>
            </a:extLst>
          </p:cNvPr>
          <p:cNvSpPr/>
          <p:nvPr/>
        </p:nvSpPr>
        <p:spPr>
          <a:xfrm>
            <a:off x="87831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01</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0" name="Textfeld 19">
            <a:extLst>
              <a:ext uri="{FF2B5EF4-FFF2-40B4-BE49-F238E27FC236}">
                <a16:creationId xmlns:a16="http://schemas.microsoft.com/office/drawing/2014/main" id="{1075E0B1-3B93-4BE8-A243-7292F4BFABAC}"/>
              </a:ext>
            </a:extLst>
          </p:cNvPr>
          <p:cNvSpPr txBox="1"/>
          <p:nvPr/>
        </p:nvSpPr>
        <p:spPr>
          <a:xfrm>
            <a:off x="123831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22" name="Gerader Verbinder 21">
            <a:extLst>
              <a:ext uri="{FF2B5EF4-FFF2-40B4-BE49-F238E27FC236}">
                <a16:creationId xmlns:a16="http://schemas.microsoft.com/office/drawing/2014/main" id="{EAEA7A42-2F65-48C1-AFD8-2D23B06CDA7B}"/>
              </a:ext>
            </a:extLst>
          </p:cNvPr>
          <p:cNvCxnSpPr>
            <a:cxnSpLocks/>
          </p:cNvCxnSpPr>
          <p:nvPr/>
        </p:nvCxnSpPr>
        <p:spPr>
          <a:xfrm>
            <a:off x="105831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CCC6DEE0-F4BB-4109-A089-AFBA301387C8}"/>
              </a:ext>
            </a:extLst>
          </p:cNvPr>
          <p:cNvSpPr/>
          <p:nvPr/>
        </p:nvSpPr>
        <p:spPr>
          <a:xfrm>
            <a:off x="2536282"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02</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9" name="Textfeld 28">
            <a:extLst>
              <a:ext uri="{FF2B5EF4-FFF2-40B4-BE49-F238E27FC236}">
                <a16:creationId xmlns:a16="http://schemas.microsoft.com/office/drawing/2014/main" id="{8C3D5484-097D-4403-804E-16F23DE14947}"/>
              </a:ext>
            </a:extLst>
          </p:cNvPr>
          <p:cNvSpPr txBox="1"/>
          <p:nvPr/>
        </p:nvSpPr>
        <p:spPr>
          <a:xfrm>
            <a:off x="2896282"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30" name="Gerader Verbinder 29">
            <a:extLst>
              <a:ext uri="{FF2B5EF4-FFF2-40B4-BE49-F238E27FC236}">
                <a16:creationId xmlns:a16="http://schemas.microsoft.com/office/drawing/2014/main" id="{7B5E0068-AE0E-4C40-BDFD-677AE43036CA}"/>
              </a:ext>
            </a:extLst>
          </p:cNvPr>
          <p:cNvCxnSpPr>
            <a:cxnSpLocks/>
          </p:cNvCxnSpPr>
          <p:nvPr/>
        </p:nvCxnSpPr>
        <p:spPr>
          <a:xfrm>
            <a:off x="2716282"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1DC068D8-5555-431D-8342-529B4F90FD7E}"/>
              </a:ext>
            </a:extLst>
          </p:cNvPr>
          <p:cNvSpPr/>
          <p:nvPr/>
        </p:nvSpPr>
        <p:spPr>
          <a:xfrm>
            <a:off x="419424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03</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34" name="Textfeld 33">
            <a:extLst>
              <a:ext uri="{FF2B5EF4-FFF2-40B4-BE49-F238E27FC236}">
                <a16:creationId xmlns:a16="http://schemas.microsoft.com/office/drawing/2014/main" id="{E72D8ED9-3F5E-4449-B1D8-DF4D42595382}"/>
              </a:ext>
            </a:extLst>
          </p:cNvPr>
          <p:cNvSpPr txBox="1"/>
          <p:nvPr/>
        </p:nvSpPr>
        <p:spPr>
          <a:xfrm>
            <a:off x="4554247" y="1987930"/>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35" name="Gerader Verbinder 34">
            <a:extLst>
              <a:ext uri="{FF2B5EF4-FFF2-40B4-BE49-F238E27FC236}">
                <a16:creationId xmlns:a16="http://schemas.microsoft.com/office/drawing/2014/main" id="{AA0EC2D3-3400-4180-B6CD-EDDE33A24E42}"/>
              </a:ext>
            </a:extLst>
          </p:cNvPr>
          <p:cNvCxnSpPr>
            <a:cxnSpLocks/>
          </p:cNvCxnSpPr>
          <p:nvPr/>
        </p:nvCxnSpPr>
        <p:spPr>
          <a:xfrm>
            <a:off x="437424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7" name="Rechteck 36">
            <a:extLst>
              <a:ext uri="{FF2B5EF4-FFF2-40B4-BE49-F238E27FC236}">
                <a16:creationId xmlns:a16="http://schemas.microsoft.com/office/drawing/2014/main" id="{62D6E3B8-C935-47BD-B526-26D0903AF2CC}"/>
              </a:ext>
            </a:extLst>
          </p:cNvPr>
          <p:cNvSpPr/>
          <p:nvPr/>
        </p:nvSpPr>
        <p:spPr>
          <a:xfrm>
            <a:off x="5852212"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04</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38" name="Textfeld 37">
            <a:extLst>
              <a:ext uri="{FF2B5EF4-FFF2-40B4-BE49-F238E27FC236}">
                <a16:creationId xmlns:a16="http://schemas.microsoft.com/office/drawing/2014/main" id="{AC54F63A-DFBB-4198-8220-C331B08331AB}"/>
              </a:ext>
            </a:extLst>
          </p:cNvPr>
          <p:cNvSpPr txBox="1"/>
          <p:nvPr/>
        </p:nvSpPr>
        <p:spPr>
          <a:xfrm>
            <a:off x="6212212"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39" name="Gerader Verbinder 38">
            <a:extLst>
              <a:ext uri="{FF2B5EF4-FFF2-40B4-BE49-F238E27FC236}">
                <a16:creationId xmlns:a16="http://schemas.microsoft.com/office/drawing/2014/main" id="{DC0CF3F4-25A9-4118-80A2-B3DE3D1C0F8D}"/>
              </a:ext>
            </a:extLst>
          </p:cNvPr>
          <p:cNvCxnSpPr>
            <a:cxnSpLocks/>
          </p:cNvCxnSpPr>
          <p:nvPr/>
        </p:nvCxnSpPr>
        <p:spPr>
          <a:xfrm>
            <a:off x="6032212"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1" name="Rechteck 40">
            <a:extLst>
              <a:ext uri="{FF2B5EF4-FFF2-40B4-BE49-F238E27FC236}">
                <a16:creationId xmlns:a16="http://schemas.microsoft.com/office/drawing/2014/main" id="{BE390168-B132-4AC1-9C62-AD8DD72768AC}"/>
              </a:ext>
            </a:extLst>
          </p:cNvPr>
          <p:cNvSpPr/>
          <p:nvPr/>
        </p:nvSpPr>
        <p:spPr>
          <a:xfrm>
            <a:off x="751017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05</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42" name="Textfeld 41">
            <a:extLst>
              <a:ext uri="{FF2B5EF4-FFF2-40B4-BE49-F238E27FC236}">
                <a16:creationId xmlns:a16="http://schemas.microsoft.com/office/drawing/2014/main" id="{74D853A8-8AF9-4C7C-A42B-01684609F0E8}"/>
              </a:ext>
            </a:extLst>
          </p:cNvPr>
          <p:cNvSpPr txBox="1"/>
          <p:nvPr/>
        </p:nvSpPr>
        <p:spPr>
          <a:xfrm>
            <a:off x="7870177" y="1987930"/>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43" name="Gerader Verbinder 42">
            <a:extLst>
              <a:ext uri="{FF2B5EF4-FFF2-40B4-BE49-F238E27FC236}">
                <a16:creationId xmlns:a16="http://schemas.microsoft.com/office/drawing/2014/main" id="{19187237-1FB9-461E-A841-64CB92226CB8}"/>
              </a:ext>
            </a:extLst>
          </p:cNvPr>
          <p:cNvCxnSpPr>
            <a:cxnSpLocks/>
          </p:cNvCxnSpPr>
          <p:nvPr/>
        </p:nvCxnSpPr>
        <p:spPr>
          <a:xfrm>
            <a:off x="769017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5" name="Rechteck 44">
            <a:extLst>
              <a:ext uri="{FF2B5EF4-FFF2-40B4-BE49-F238E27FC236}">
                <a16:creationId xmlns:a16="http://schemas.microsoft.com/office/drawing/2014/main" id="{FE21DF9C-F4D3-42EE-A00D-670D01F2F6A0}"/>
              </a:ext>
            </a:extLst>
          </p:cNvPr>
          <p:cNvSpPr/>
          <p:nvPr/>
        </p:nvSpPr>
        <p:spPr>
          <a:xfrm>
            <a:off x="9168143"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06</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46" name="Textfeld 45">
            <a:extLst>
              <a:ext uri="{FF2B5EF4-FFF2-40B4-BE49-F238E27FC236}">
                <a16:creationId xmlns:a16="http://schemas.microsoft.com/office/drawing/2014/main" id="{19EF966A-4A2D-41F2-8CDA-968C9771068C}"/>
              </a:ext>
            </a:extLst>
          </p:cNvPr>
          <p:cNvSpPr txBox="1"/>
          <p:nvPr/>
        </p:nvSpPr>
        <p:spPr>
          <a:xfrm>
            <a:off x="9528143"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47" name="Gerader Verbinder 46">
            <a:extLst>
              <a:ext uri="{FF2B5EF4-FFF2-40B4-BE49-F238E27FC236}">
                <a16:creationId xmlns:a16="http://schemas.microsoft.com/office/drawing/2014/main" id="{CF3312E7-25CA-4CA6-B660-8505D32BB8AD}"/>
              </a:ext>
            </a:extLst>
          </p:cNvPr>
          <p:cNvCxnSpPr>
            <a:cxnSpLocks/>
          </p:cNvCxnSpPr>
          <p:nvPr/>
        </p:nvCxnSpPr>
        <p:spPr>
          <a:xfrm>
            <a:off x="9348143"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518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FADAB5-BFC5-4CF3-AC4B-B0A857AB9FEE}"/>
              </a:ext>
            </a:extLst>
          </p:cNvPr>
          <p:cNvSpPr>
            <a:spLocks noGrp="1"/>
          </p:cNvSpPr>
          <p:nvPr>
            <p:ph type="dt" sz="half" idx="10"/>
          </p:nvPr>
        </p:nvSpPr>
        <p:spPr>
          <a:xfrm>
            <a:off x="10588873" y="6634666"/>
            <a:ext cx="678071" cy="123111"/>
          </a:xfrm>
        </p:spPr>
        <p:txBody>
          <a:bodyPr/>
          <a:lstStyle/>
          <a:p>
            <a:fld id="{E91F8D9E-FC5B-47BA-AA7D-A56B8FD24122}"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F9E9C251-4D38-4938-9B6E-D345ABA5DCA3}"/>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FF1E7BF2-F7DC-4981-89FA-54CC67019902}"/>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a:t>
            </a:fld>
            <a:endParaRPr lang="de-DE">
              <a:latin typeface="FAUSans Office" panose="020B0504010101010104" pitchFamily="34" charset="77"/>
              <a:cs typeface="FAUSans Office" panose="020B0504010101010104" pitchFamily="34" charset="77"/>
            </a:endParaRPr>
          </a:p>
        </p:txBody>
      </p:sp>
      <p:pic>
        <p:nvPicPr>
          <p:cNvPr id="57" name="Bildplatzhalter 11">
            <a:extLst>
              <a:ext uri="{FF2B5EF4-FFF2-40B4-BE49-F238E27FC236}">
                <a16:creationId xmlns:a16="http://schemas.microsoft.com/office/drawing/2014/main" id="{7F2C817E-E68F-4E2B-BBFB-725E9ABABFBD}"/>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1912" b="1912"/>
          <a:stretch/>
        </p:blipFill>
        <p:spPr>
          <a:xfrm>
            <a:off x="6206329" y="1631156"/>
            <a:ext cx="5469732" cy="3951164"/>
          </a:xfrm>
        </p:spPr>
      </p:pic>
      <p:sp>
        <p:nvSpPr>
          <p:cNvPr id="28" name="Textplatzhalter 27">
            <a:extLst>
              <a:ext uri="{FF2B5EF4-FFF2-40B4-BE49-F238E27FC236}">
                <a16:creationId xmlns:a16="http://schemas.microsoft.com/office/drawing/2014/main" id="{92509974-231D-42AB-9315-A35E350E8B6C}"/>
              </a:ext>
            </a:extLst>
          </p:cNvPr>
          <p:cNvSpPr>
            <a:spLocks noGrp="1"/>
          </p:cNvSpPr>
          <p:nvPr>
            <p:ph type="body" sz="quarter" idx="26"/>
          </p:nvPr>
        </p:nvSpPr>
        <p:spPr>
          <a:xfrm>
            <a:off x="6206329" y="5690271"/>
            <a:ext cx="5469732"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a:t>
            </a:r>
            <a:br>
              <a:rPr lang="de-DE" dirty="0">
                <a:latin typeface="FAUSans Office" panose="020B0504010101010104" pitchFamily="34" charset="77"/>
                <a:cs typeface="FAUSans Office" panose="020B0504010101010104" pitchFamily="34" charset="77"/>
              </a:rPr>
            </a:br>
            <a:r>
              <a:rPr lang="de-DE" dirty="0">
                <a:latin typeface="FAUSans Office" panose="020B0504010101010104" pitchFamily="34" charset="77"/>
                <a:cs typeface="FAUSans Office" panose="020B0504010101010104" pitchFamily="34" charset="77"/>
              </a:rPr>
              <a:t>Gegebenenfalls löschen.</a:t>
            </a:r>
          </a:p>
        </p:txBody>
      </p:sp>
      <p:sp>
        <p:nvSpPr>
          <p:cNvPr id="5" name="Textplatzhalter 4">
            <a:extLst>
              <a:ext uri="{FF2B5EF4-FFF2-40B4-BE49-F238E27FC236}">
                <a16:creationId xmlns:a16="http://schemas.microsoft.com/office/drawing/2014/main" id="{E80F99FC-38BF-4D92-8757-33477B9DB3D7}"/>
              </a:ext>
            </a:extLst>
          </p:cNvPr>
          <p:cNvSpPr>
            <a:spLocks noGrp="1"/>
          </p:cNvSpPr>
          <p:nvPr>
            <p:ph type="body" sz="quarter" idx="15"/>
          </p:nvPr>
        </p:nvSpPr>
        <p:spPr>
          <a:xfrm>
            <a:off x="948060" y="2354711"/>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6" name="Textplatzhalter 5">
            <a:extLst>
              <a:ext uri="{FF2B5EF4-FFF2-40B4-BE49-F238E27FC236}">
                <a16:creationId xmlns:a16="http://schemas.microsoft.com/office/drawing/2014/main" id="{4C3D203B-08B1-42A4-B16C-555D2186BE57}"/>
              </a:ext>
            </a:extLst>
          </p:cNvPr>
          <p:cNvSpPr>
            <a:spLocks noGrp="1"/>
          </p:cNvSpPr>
          <p:nvPr>
            <p:ph type="body" sz="quarter" idx="16"/>
          </p:nvPr>
        </p:nvSpPr>
        <p:spPr>
          <a:xfrm>
            <a:off x="518318" y="2354711"/>
            <a:ext cx="320601" cy="281103"/>
          </a:xfrm>
        </p:spPr>
        <p:txBody>
          <a:bodyPr/>
          <a:lstStyle/>
          <a:p>
            <a:r>
              <a:rPr lang="de-DE" dirty="0">
                <a:latin typeface="FAUSans Office" panose="020B0504010101010104" pitchFamily="34" charset="77"/>
                <a:cs typeface="FAUSans Office" panose="020B0504010101010104" pitchFamily="34" charset="77"/>
              </a:rPr>
              <a:t>02</a:t>
            </a:r>
          </a:p>
        </p:txBody>
      </p:sp>
      <p:sp>
        <p:nvSpPr>
          <p:cNvPr id="7" name="Textplatzhalter 6">
            <a:extLst>
              <a:ext uri="{FF2B5EF4-FFF2-40B4-BE49-F238E27FC236}">
                <a16:creationId xmlns:a16="http://schemas.microsoft.com/office/drawing/2014/main" id="{E6F8A924-8EC3-4236-98F6-ED159202E75C}"/>
              </a:ext>
            </a:extLst>
          </p:cNvPr>
          <p:cNvSpPr>
            <a:spLocks noGrp="1"/>
          </p:cNvSpPr>
          <p:nvPr>
            <p:ph type="body" sz="quarter" idx="17"/>
          </p:nvPr>
        </p:nvSpPr>
        <p:spPr>
          <a:xfrm>
            <a:off x="948060" y="4525376"/>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AD36779-DD1B-447D-82D4-04C46A01D3F0}"/>
              </a:ext>
            </a:extLst>
          </p:cNvPr>
          <p:cNvSpPr>
            <a:spLocks noGrp="1"/>
          </p:cNvSpPr>
          <p:nvPr>
            <p:ph type="body" sz="quarter" idx="18"/>
          </p:nvPr>
        </p:nvSpPr>
        <p:spPr>
          <a:xfrm>
            <a:off x="518318" y="4525376"/>
            <a:ext cx="320601" cy="281103"/>
          </a:xfrm>
        </p:spPr>
        <p:txBody>
          <a:bodyPr/>
          <a:lstStyle/>
          <a:p>
            <a:r>
              <a:rPr lang="de-DE" dirty="0">
                <a:latin typeface="FAUSans Office" panose="020B0504010101010104" pitchFamily="34" charset="77"/>
                <a:cs typeface="FAUSans Office" panose="020B0504010101010104" pitchFamily="34" charset="77"/>
              </a:rPr>
              <a:t>05</a:t>
            </a:r>
          </a:p>
        </p:txBody>
      </p:sp>
      <p:sp>
        <p:nvSpPr>
          <p:cNvPr id="9" name="Textplatzhalter 8">
            <a:extLst>
              <a:ext uri="{FF2B5EF4-FFF2-40B4-BE49-F238E27FC236}">
                <a16:creationId xmlns:a16="http://schemas.microsoft.com/office/drawing/2014/main" id="{5BEEFBED-7FFE-4499-AB09-5BD985017478}"/>
              </a:ext>
            </a:extLst>
          </p:cNvPr>
          <p:cNvSpPr>
            <a:spLocks noGrp="1"/>
          </p:cNvSpPr>
          <p:nvPr>
            <p:ph type="body" sz="quarter" idx="19"/>
          </p:nvPr>
        </p:nvSpPr>
        <p:spPr>
          <a:xfrm>
            <a:off x="948060" y="3078266"/>
            <a:ext cx="5039989" cy="281103"/>
          </a:xfrm>
        </p:spPr>
        <p:txBody>
          <a:bodyPr/>
          <a:lstStyle/>
          <a:p>
            <a:r>
              <a:rPr lang="de-DE" dirty="0">
                <a:latin typeface="FAUSans Office" panose="020B0504010101010104" pitchFamily="34" charset="77"/>
                <a:cs typeface="FAUSans Office" panose="020B0504010101010104" pitchFamily="34" charset="77"/>
              </a:rPr>
              <a:t>Agendapunkt / Kapitelthema</a:t>
            </a:r>
          </a:p>
        </p:txBody>
      </p:sp>
      <p:sp>
        <p:nvSpPr>
          <p:cNvPr id="10" name="Textplatzhalter 9">
            <a:extLst>
              <a:ext uri="{FF2B5EF4-FFF2-40B4-BE49-F238E27FC236}">
                <a16:creationId xmlns:a16="http://schemas.microsoft.com/office/drawing/2014/main" id="{BF98A78E-B392-4E33-8822-C50DA6265F68}"/>
              </a:ext>
            </a:extLst>
          </p:cNvPr>
          <p:cNvSpPr>
            <a:spLocks noGrp="1"/>
          </p:cNvSpPr>
          <p:nvPr>
            <p:ph type="body" sz="quarter" idx="20"/>
          </p:nvPr>
        </p:nvSpPr>
        <p:spPr>
          <a:xfrm>
            <a:off x="518318" y="3078266"/>
            <a:ext cx="320601" cy="281103"/>
          </a:xfrm>
        </p:spPr>
        <p:txBody>
          <a:bodyPr/>
          <a:lstStyle/>
          <a:p>
            <a:r>
              <a:rPr lang="de-DE" dirty="0">
                <a:latin typeface="FAUSans Office" panose="020B0504010101010104" pitchFamily="34" charset="77"/>
                <a:cs typeface="FAUSans Office" panose="020B0504010101010104" pitchFamily="34" charset="77"/>
              </a:rPr>
              <a:t>03</a:t>
            </a:r>
          </a:p>
        </p:txBody>
      </p:sp>
      <p:sp>
        <p:nvSpPr>
          <p:cNvPr id="11" name="Textplatzhalter 10">
            <a:extLst>
              <a:ext uri="{FF2B5EF4-FFF2-40B4-BE49-F238E27FC236}">
                <a16:creationId xmlns:a16="http://schemas.microsoft.com/office/drawing/2014/main" id="{22BF8D06-FDEE-46AB-9813-50E8B87FDB74}"/>
              </a:ext>
            </a:extLst>
          </p:cNvPr>
          <p:cNvSpPr>
            <a:spLocks noGrp="1"/>
          </p:cNvSpPr>
          <p:nvPr>
            <p:ph type="body" sz="quarter" idx="21"/>
          </p:nvPr>
        </p:nvSpPr>
        <p:spPr>
          <a:xfrm>
            <a:off x="948060" y="3801821"/>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2" name="Textplatzhalter 11">
            <a:extLst>
              <a:ext uri="{FF2B5EF4-FFF2-40B4-BE49-F238E27FC236}">
                <a16:creationId xmlns:a16="http://schemas.microsoft.com/office/drawing/2014/main" id="{66339020-771E-46B4-9E38-0490CEC853E8}"/>
              </a:ext>
            </a:extLst>
          </p:cNvPr>
          <p:cNvSpPr>
            <a:spLocks noGrp="1"/>
          </p:cNvSpPr>
          <p:nvPr>
            <p:ph type="body" sz="quarter" idx="22"/>
          </p:nvPr>
        </p:nvSpPr>
        <p:spPr>
          <a:xfrm>
            <a:off x="518318" y="3801821"/>
            <a:ext cx="320601" cy="281103"/>
          </a:xfrm>
        </p:spPr>
        <p:txBody>
          <a:bodyPr/>
          <a:lstStyle/>
          <a:p>
            <a:r>
              <a:rPr lang="de-DE" dirty="0">
                <a:latin typeface="FAUSans Office" panose="020B0504010101010104" pitchFamily="34" charset="77"/>
                <a:cs typeface="FAUSans Office" panose="020B0504010101010104" pitchFamily="34" charset="77"/>
              </a:rPr>
              <a:t>04</a:t>
            </a:r>
          </a:p>
        </p:txBody>
      </p:sp>
      <p:sp>
        <p:nvSpPr>
          <p:cNvPr id="13" name="Textplatzhalter 12">
            <a:extLst>
              <a:ext uri="{FF2B5EF4-FFF2-40B4-BE49-F238E27FC236}">
                <a16:creationId xmlns:a16="http://schemas.microsoft.com/office/drawing/2014/main" id="{641C1F95-D974-4A13-ACB3-4481C5ED51F1}"/>
              </a:ext>
            </a:extLst>
          </p:cNvPr>
          <p:cNvSpPr>
            <a:spLocks noGrp="1"/>
          </p:cNvSpPr>
          <p:nvPr>
            <p:ph type="body" sz="quarter" idx="23"/>
          </p:nvPr>
        </p:nvSpPr>
        <p:spPr>
          <a:xfrm>
            <a:off x="948060" y="5248930"/>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4" name="Textplatzhalter 13">
            <a:extLst>
              <a:ext uri="{FF2B5EF4-FFF2-40B4-BE49-F238E27FC236}">
                <a16:creationId xmlns:a16="http://schemas.microsoft.com/office/drawing/2014/main" id="{1D9E7442-296E-4C85-970F-57CC3DB24BF0}"/>
              </a:ext>
            </a:extLst>
          </p:cNvPr>
          <p:cNvSpPr>
            <a:spLocks noGrp="1"/>
          </p:cNvSpPr>
          <p:nvPr>
            <p:ph type="body" sz="quarter" idx="24"/>
          </p:nvPr>
        </p:nvSpPr>
        <p:spPr>
          <a:xfrm>
            <a:off x="518318" y="5248930"/>
            <a:ext cx="320601" cy="281103"/>
          </a:xfrm>
        </p:spPr>
        <p:txBody>
          <a:bodyPr/>
          <a:lstStyle/>
          <a:p>
            <a:r>
              <a:rPr lang="de-DE" dirty="0">
                <a:latin typeface="FAUSans Office" panose="020B0504010101010104" pitchFamily="34" charset="77"/>
                <a:cs typeface="FAUSans Office" panose="020B0504010101010104" pitchFamily="34" charset="77"/>
              </a:rPr>
              <a:t>06</a:t>
            </a:r>
          </a:p>
        </p:txBody>
      </p:sp>
      <p:sp>
        <p:nvSpPr>
          <p:cNvPr id="29" name="Textplatzhalter 28">
            <a:extLst>
              <a:ext uri="{FF2B5EF4-FFF2-40B4-BE49-F238E27FC236}">
                <a16:creationId xmlns:a16="http://schemas.microsoft.com/office/drawing/2014/main" id="{79216EFD-AA88-4591-9563-F474C2B4BE62}"/>
              </a:ext>
            </a:extLst>
          </p:cNvPr>
          <p:cNvSpPr>
            <a:spLocks noGrp="1"/>
          </p:cNvSpPr>
          <p:nvPr>
            <p:ph type="body" sz="quarter" idx="13"/>
          </p:nvPr>
        </p:nvSpPr>
        <p:spPr>
          <a:xfrm>
            <a:off x="948060" y="1631156"/>
            <a:ext cx="5039989" cy="281103"/>
          </a:xfrm>
        </p:spPr>
        <p:txBody>
          <a:bodyPr/>
          <a:lstStyle/>
          <a:p>
            <a:r>
              <a:rPr lang="de-DE" dirty="0">
                <a:latin typeface="FAUSans Office" panose="020B0504010101010104" pitchFamily="34" charset="77"/>
                <a:cs typeface="FAUSans Office" panose="020B0504010101010104" pitchFamily="34" charset="77"/>
              </a:rPr>
              <a:t>Agendapunkt / Kapitelthema</a:t>
            </a:r>
          </a:p>
        </p:txBody>
      </p:sp>
      <p:sp>
        <p:nvSpPr>
          <p:cNvPr id="30" name="Textplatzhalter 29">
            <a:extLst>
              <a:ext uri="{FF2B5EF4-FFF2-40B4-BE49-F238E27FC236}">
                <a16:creationId xmlns:a16="http://schemas.microsoft.com/office/drawing/2014/main" id="{45C4D2E9-8106-4E2F-B886-D1E6CE482F51}"/>
              </a:ext>
            </a:extLst>
          </p:cNvPr>
          <p:cNvSpPr>
            <a:spLocks noGrp="1"/>
          </p:cNvSpPr>
          <p:nvPr>
            <p:ph type="body" sz="quarter" idx="14"/>
          </p:nvPr>
        </p:nvSpPr>
        <p:spPr>
          <a:xfrm>
            <a:off x="518318" y="1631156"/>
            <a:ext cx="320601" cy="281103"/>
          </a:xfrm>
        </p:spPr>
        <p:txBody>
          <a:bodyPr/>
          <a:lstStyle/>
          <a:p>
            <a:r>
              <a:rPr lang="de-DE" dirty="0">
                <a:latin typeface="FAUSans Office" panose="020B0504010101010104" pitchFamily="34" charset="77"/>
                <a:cs typeface="FAUSans Office" panose="020B0504010101010104" pitchFamily="34" charset="77"/>
              </a:rPr>
              <a:t>01</a:t>
            </a:r>
          </a:p>
        </p:txBody>
      </p:sp>
      <p:sp>
        <p:nvSpPr>
          <p:cNvPr id="39" name="Bildplatzhalter 38">
            <a:extLst>
              <a:ext uri="{FF2B5EF4-FFF2-40B4-BE49-F238E27FC236}">
                <a16:creationId xmlns:a16="http://schemas.microsoft.com/office/drawing/2014/main" id="{D779D720-DB2D-4326-84AD-1030A7682588}"/>
              </a:ext>
            </a:extLst>
          </p:cNvPr>
          <p:cNvSpPr>
            <a:spLocks noGrp="1"/>
          </p:cNvSpPr>
          <p:nvPr>
            <p:ph type="pic" sz="quarter" idx="38"/>
          </p:nvPr>
        </p:nvSpPr>
        <p:spPr/>
        <p:txBody>
          <a:bodyPr/>
          <a:lstStyle/>
          <a:p>
            <a:endParaRPr lang="de-DE"/>
          </a:p>
        </p:txBody>
      </p:sp>
      <p:sp>
        <p:nvSpPr>
          <p:cNvPr id="27" name="Titel 26">
            <a:extLst>
              <a:ext uri="{FF2B5EF4-FFF2-40B4-BE49-F238E27FC236}">
                <a16:creationId xmlns:a16="http://schemas.microsoft.com/office/drawing/2014/main" id="{FA31B683-DC18-4216-A897-EDDF1C856A7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Agenda | mit Bild</a:t>
            </a:r>
          </a:p>
        </p:txBody>
      </p:sp>
      <p:sp>
        <p:nvSpPr>
          <p:cNvPr id="56" name="Textplatzhalter 55">
            <a:extLst>
              <a:ext uri="{FF2B5EF4-FFF2-40B4-BE49-F238E27FC236}">
                <a16:creationId xmlns:a16="http://schemas.microsoft.com/office/drawing/2014/main" id="{52C3BB99-20F7-4054-812C-54654BC9FB49}"/>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1741361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A038A6D7-43BC-4D62-A981-DB1D1DD29D0D}"/>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Zitatfolie</a:t>
            </a:r>
          </a:p>
        </p:txBody>
      </p:sp>
      <p:sp>
        <p:nvSpPr>
          <p:cNvPr id="3" name="Datumsplatzhalter 2">
            <a:extLst>
              <a:ext uri="{FF2B5EF4-FFF2-40B4-BE49-F238E27FC236}">
                <a16:creationId xmlns:a16="http://schemas.microsoft.com/office/drawing/2014/main" id="{6317D861-56F2-45F7-9456-C62221286A43}"/>
              </a:ext>
            </a:extLst>
          </p:cNvPr>
          <p:cNvSpPr>
            <a:spLocks noGrp="1"/>
          </p:cNvSpPr>
          <p:nvPr>
            <p:ph type="dt" sz="half" idx="10"/>
          </p:nvPr>
        </p:nvSpPr>
        <p:spPr>
          <a:xfrm>
            <a:off x="10588873" y="6634666"/>
            <a:ext cx="678071" cy="123111"/>
          </a:xfrm>
        </p:spPr>
        <p:txBody>
          <a:bodyPr/>
          <a:lstStyle/>
          <a:p>
            <a:fld id="{8541EA31-76A1-402D-A564-D80CC46D5759}"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4" name="Fußzeilenplatzhalter 3">
            <a:extLst>
              <a:ext uri="{FF2B5EF4-FFF2-40B4-BE49-F238E27FC236}">
                <a16:creationId xmlns:a16="http://schemas.microsoft.com/office/drawing/2014/main" id="{685FAD7A-50ED-4C85-97A9-DBA0002EC460}"/>
              </a:ext>
            </a:extLst>
          </p:cNvPr>
          <p:cNvSpPr>
            <a:spLocks noGrp="1"/>
          </p:cNvSpPr>
          <p:nvPr>
            <p:ph type="ftr" sz="quarter" idx="11"/>
          </p:nvPr>
        </p:nvSpPr>
        <p:spPr>
          <a:xfrm>
            <a:off x="518319" y="6634666"/>
            <a:ext cx="5469732" cy="123111"/>
          </a:xfrm>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5" name="Foliennummernplatzhalter 4">
            <a:extLst>
              <a:ext uri="{FF2B5EF4-FFF2-40B4-BE49-F238E27FC236}">
                <a16:creationId xmlns:a16="http://schemas.microsoft.com/office/drawing/2014/main" id="{D651F611-EE90-41F9-AA45-8E77257230C7}"/>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30</a:t>
            </a:fld>
            <a:endParaRPr lang="de-DE">
              <a:latin typeface="FAUSans Office" panose="020B0504010101010104" pitchFamily="34" charset="77"/>
              <a:cs typeface="FAUSans Office" panose="020B0504010101010104" pitchFamily="34" charset="77"/>
            </a:endParaRPr>
          </a:p>
        </p:txBody>
      </p:sp>
      <p:sp>
        <p:nvSpPr>
          <p:cNvPr id="9" name="Textplatzhalter 8">
            <a:extLst>
              <a:ext uri="{FF2B5EF4-FFF2-40B4-BE49-F238E27FC236}">
                <a16:creationId xmlns:a16="http://schemas.microsoft.com/office/drawing/2014/main" id="{C9F445B2-619C-4D1C-B511-C96E93A4A407}"/>
              </a:ext>
            </a:extLst>
          </p:cNvPr>
          <p:cNvSpPr>
            <a:spLocks noGrp="1"/>
          </p:cNvSpPr>
          <p:nvPr>
            <p:ph type="body" sz="quarter" idx="24"/>
          </p:nvPr>
        </p:nvSpPr>
        <p:spPr>
          <a:xfrm>
            <a:off x="2497190" y="2835964"/>
            <a:ext cx="7200000" cy="2160000"/>
          </a:xfrm>
        </p:spPr>
        <p:txBody>
          <a:bodyPr/>
          <a:lstStyle/>
          <a:p>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voluptua.“</a:t>
            </a:r>
          </a:p>
        </p:txBody>
      </p:sp>
      <p:sp>
        <p:nvSpPr>
          <p:cNvPr id="15" name="Bildplatzhalter 14">
            <a:extLst>
              <a:ext uri="{FF2B5EF4-FFF2-40B4-BE49-F238E27FC236}">
                <a16:creationId xmlns:a16="http://schemas.microsoft.com/office/drawing/2014/main" id="{B82834EE-E3D1-4D98-9719-5BEDC109D091}"/>
              </a:ext>
            </a:extLst>
          </p:cNvPr>
          <p:cNvSpPr>
            <a:spLocks noGrp="1"/>
          </p:cNvSpPr>
          <p:nvPr>
            <p:ph type="pic" sz="quarter" idx="38"/>
          </p:nvPr>
        </p:nvSpPr>
        <p:spPr/>
        <p:txBody>
          <a:bodyPr/>
          <a:lstStyle/>
          <a:p>
            <a:endParaRPr lang="de-DE"/>
          </a:p>
        </p:txBody>
      </p:sp>
      <p:sp>
        <p:nvSpPr>
          <p:cNvPr id="8" name="Textplatzhalter 7">
            <a:extLst>
              <a:ext uri="{FF2B5EF4-FFF2-40B4-BE49-F238E27FC236}">
                <a16:creationId xmlns:a16="http://schemas.microsoft.com/office/drawing/2014/main" id="{A285A992-E91B-451E-9F95-DB152AAB1A0E}"/>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1019657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dplatzhalter 8" descr="Ein Bild, das Text, Geschirr enthält.&#10;&#10;Automatisch generierte Beschreibung">
            <a:extLst>
              <a:ext uri="{FF2B5EF4-FFF2-40B4-BE49-F238E27FC236}">
                <a16:creationId xmlns:a16="http://schemas.microsoft.com/office/drawing/2014/main" id="{0CAA2015-960B-4CA5-874D-BB71B5ED4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75" b="11875"/>
          <a:stretch>
            <a:fillRect/>
          </a:stretch>
        </p:blipFill>
        <p:spPr/>
      </p:pic>
      <p:sp>
        <p:nvSpPr>
          <p:cNvPr id="4" name="Textplatzhalter 3">
            <a:extLst>
              <a:ext uri="{FF2B5EF4-FFF2-40B4-BE49-F238E27FC236}">
                <a16:creationId xmlns:a16="http://schemas.microsoft.com/office/drawing/2014/main" id="{B569FA69-69C9-49D8-B1A2-83690EE4CC12}"/>
              </a:ext>
            </a:extLst>
          </p:cNvPr>
          <p:cNvSpPr>
            <a:spLocks noGrp="1"/>
          </p:cNvSpPr>
          <p:nvPr>
            <p:ph type="body" sz="quarter" idx="12"/>
          </p:nvPr>
        </p:nvSpPr>
        <p:spPr/>
        <p:txBody>
          <a:bodyPr/>
          <a:lstStyle/>
          <a:p>
            <a:endParaRPr lang="de-DE" b="0">
              <a:latin typeface="FAUSans Office" panose="020B0504010101010104" pitchFamily="34" charset="77"/>
              <a:cs typeface="FAUSans Office" panose="020B0504010101010104" pitchFamily="34" charset="77"/>
            </a:endParaRPr>
          </a:p>
        </p:txBody>
      </p:sp>
      <p:sp>
        <p:nvSpPr>
          <p:cNvPr id="12" name="Textplatzhalter 11">
            <a:extLst>
              <a:ext uri="{FF2B5EF4-FFF2-40B4-BE49-F238E27FC236}">
                <a16:creationId xmlns:a16="http://schemas.microsoft.com/office/drawing/2014/main" id="{6F721586-3090-4DCB-A125-5B6AC19992E5}"/>
              </a:ext>
            </a:extLst>
          </p:cNvPr>
          <p:cNvSpPr>
            <a:spLocks noGrp="1"/>
          </p:cNvSpPr>
          <p:nvPr>
            <p:ph type="body" sz="quarter" idx="13"/>
          </p:nvPr>
        </p:nvSpPr>
        <p:spPr/>
        <p:txBody>
          <a:bodyPr/>
          <a:lstStyle/>
          <a:p>
            <a:r>
              <a:rPr lang="de-DE" dirty="0"/>
              <a:t>Vielen Dank</a:t>
            </a:r>
          </a:p>
          <a:p>
            <a:r>
              <a:rPr lang="de-DE" dirty="0"/>
              <a:t>für Ihre Aufmerksamkeit!</a:t>
            </a:r>
          </a:p>
        </p:txBody>
      </p:sp>
    </p:spTree>
    <p:extLst>
      <p:ext uri="{BB962C8B-B14F-4D97-AF65-F5344CB8AC3E}">
        <p14:creationId xmlns:p14="http://schemas.microsoft.com/office/powerpoint/2010/main" val="4149252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el 20">
            <a:extLst>
              <a:ext uri="{FF2B5EF4-FFF2-40B4-BE49-F238E27FC236}">
                <a16:creationId xmlns:a16="http://schemas.microsoft.com/office/drawing/2014/main" id="{3018BD05-96D8-43F2-A6AA-CC40E7C32CCE}"/>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Kapiteltrenner</a:t>
            </a:r>
            <a:br>
              <a:rPr lang="de-DE" dirty="0">
                <a:latin typeface="FAUSans Office" panose="020B0504010101010104" pitchFamily="34" charset="77"/>
                <a:cs typeface="FAUSans Office" panose="020B0504010101010104" pitchFamily="34" charset="77"/>
              </a:rPr>
            </a:br>
            <a:r>
              <a:rPr lang="de-DE" dirty="0">
                <a:latin typeface="FAUSans Office" panose="020B0504010101010104" pitchFamily="34" charset="77"/>
                <a:cs typeface="FAUSans Office" panose="020B0504010101010104" pitchFamily="34" charset="77"/>
              </a:rPr>
              <a:t>Mehrzeilig möglich</a:t>
            </a:r>
          </a:p>
        </p:txBody>
      </p:sp>
      <p:sp>
        <p:nvSpPr>
          <p:cNvPr id="2" name="Datumsplatzhalter 1">
            <a:extLst>
              <a:ext uri="{FF2B5EF4-FFF2-40B4-BE49-F238E27FC236}">
                <a16:creationId xmlns:a16="http://schemas.microsoft.com/office/drawing/2014/main" id="{FE7214E1-5D14-4D0B-BADD-2E239FECEC10}"/>
              </a:ext>
            </a:extLst>
          </p:cNvPr>
          <p:cNvSpPr>
            <a:spLocks noGrp="1"/>
          </p:cNvSpPr>
          <p:nvPr>
            <p:ph type="dt" sz="half" idx="10"/>
          </p:nvPr>
        </p:nvSpPr>
        <p:spPr>
          <a:xfrm>
            <a:off x="10588873" y="6634666"/>
            <a:ext cx="678071" cy="123111"/>
          </a:xfrm>
        </p:spPr>
        <p:txBody>
          <a:bodyPr/>
          <a:lstStyle/>
          <a:p>
            <a:fld id="{38622E95-EE2D-4F19-BA8F-A725A705DEB9}" type="datetime4">
              <a:rPr lang="de-DE" smtClean="0">
                <a:latin typeface="FAUSans Office" panose="020B0504010101010104" pitchFamily="34" charset="77"/>
                <a:cs typeface="FAUSans Office" panose="020B0504010101010104" pitchFamily="34" charset="77"/>
              </a:r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6A6AD034-0F65-47AF-9CAA-C4B0CEB30D4D}"/>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4" name="Foliennummernplatzhalter 3">
            <a:extLst>
              <a:ext uri="{FF2B5EF4-FFF2-40B4-BE49-F238E27FC236}">
                <a16:creationId xmlns:a16="http://schemas.microsoft.com/office/drawing/2014/main" id="{00F7E098-F740-40F7-A085-7034627D9148}"/>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4</a:t>
            </a:fld>
            <a:endParaRPr lang="de-DE">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1433872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588873" y="6634666"/>
            <a:ext cx="678071" cy="123111"/>
          </a:xfrm>
        </p:spPr>
        <p:txBody>
          <a:bodyPr/>
          <a:lstStyle/>
          <a:p>
            <a:fld id="{499CC872-C2E8-4C73-9CC7-648F3E3EC96E}"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5</a:t>
            </a:fld>
            <a:endParaRPr lang="de-DE">
              <a:latin typeface="FAUSans Office" panose="020B0504010101010104" pitchFamily="34" charset="77"/>
              <a:cs typeface="FAUSans Office" panose="020B0504010101010104" pitchFamily="34" charset="77"/>
            </a:endParaRPr>
          </a:p>
        </p:txBody>
      </p:sp>
      <p:sp>
        <p:nvSpPr>
          <p:cNvPr id="7" name="Textplatzhalter 6">
            <a:extLst>
              <a:ext uri="{FF2B5EF4-FFF2-40B4-BE49-F238E27FC236}">
                <a16:creationId xmlns:a16="http://schemas.microsoft.com/office/drawing/2014/main" id="{1B28E489-36E7-42B6-94D2-8D55BD2E19AE}"/>
              </a:ext>
            </a:extLst>
          </p:cNvPr>
          <p:cNvSpPr>
            <a:spLocks noGrp="1"/>
          </p:cNvSpPr>
          <p:nvPr>
            <p:ph type="body" sz="quarter" idx="13"/>
          </p:nvPr>
        </p:nvSpPr>
        <p:spPr>
          <a:xfrm>
            <a:off x="518317" y="1631156"/>
            <a:ext cx="11157745"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a:r>
          </a:p>
          <a:p>
            <a:pPr lvl="1"/>
            <a:r>
              <a:rPr lang="de-DE" dirty="0">
                <a:latin typeface="FAUSans Office" panose="020B0504010101010104" pitchFamily="34" charset="77"/>
                <a:cs typeface="FAUSans Office" panose="020B0504010101010104" pitchFamily="34" charset="77"/>
              </a:rPr>
              <a:t>Duis autem vel eum iriure dolor in hendrerit in vulputate velit esse molestie consequat,</a:t>
            </a:r>
            <a:br>
              <a:rPr lang="de-DE" dirty="0">
                <a:latin typeface="FAUSans Office" panose="020B0504010101010104" pitchFamily="34" charset="77"/>
                <a:cs typeface="FAUSans Office" panose="020B0504010101010104" pitchFamily="34" charset="77"/>
              </a:rPr>
            </a:br>
            <a:r>
              <a:rPr lang="de-DE" dirty="0">
                <a:latin typeface="FAUSans Office" panose="020B0504010101010104" pitchFamily="34" charset="77"/>
                <a:cs typeface="FAUSans Office" panose="020B0504010101010104" pitchFamily="34" charset="77"/>
              </a:rPr>
              <a:t>vel illum dolore eu feugiat nulla facilisis at vero eros et accumsan et iusto odio dignissim</a:t>
            </a:r>
            <a:br>
              <a:rPr lang="de-DE" dirty="0">
                <a:latin typeface="FAUSans Office" panose="020B0504010101010104" pitchFamily="34" charset="77"/>
                <a:cs typeface="FAUSans Office" panose="020B0504010101010104" pitchFamily="34" charset="77"/>
              </a:rPr>
            </a:br>
            <a:r>
              <a:rPr lang="de-DE" dirty="0">
                <a:latin typeface="FAUSans Office" panose="020B0504010101010104" pitchFamily="34" charset="77"/>
                <a:cs typeface="FAUSans Office" panose="020B0504010101010104" pitchFamily="34" charset="77"/>
              </a:rPr>
              <a:t>qui blandit praesent luptatum zzril delenit augue duis dolore te feugait nulla facilisi.</a:t>
            </a:r>
          </a:p>
        </p:txBody>
      </p:sp>
      <p:sp>
        <p:nvSpPr>
          <p:cNvPr id="6" name="Titel 5">
            <a:extLst>
              <a:ext uri="{FF2B5EF4-FFF2-40B4-BE49-F238E27FC236}">
                <a16:creationId xmlns:a16="http://schemas.microsoft.com/office/drawing/2014/main" id="{A55AB91D-DE2D-4AFF-9067-9AF58F56A049}"/>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Textfolie</a:t>
            </a:r>
          </a:p>
        </p:txBody>
      </p:sp>
      <p:sp>
        <p:nvSpPr>
          <p:cNvPr id="15" name="Bildplatzhalter 14">
            <a:extLst>
              <a:ext uri="{FF2B5EF4-FFF2-40B4-BE49-F238E27FC236}">
                <a16:creationId xmlns:a16="http://schemas.microsoft.com/office/drawing/2014/main" id="{BD20686D-E6F5-49B6-B4AA-3C4F3F7E6AE7}"/>
              </a:ext>
            </a:extLst>
          </p:cNvPr>
          <p:cNvSpPr>
            <a:spLocks noGrp="1"/>
          </p:cNvSpPr>
          <p:nvPr>
            <p:ph type="pic" sz="quarter" idx="38"/>
          </p:nvPr>
        </p:nvSpPr>
        <p:spPr/>
        <p:txBody>
          <a:bodyPr/>
          <a:lstStyle/>
          <a:p>
            <a:endParaRPr lang="de-DE"/>
          </a:p>
        </p:txBody>
      </p:sp>
      <p:sp>
        <p:nvSpPr>
          <p:cNvPr id="8" name="Textplatzhalter 7">
            <a:extLst>
              <a:ext uri="{FF2B5EF4-FFF2-40B4-BE49-F238E27FC236}">
                <a16:creationId xmlns:a16="http://schemas.microsoft.com/office/drawing/2014/main" id="{BB9CC25D-26F1-4CE3-A0BD-A2014771D9F2}"/>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3174539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588873" y="6634666"/>
            <a:ext cx="678071" cy="123111"/>
          </a:xfrm>
        </p:spPr>
        <p:txBody>
          <a:bodyPr/>
          <a:lstStyle/>
          <a:p>
            <a:fld id="{9D9F4B3C-D224-46EC-8AE4-23B32CBDD20A}"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6</a:t>
            </a:fld>
            <a:endParaRPr lang="de-DE">
              <a:latin typeface="FAUSans Office" panose="020B0504010101010104" pitchFamily="34" charset="77"/>
              <a:cs typeface="FAUSans Office" panose="020B0504010101010104" pitchFamily="34" charset="77"/>
            </a:endParaRPr>
          </a:p>
        </p:txBody>
      </p:sp>
      <p:sp>
        <p:nvSpPr>
          <p:cNvPr id="9" name="Textplatzhalter 8">
            <a:extLst>
              <a:ext uri="{FF2B5EF4-FFF2-40B4-BE49-F238E27FC236}">
                <a16:creationId xmlns:a16="http://schemas.microsoft.com/office/drawing/2014/main" id="{AFC99683-2EA7-43A3-BCB1-E32040248A0F}"/>
              </a:ext>
            </a:extLst>
          </p:cNvPr>
          <p:cNvSpPr>
            <a:spLocks noGrp="1"/>
          </p:cNvSpPr>
          <p:nvPr>
            <p:ph type="body" sz="quarter" idx="13"/>
          </p:nvPr>
        </p:nvSpPr>
        <p:spPr>
          <a:xfrm>
            <a:off x="518318" y="1631156"/>
            <a:ext cx="5469732"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a:t>
            </a:r>
          </a:p>
          <a:p>
            <a:endParaRPr lang="de-DE" dirty="0">
              <a:latin typeface="FAUSans Office" panose="020B0504010101010104" pitchFamily="34" charset="77"/>
              <a:cs typeface="FAUSans Office" panose="020B0504010101010104" pitchFamily="34" charset="77"/>
            </a:endParaRPr>
          </a:p>
        </p:txBody>
      </p:sp>
      <p:sp>
        <p:nvSpPr>
          <p:cNvPr id="10" name="Textplatzhalter 9">
            <a:extLst>
              <a:ext uri="{FF2B5EF4-FFF2-40B4-BE49-F238E27FC236}">
                <a16:creationId xmlns:a16="http://schemas.microsoft.com/office/drawing/2014/main" id="{D559130C-68C1-4E01-870C-DC070590628B}"/>
              </a:ext>
            </a:extLst>
          </p:cNvPr>
          <p:cNvSpPr>
            <a:spLocks noGrp="1"/>
          </p:cNvSpPr>
          <p:nvPr>
            <p:ph type="body" sz="quarter" idx="14"/>
          </p:nvPr>
        </p:nvSpPr>
        <p:spPr>
          <a:xfrm>
            <a:off x="6206329" y="1631156"/>
            <a:ext cx="5469732"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a:t>
            </a:r>
          </a:p>
        </p:txBody>
      </p:sp>
      <p:sp>
        <p:nvSpPr>
          <p:cNvPr id="2" name="Titel 1">
            <a:extLst>
              <a:ext uri="{FF2B5EF4-FFF2-40B4-BE49-F238E27FC236}">
                <a16:creationId xmlns:a16="http://schemas.microsoft.com/office/drawing/2014/main" id="{F90B03F4-533B-4BDB-B6E0-D8C3FEAD8B38}"/>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Textfolie | zweispaltig</a:t>
            </a:r>
          </a:p>
        </p:txBody>
      </p:sp>
      <p:sp>
        <p:nvSpPr>
          <p:cNvPr id="17" name="Bildplatzhalter 16">
            <a:extLst>
              <a:ext uri="{FF2B5EF4-FFF2-40B4-BE49-F238E27FC236}">
                <a16:creationId xmlns:a16="http://schemas.microsoft.com/office/drawing/2014/main" id="{4A8C958B-97DD-4FDF-B251-8A3D4BE22A5E}"/>
              </a:ext>
            </a:extLst>
          </p:cNvPr>
          <p:cNvSpPr>
            <a:spLocks noGrp="1"/>
          </p:cNvSpPr>
          <p:nvPr>
            <p:ph type="pic" sz="quarter" idx="38"/>
          </p:nvPr>
        </p:nvSpPr>
        <p:spPr/>
        <p:txBody>
          <a:bodyPr/>
          <a:lstStyle/>
          <a:p>
            <a:endParaRPr lang="de-DE"/>
          </a:p>
        </p:txBody>
      </p:sp>
      <p:sp>
        <p:nvSpPr>
          <p:cNvPr id="11" name="Textplatzhalter 10">
            <a:extLst>
              <a:ext uri="{FF2B5EF4-FFF2-40B4-BE49-F238E27FC236}">
                <a16:creationId xmlns:a16="http://schemas.microsoft.com/office/drawing/2014/main" id="{57AED746-BD17-4FB0-9B52-741443D582DF}"/>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3161989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588873" y="6634666"/>
            <a:ext cx="678071" cy="123111"/>
          </a:xfrm>
        </p:spPr>
        <p:txBody>
          <a:bodyPr/>
          <a:lstStyle/>
          <a:p>
            <a:fld id="{50FCDBF0-F14B-48F0-AC07-A8F923C4BC49}"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7</a:t>
            </a:fld>
            <a:endParaRPr lang="de-DE">
              <a:latin typeface="FAUSans Office" panose="020B0504010101010104" pitchFamily="34" charset="77"/>
              <a:cs typeface="FAUSans Office" panose="020B0504010101010104" pitchFamily="34" charset="77"/>
            </a:endParaRPr>
          </a:p>
        </p:txBody>
      </p:sp>
      <p:sp>
        <p:nvSpPr>
          <p:cNvPr id="6" name="Titel 5">
            <a:extLst>
              <a:ext uri="{FF2B5EF4-FFF2-40B4-BE49-F238E27FC236}">
                <a16:creationId xmlns:a16="http://schemas.microsoft.com/office/drawing/2014/main" id="{4E47860E-E638-4F58-9AFE-0194B7901BA8}"/>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Textfolie | dreispaltig</a:t>
            </a:r>
          </a:p>
        </p:txBody>
      </p:sp>
      <p:sp>
        <p:nvSpPr>
          <p:cNvPr id="8" name="Textplatzhalter 7">
            <a:extLst>
              <a:ext uri="{FF2B5EF4-FFF2-40B4-BE49-F238E27FC236}">
                <a16:creationId xmlns:a16="http://schemas.microsoft.com/office/drawing/2014/main" id="{AB2EAEF6-C190-4852-B41A-6E47A99343D1}"/>
              </a:ext>
            </a:extLst>
          </p:cNvPr>
          <p:cNvSpPr>
            <a:spLocks noGrp="1"/>
          </p:cNvSpPr>
          <p:nvPr>
            <p:ph type="body" sz="quarter" idx="16"/>
          </p:nvPr>
        </p:nvSpPr>
        <p:spPr>
          <a:xfrm>
            <a:off x="518318" y="1631157"/>
            <a:ext cx="3568821" cy="4569618"/>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2" name="Textplatzhalter 11">
            <a:extLst>
              <a:ext uri="{FF2B5EF4-FFF2-40B4-BE49-F238E27FC236}">
                <a16:creationId xmlns:a16="http://schemas.microsoft.com/office/drawing/2014/main" id="{467C5110-4D48-467F-A3EF-19C841E1AB5E}"/>
              </a:ext>
            </a:extLst>
          </p:cNvPr>
          <p:cNvSpPr>
            <a:spLocks noGrp="1"/>
          </p:cNvSpPr>
          <p:nvPr>
            <p:ph type="body" sz="quarter" idx="17"/>
          </p:nvPr>
        </p:nvSpPr>
        <p:spPr>
          <a:xfrm>
            <a:off x="8107242" y="1631157"/>
            <a:ext cx="3568821" cy="4569618"/>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extplatzhalter 12">
            <a:extLst>
              <a:ext uri="{FF2B5EF4-FFF2-40B4-BE49-F238E27FC236}">
                <a16:creationId xmlns:a16="http://schemas.microsoft.com/office/drawing/2014/main" id="{59B3A426-4025-46C1-AB8F-D7748A988734}"/>
              </a:ext>
            </a:extLst>
          </p:cNvPr>
          <p:cNvSpPr>
            <a:spLocks noGrp="1"/>
          </p:cNvSpPr>
          <p:nvPr>
            <p:ph type="body" sz="quarter" idx="18"/>
          </p:nvPr>
        </p:nvSpPr>
        <p:spPr>
          <a:xfrm>
            <a:off x="4312780" y="1631157"/>
            <a:ext cx="3568821" cy="4569618"/>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9" name="Bildplatzhalter 18">
            <a:extLst>
              <a:ext uri="{FF2B5EF4-FFF2-40B4-BE49-F238E27FC236}">
                <a16:creationId xmlns:a16="http://schemas.microsoft.com/office/drawing/2014/main" id="{7828B33E-FFA2-41E0-BA81-A089DDF18E93}"/>
              </a:ext>
            </a:extLst>
          </p:cNvPr>
          <p:cNvSpPr>
            <a:spLocks noGrp="1"/>
          </p:cNvSpPr>
          <p:nvPr>
            <p:ph type="pic" sz="quarter" idx="38"/>
          </p:nvPr>
        </p:nvSpPr>
        <p:spPr/>
        <p:txBody>
          <a:bodyPr/>
          <a:lstStyle/>
          <a:p>
            <a:endParaRPr lang="de-DE"/>
          </a:p>
        </p:txBody>
      </p:sp>
      <p:sp>
        <p:nvSpPr>
          <p:cNvPr id="7" name="Textplatzhalter 6">
            <a:extLst>
              <a:ext uri="{FF2B5EF4-FFF2-40B4-BE49-F238E27FC236}">
                <a16:creationId xmlns:a16="http://schemas.microsoft.com/office/drawing/2014/main" id="{85E52A14-2E01-47C0-B792-9A89851B7DDB}"/>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1579077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8</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CCF</a:t>
            </a: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Confidential Consortium Framework</a:t>
            </a:r>
            <a:endParaRPr lang="en-US" dirty="0">
              <a:latin typeface="FAUSans Office" panose="020B0504010101010104" pitchFamily="34" charset="77"/>
              <a:cs typeface="FAUSans Office" panose="020B0504010101010104" pitchFamily="34" charset="77"/>
            </a:endParaRPr>
          </a:p>
        </p:txBody>
      </p:sp>
      <p:sp>
        <p:nvSpPr>
          <p:cNvPr id="9" name="Abgerundetes Rechteck 8">
            <a:extLst>
              <a:ext uri="{FF2B5EF4-FFF2-40B4-BE49-F238E27FC236}">
                <a16:creationId xmlns:a16="http://schemas.microsoft.com/office/drawing/2014/main" id="{D186C877-A7A9-1FED-006D-42C3A56A0698}"/>
              </a:ext>
            </a:extLst>
          </p:cNvPr>
          <p:cNvSpPr/>
          <p:nvPr/>
        </p:nvSpPr>
        <p:spPr>
          <a:xfrm>
            <a:off x="4656190" y="1371601"/>
            <a:ext cx="4090768" cy="4799012"/>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15" name="Textfeld 14">
            <a:extLst>
              <a:ext uri="{FF2B5EF4-FFF2-40B4-BE49-F238E27FC236}">
                <a16:creationId xmlns:a16="http://schemas.microsoft.com/office/drawing/2014/main" id="{6F774B67-4D9C-2148-B374-4F2EE3F06190}"/>
              </a:ext>
            </a:extLst>
          </p:cNvPr>
          <p:cNvSpPr txBox="1"/>
          <p:nvPr/>
        </p:nvSpPr>
        <p:spPr>
          <a:xfrm flipH="1">
            <a:off x="5811993" y="1528869"/>
            <a:ext cx="1924311" cy="312330"/>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1" i="0" u="none" strike="noStrike" kern="1200" cap="none" spc="0" normalizeH="0" baseline="0" noProof="0" dirty="0" err="1">
                <a:ln>
                  <a:noFill/>
                </a:ln>
                <a:solidFill>
                  <a:prstClr val="black"/>
                </a:solidFill>
                <a:effectLst/>
                <a:uLnTx/>
                <a:uFillTx/>
                <a:latin typeface="Arial"/>
                <a:ea typeface="+mn-ea"/>
                <a:cs typeface="+mn-cs"/>
              </a:rPr>
              <a:t>Untrusted</a:t>
            </a:r>
            <a:r>
              <a:rPr kumimoji="0" lang="de-DE" sz="2000" b="1" i="0" u="none" strike="noStrike" kern="1200" cap="none" spc="0" normalizeH="0" baseline="0" noProof="0" dirty="0">
                <a:ln>
                  <a:noFill/>
                </a:ln>
                <a:solidFill>
                  <a:prstClr val="black"/>
                </a:solidFill>
                <a:effectLst/>
                <a:uLnTx/>
                <a:uFillTx/>
                <a:latin typeface="Arial"/>
                <a:ea typeface="+mn-ea"/>
                <a:cs typeface="+mn-cs"/>
              </a:rPr>
              <a:t> Host</a:t>
            </a:r>
          </a:p>
        </p:txBody>
      </p:sp>
      <p:sp>
        <p:nvSpPr>
          <p:cNvPr id="18" name="Rechteck 17">
            <a:extLst>
              <a:ext uri="{FF2B5EF4-FFF2-40B4-BE49-F238E27FC236}">
                <a16:creationId xmlns:a16="http://schemas.microsoft.com/office/drawing/2014/main" id="{81973561-E95D-E91B-CFE6-BB586E47F15D}"/>
              </a:ext>
            </a:extLst>
          </p:cNvPr>
          <p:cNvSpPr/>
          <p:nvPr/>
        </p:nvSpPr>
        <p:spPr>
          <a:xfrm>
            <a:off x="5181006" y="1911592"/>
            <a:ext cx="3036562" cy="3034815"/>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0" name="Textfeld 19">
            <a:extLst>
              <a:ext uri="{FF2B5EF4-FFF2-40B4-BE49-F238E27FC236}">
                <a16:creationId xmlns:a16="http://schemas.microsoft.com/office/drawing/2014/main" id="{9A1B47DC-236C-3FD2-E1F2-1D78E9E0DC7C}"/>
              </a:ext>
            </a:extLst>
          </p:cNvPr>
          <p:cNvSpPr txBox="1"/>
          <p:nvPr/>
        </p:nvSpPr>
        <p:spPr>
          <a:xfrm>
            <a:off x="6492796" y="1969035"/>
            <a:ext cx="500137" cy="312330"/>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1" i="0" u="none" strike="noStrike" kern="1200" cap="none" spc="0" normalizeH="0" baseline="0" noProof="0" dirty="0">
                <a:ln>
                  <a:noFill/>
                </a:ln>
                <a:solidFill>
                  <a:prstClr val="black"/>
                </a:solidFill>
                <a:effectLst/>
                <a:uLnTx/>
                <a:uFillTx/>
                <a:latin typeface="Arial"/>
                <a:ea typeface="+mn-ea"/>
                <a:cs typeface="+mn-cs"/>
              </a:rPr>
              <a:t>TEE</a:t>
            </a:r>
          </a:p>
        </p:txBody>
      </p:sp>
      <p:sp>
        <p:nvSpPr>
          <p:cNvPr id="21" name="Rechteck 20">
            <a:extLst>
              <a:ext uri="{FF2B5EF4-FFF2-40B4-BE49-F238E27FC236}">
                <a16:creationId xmlns:a16="http://schemas.microsoft.com/office/drawing/2014/main" id="{DEEAE5BA-6C6E-F1B7-297C-C6BF1E39A565}"/>
              </a:ext>
            </a:extLst>
          </p:cNvPr>
          <p:cNvSpPr/>
          <p:nvPr/>
        </p:nvSpPr>
        <p:spPr>
          <a:xfrm>
            <a:off x="6890341" y="5221626"/>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2" name="Rechteck 21">
            <a:extLst>
              <a:ext uri="{FF2B5EF4-FFF2-40B4-BE49-F238E27FC236}">
                <a16:creationId xmlns:a16="http://schemas.microsoft.com/office/drawing/2014/main" id="{00DDD9D9-0BBE-1970-1C96-9699B3CA45ED}"/>
              </a:ext>
            </a:extLst>
          </p:cNvPr>
          <p:cNvSpPr/>
          <p:nvPr/>
        </p:nvSpPr>
        <p:spPr>
          <a:xfrm>
            <a:off x="5374941" y="5221626"/>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3" name="Rechteck 22">
            <a:extLst>
              <a:ext uri="{FF2B5EF4-FFF2-40B4-BE49-F238E27FC236}">
                <a16:creationId xmlns:a16="http://schemas.microsoft.com/office/drawing/2014/main" id="{A8A3965F-5CF8-58EA-E60B-1263CC36D4F4}"/>
              </a:ext>
            </a:extLst>
          </p:cNvPr>
          <p:cNvSpPr/>
          <p:nvPr/>
        </p:nvSpPr>
        <p:spPr>
          <a:xfrm>
            <a:off x="6890341" y="3728621"/>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4" name="Rechteck 23">
            <a:extLst>
              <a:ext uri="{FF2B5EF4-FFF2-40B4-BE49-F238E27FC236}">
                <a16:creationId xmlns:a16="http://schemas.microsoft.com/office/drawing/2014/main" id="{8FDF48E6-F01F-AA85-0813-EAE1BC0FC70C}"/>
              </a:ext>
            </a:extLst>
          </p:cNvPr>
          <p:cNvSpPr/>
          <p:nvPr/>
        </p:nvSpPr>
        <p:spPr>
          <a:xfrm>
            <a:off x="5374941" y="3728621"/>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5" name="Rechteck 24">
            <a:extLst>
              <a:ext uri="{FF2B5EF4-FFF2-40B4-BE49-F238E27FC236}">
                <a16:creationId xmlns:a16="http://schemas.microsoft.com/office/drawing/2014/main" id="{EB20F9B4-2104-9BE0-9660-04800587013B}"/>
              </a:ext>
            </a:extLst>
          </p:cNvPr>
          <p:cNvSpPr/>
          <p:nvPr/>
        </p:nvSpPr>
        <p:spPr>
          <a:xfrm>
            <a:off x="6913273" y="2582779"/>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6" name="Rechteck 25">
            <a:extLst>
              <a:ext uri="{FF2B5EF4-FFF2-40B4-BE49-F238E27FC236}">
                <a16:creationId xmlns:a16="http://schemas.microsoft.com/office/drawing/2014/main" id="{2128CF65-0F9E-D8B2-9A9D-81FC168CEA11}"/>
              </a:ext>
            </a:extLst>
          </p:cNvPr>
          <p:cNvSpPr/>
          <p:nvPr/>
        </p:nvSpPr>
        <p:spPr>
          <a:xfrm>
            <a:off x="5374941" y="2590800"/>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7" name="Textfeld 26">
            <a:extLst>
              <a:ext uri="{FF2B5EF4-FFF2-40B4-BE49-F238E27FC236}">
                <a16:creationId xmlns:a16="http://schemas.microsoft.com/office/drawing/2014/main" id="{B291B3B1-E740-F128-8E28-784293B1F3A5}"/>
              </a:ext>
            </a:extLst>
          </p:cNvPr>
          <p:cNvSpPr txBox="1"/>
          <p:nvPr/>
        </p:nvSpPr>
        <p:spPr>
          <a:xfrm>
            <a:off x="5441114" y="2659335"/>
            <a:ext cx="1010653"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Key-</a:t>
            </a:r>
            <a:r>
              <a:rPr kumimoji="0" lang="de-DE" sz="1600" b="1" i="0" u="none" strike="noStrike" kern="1200" cap="none" spc="0" normalizeH="0" baseline="0" noProof="0" dirty="0" err="1">
                <a:ln>
                  <a:noFill/>
                </a:ln>
                <a:solidFill>
                  <a:prstClr val="black"/>
                </a:solidFill>
                <a:effectLst/>
                <a:uLnTx/>
                <a:uFillTx/>
                <a:latin typeface="Arial"/>
                <a:ea typeface="+mn-ea"/>
                <a:cs typeface="+mn-cs"/>
              </a:rPr>
              <a:t>value</a:t>
            </a:r>
            <a:r>
              <a:rPr kumimoji="0" lang="de-DE" sz="1600" b="1" i="0" u="none" strike="noStrike" kern="1200" cap="none" spc="0" normalizeH="0" baseline="0" noProof="0" dirty="0">
                <a:ln>
                  <a:noFill/>
                </a:ln>
                <a:solidFill>
                  <a:prstClr val="black"/>
                </a:solidFill>
                <a:effectLst/>
                <a:uLnTx/>
                <a:uFillTx/>
                <a:latin typeface="Arial"/>
                <a:ea typeface="+mn-ea"/>
                <a:cs typeface="+mn-cs"/>
              </a:rPr>
              <a:t> Store</a:t>
            </a:r>
          </a:p>
        </p:txBody>
      </p:sp>
      <p:sp>
        <p:nvSpPr>
          <p:cNvPr id="28" name="Textfeld 27">
            <a:extLst>
              <a:ext uri="{FF2B5EF4-FFF2-40B4-BE49-F238E27FC236}">
                <a16:creationId xmlns:a16="http://schemas.microsoft.com/office/drawing/2014/main" id="{3B0FE41D-BFA8-61BB-89A3-45F688250503}"/>
              </a:ext>
            </a:extLst>
          </p:cNvPr>
          <p:cNvSpPr txBox="1"/>
          <p:nvPr/>
        </p:nvSpPr>
        <p:spPr>
          <a:xfrm>
            <a:off x="6916424" y="2657559"/>
            <a:ext cx="1143000"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err="1">
                <a:solidFill>
                  <a:prstClr val="black"/>
                </a:solidFill>
                <a:latin typeface="Arial"/>
              </a:rPr>
              <a:t>Application</a:t>
            </a:r>
            <a:r>
              <a:rPr lang="de-DE" sz="1600" b="1" dirty="0">
                <a:solidFill>
                  <a:prstClr val="black"/>
                </a:solidFill>
                <a:latin typeface="Arial"/>
              </a:rPr>
              <a:t> </a:t>
            </a:r>
            <a:r>
              <a:rPr lang="de-DE" sz="1600" b="1" dirty="0" err="1">
                <a:solidFill>
                  <a:prstClr val="black"/>
                </a:solidFill>
                <a:latin typeface="Arial"/>
              </a:rPr>
              <a:t>Logic</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29" name="Textfeld 28">
            <a:extLst>
              <a:ext uri="{FF2B5EF4-FFF2-40B4-BE49-F238E27FC236}">
                <a16:creationId xmlns:a16="http://schemas.microsoft.com/office/drawing/2014/main" id="{F772BA12-9620-20E2-FCC9-DF7FB7999F35}"/>
              </a:ext>
            </a:extLst>
          </p:cNvPr>
          <p:cNvSpPr txBox="1"/>
          <p:nvPr/>
        </p:nvSpPr>
        <p:spPr>
          <a:xfrm>
            <a:off x="5374940" y="3805177"/>
            <a:ext cx="1143000"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Transaction Handler</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0" name="Textfeld 29">
            <a:extLst>
              <a:ext uri="{FF2B5EF4-FFF2-40B4-BE49-F238E27FC236}">
                <a16:creationId xmlns:a16="http://schemas.microsoft.com/office/drawing/2014/main" id="{68012D03-FF4C-057B-9146-3292A1F659B9}"/>
              </a:ext>
            </a:extLst>
          </p:cNvPr>
          <p:cNvSpPr txBox="1"/>
          <p:nvPr/>
        </p:nvSpPr>
        <p:spPr>
          <a:xfrm>
            <a:off x="6890340" y="3937404"/>
            <a:ext cx="1143000"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Consensus</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1" name="Textfeld 30">
            <a:extLst>
              <a:ext uri="{FF2B5EF4-FFF2-40B4-BE49-F238E27FC236}">
                <a16:creationId xmlns:a16="http://schemas.microsoft.com/office/drawing/2014/main" id="{95716A29-F766-75B6-25CB-E31224CA43F7}"/>
              </a:ext>
            </a:extLst>
          </p:cNvPr>
          <p:cNvSpPr txBox="1"/>
          <p:nvPr/>
        </p:nvSpPr>
        <p:spPr>
          <a:xfrm>
            <a:off x="5397512" y="5417822"/>
            <a:ext cx="1076827"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Storage</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2" name="Textfeld 31">
            <a:extLst>
              <a:ext uri="{FF2B5EF4-FFF2-40B4-BE49-F238E27FC236}">
                <a16:creationId xmlns:a16="http://schemas.microsoft.com/office/drawing/2014/main" id="{329A42A5-B246-8BCF-9BAF-F23847B2E39C}"/>
              </a:ext>
            </a:extLst>
          </p:cNvPr>
          <p:cNvSpPr txBox="1"/>
          <p:nvPr/>
        </p:nvSpPr>
        <p:spPr>
          <a:xfrm>
            <a:off x="6910409" y="5433525"/>
            <a:ext cx="1076827"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Network</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cxnSp>
        <p:nvCxnSpPr>
          <p:cNvPr id="37" name="Gerade Verbindung mit Pfeil 36">
            <a:extLst>
              <a:ext uri="{FF2B5EF4-FFF2-40B4-BE49-F238E27FC236}">
                <a16:creationId xmlns:a16="http://schemas.microsoft.com/office/drawing/2014/main" id="{251D26A2-020E-5D78-CE77-6D85C79200BA}"/>
              </a:ext>
            </a:extLst>
          </p:cNvPr>
          <p:cNvCxnSpPr>
            <a:stCxn id="26" idx="3"/>
            <a:endCxn id="28" idx="1"/>
          </p:cNvCxnSpPr>
          <p:nvPr/>
        </p:nvCxnSpPr>
        <p:spPr>
          <a:xfrm flipV="1">
            <a:off x="6517941" y="2917887"/>
            <a:ext cx="398483" cy="979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E739F31A-5E00-6ECF-DB9F-5312B2850D2E}"/>
              </a:ext>
            </a:extLst>
          </p:cNvPr>
          <p:cNvCxnSpPr>
            <a:stCxn id="25" idx="2"/>
          </p:cNvCxnSpPr>
          <p:nvPr/>
        </p:nvCxnSpPr>
        <p:spPr>
          <a:xfrm>
            <a:off x="7484773" y="3256547"/>
            <a:ext cx="0" cy="4720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7A255D15-3083-195C-085E-5217E6FD17A5}"/>
              </a:ext>
            </a:extLst>
          </p:cNvPr>
          <p:cNvCxnSpPr>
            <a:stCxn id="26" idx="2"/>
          </p:cNvCxnSpPr>
          <p:nvPr/>
        </p:nvCxnSpPr>
        <p:spPr>
          <a:xfrm flipH="1">
            <a:off x="5946440" y="3264568"/>
            <a:ext cx="1" cy="464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Gewinkelte Verbindung 44">
            <a:extLst>
              <a:ext uri="{FF2B5EF4-FFF2-40B4-BE49-F238E27FC236}">
                <a16:creationId xmlns:a16="http://schemas.microsoft.com/office/drawing/2014/main" id="{37041BE4-5423-0CA0-6275-7C029514771E}"/>
              </a:ext>
            </a:extLst>
          </p:cNvPr>
          <p:cNvCxnSpPr>
            <a:stCxn id="24" idx="2"/>
          </p:cNvCxnSpPr>
          <p:nvPr/>
        </p:nvCxnSpPr>
        <p:spPr>
          <a:xfrm rot="16200000" flipH="1">
            <a:off x="6715607" y="3633223"/>
            <a:ext cx="12700" cy="1538332"/>
          </a:xfrm>
          <a:prstGeom prst="bentConnector4">
            <a:avLst>
              <a:gd name="adj1" fmla="val 1493024"/>
              <a:gd name="adj2" fmla="val 99908"/>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80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21" grpId="0" animBg="1"/>
      <p:bldP spid="22" grpId="0" animBg="1"/>
      <p:bldP spid="23" grpId="0" animBg="1"/>
      <p:bldP spid="24" grpId="0" animBg="1"/>
      <p:bldP spid="25" grpId="0" animBg="1"/>
      <p:bldP spid="26" grpId="0" animBg="1"/>
      <p:bldP spid="27" grpId="0"/>
      <p:bldP spid="28" grpId="0"/>
      <p:bldP spid="29" grpId="0"/>
      <p:bldP spid="30" grpId="0"/>
      <p:bldP spid="31"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24.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9</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CCF</a:t>
            </a: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Confidential Consortium Framework</a:t>
            </a:r>
            <a:endParaRPr lang="en-US" dirty="0">
              <a:latin typeface="FAUSans Office" panose="020B0504010101010104" pitchFamily="34" charset="77"/>
              <a:cs typeface="FAUSans Office" panose="020B0504010101010104" pitchFamily="34" charset="77"/>
            </a:endParaRPr>
          </a:p>
        </p:txBody>
      </p:sp>
      <p:sp>
        <p:nvSpPr>
          <p:cNvPr id="9" name="Abgerundetes Rechteck 8">
            <a:extLst>
              <a:ext uri="{FF2B5EF4-FFF2-40B4-BE49-F238E27FC236}">
                <a16:creationId xmlns:a16="http://schemas.microsoft.com/office/drawing/2014/main" id="{D186C877-A7A9-1FED-006D-42C3A56A0698}"/>
              </a:ext>
            </a:extLst>
          </p:cNvPr>
          <p:cNvSpPr/>
          <p:nvPr/>
        </p:nvSpPr>
        <p:spPr>
          <a:xfrm>
            <a:off x="4656190" y="1371601"/>
            <a:ext cx="4090768" cy="4799012"/>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15" name="Textfeld 14">
            <a:extLst>
              <a:ext uri="{FF2B5EF4-FFF2-40B4-BE49-F238E27FC236}">
                <a16:creationId xmlns:a16="http://schemas.microsoft.com/office/drawing/2014/main" id="{6F774B67-4D9C-2148-B374-4F2EE3F06190}"/>
              </a:ext>
            </a:extLst>
          </p:cNvPr>
          <p:cNvSpPr txBox="1"/>
          <p:nvPr/>
        </p:nvSpPr>
        <p:spPr>
          <a:xfrm flipH="1">
            <a:off x="5811993" y="1528869"/>
            <a:ext cx="1924311" cy="312330"/>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1" i="0" u="none" strike="noStrike" kern="1200" cap="none" spc="0" normalizeH="0" baseline="0" noProof="0" dirty="0" err="1">
                <a:ln>
                  <a:noFill/>
                </a:ln>
                <a:solidFill>
                  <a:prstClr val="black"/>
                </a:solidFill>
                <a:effectLst/>
                <a:uLnTx/>
                <a:uFillTx/>
                <a:latin typeface="Arial"/>
                <a:ea typeface="+mn-ea"/>
                <a:cs typeface="+mn-cs"/>
              </a:rPr>
              <a:t>Untrusted</a:t>
            </a:r>
            <a:r>
              <a:rPr kumimoji="0" lang="de-DE" sz="2000" b="1" i="0" u="none" strike="noStrike" kern="1200" cap="none" spc="0" normalizeH="0" baseline="0" noProof="0" dirty="0">
                <a:ln>
                  <a:noFill/>
                </a:ln>
                <a:solidFill>
                  <a:prstClr val="black"/>
                </a:solidFill>
                <a:effectLst/>
                <a:uLnTx/>
                <a:uFillTx/>
                <a:latin typeface="Arial"/>
                <a:ea typeface="+mn-ea"/>
                <a:cs typeface="+mn-cs"/>
              </a:rPr>
              <a:t> Host</a:t>
            </a:r>
          </a:p>
        </p:txBody>
      </p:sp>
      <p:sp>
        <p:nvSpPr>
          <p:cNvPr id="18" name="Rechteck 17">
            <a:extLst>
              <a:ext uri="{FF2B5EF4-FFF2-40B4-BE49-F238E27FC236}">
                <a16:creationId xmlns:a16="http://schemas.microsoft.com/office/drawing/2014/main" id="{81973561-E95D-E91B-CFE6-BB586E47F15D}"/>
              </a:ext>
            </a:extLst>
          </p:cNvPr>
          <p:cNvSpPr/>
          <p:nvPr/>
        </p:nvSpPr>
        <p:spPr>
          <a:xfrm>
            <a:off x="5181006" y="1911592"/>
            <a:ext cx="3036562" cy="3034815"/>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0" name="Textfeld 19">
            <a:extLst>
              <a:ext uri="{FF2B5EF4-FFF2-40B4-BE49-F238E27FC236}">
                <a16:creationId xmlns:a16="http://schemas.microsoft.com/office/drawing/2014/main" id="{9A1B47DC-236C-3FD2-E1F2-1D78E9E0DC7C}"/>
              </a:ext>
            </a:extLst>
          </p:cNvPr>
          <p:cNvSpPr txBox="1"/>
          <p:nvPr/>
        </p:nvSpPr>
        <p:spPr>
          <a:xfrm>
            <a:off x="6492796" y="1969035"/>
            <a:ext cx="500137" cy="312330"/>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1" i="0" u="none" strike="noStrike" kern="1200" cap="none" spc="0" normalizeH="0" baseline="0" noProof="0" dirty="0">
                <a:ln>
                  <a:noFill/>
                </a:ln>
                <a:solidFill>
                  <a:prstClr val="black"/>
                </a:solidFill>
                <a:effectLst/>
                <a:uLnTx/>
                <a:uFillTx/>
                <a:latin typeface="Arial"/>
                <a:ea typeface="+mn-ea"/>
                <a:cs typeface="+mn-cs"/>
              </a:rPr>
              <a:t>TEE</a:t>
            </a:r>
          </a:p>
        </p:txBody>
      </p:sp>
      <p:sp>
        <p:nvSpPr>
          <p:cNvPr id="21" name="Rechteck 20">
            <a:extLst>
              <a:ext uri="{FF2B5EF4-FFF2-40B4-BE49-F238E27FC236}">
                <a16:creationId xmlns:a16="http://schemas.microsoft.com/office/drawing/2014/main" id="{DEEAE5BA-6C6E-F1B7-297C-C6BF1E39A565}"/>
              </a:ext>
            </a:extLst>
          </p:cNvPr>
          <p:cNvSpPr/>
          <p:nvPr/>
        </p:nvSpPr>
        <p:spPr>
          <a:xfrm>
            <a:off x="6890341" y="5221626"/>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2" name="Rechteck 21">
            <a:extLst>
              <a:ext uri="{FF2B5EF4-FFF2-40B4-BE49-F238E27FC236}">
                <a16:creationId xmlns:a16="http://schemas.microsoft.com/office/drawing/2014/main" id="{00DDD9D9-0BBE-1970-1C96-9699B3CA45ED}"/>
              </a:ext>
            </a:extLst>
          </p:cNvPr>
          <p:cNvSpPr/>
          <p:nvPr/>
        </p:nvSpPr>
        <p:spPr>
          <a:xfrm>
            <a:off x="5374941" y="5221626"/>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3" name="Rechteck 22">
            <a:extLst>
              <a:ext uri="{FF2B5EF4-FFF2-40B4-BE49-F238E27FC236}">
                <a16:creationId xmlns:a16="http://schemas.microsoft.com/office/drawing/2014/main" id="{A8A3965F-5CF8-58EA-E60B-1263CC36D4F4}"/>
              </a:ext>
            </a:extLst>
          </p:cNvPr>
          <p:cNvSpPr/>
          <p:nvPr/>
        </p:nvSpPr>
        <p:spPr>
          <a:xfrm>
            <a:off x="6890341" y="3728621"/>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4" name="Rechteck 23">
            <a:extLst>
              <a:ext uri="{FF2B5EF4-FFF2-40B4-BE49-F238E27FC236}">
                <a16:creationId xmlns:a16="http://schemas.microsoft.com/office/drawing/2014/main" id="{8FDF48E6-F01F-AA85-0813-EAE1BC0FC70C}"/>
              </a:ext>
            </a:extLst>
          </p:cNvPr>
          <p:cNvSpPr/>
          <p:nvPr/>
        </p:nvSpPr>
        <p:spPr>
          <a:xfrm>
            <a:off x="5374941" y="3728621"/>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5" name="Rechteck 24">
            <a:extLst>
              <a:ext uri="{FF2B5EF4-FFF2-40B4-BE49-F238E27FC236}">
                <a16:creationId xmlns:a16="http://schemas.microsoft.com/office/drawing/2014/main" id="{EB20F9B4-2104-9BE0-9660-04800587013B}"/>
              </a:ext>
            </a:extLst>
          </p:cNvPr>
          <p:cNvSpPr/>
          <p:nvPr/>
        </p:nvSpPr>
        <p:spPr>
          <a:xfrm>
            <a:off x="6913273" y="2582779"/>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6" name="Rechteck 25">
            <a:extLst>
              <a:ext uri="{FF2B5EF4-FFF2-40B4-BE49-F238E27FC236}">
                <a16:creationId xmlns:a16="http://schemas.microsoft.com/office/drawing/2014/main" id="{2128CF65-0F9E-D8B2-9A9D-81FC168CEA11}"/>
              </a:ext>
            </a:extLst>
          </p:cNvPr>
          <p:cNvSpPr/>
          <p:nvPr/>
        </p:nvSpPr>
        <p:spPr>
          <a:xfrm>
            <a:off x="5374941" y="2590800"/>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7" name="Textfeld 26">
            <a:extLst>
              <a:ext uri="{FF2B5EF4-FFF2-40B4-BE49-F238E27FC236}">
                <a16:creationId xmlns:a16="http://schemas.microsoft.com/office/drawing/2014/main" id="{B291B3B1-E740-F128-8E28-784293B1F3A5}"/>
              </a:ext>
            </a:extLst>
          </p:cNvPr>
          <p:cNvSpPr txBox="1"/>
          <p:nvPr/>
        </p:nvSpPr>
        <p:spPr>
          <a:xfrm>
            <a:off x="5441114" y="2659335"/>
            <a:ext cx="1010653"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Key-</a:t>
            </a:r>
            <a:r>
              <a:rPr kumimoji="0" lang="de-DE" sz="1600" b="1" i="0" u="none" strike="noStrike" kern="1200" cap="none" spc="0" normalizeH="0" baseline="0" noProof="0" dirty="0" err="1">
                <a:ln>
                  <a:noFill/>
                </a:ln>
                <a:solidFill>
                  <a:prstClr val="black"/>
                </a:solidFill>
                <a:effectLst/>
                <a:uLnTx/>
                <a:uFillTx/>
                <a:latin typeface="Arial"/>
                <a:ea typeface="+mn-ea"/>
                <a:cs typeface="+mn-cs"/>
              </a:rPr>
              <a:t>value</a:t>
            </a:r>
            <a:r>
              <a:rPr kumimoji="0" lang="de-DE" sz="1600" b="1" i="0" u="none" strike="noStrike" kern="1200" cap="none" spc="0" normalizeH="0" baseline="0" noProof="0" dirty="0">
                <a:ln>
                  <a:noFill/>
                </a:ln>
                <a:solidFill>
                  <a:prstClr val="black"/>
                </a:solidFill>
                <a:effectLst/>
                <a:uLnTx/>
                <a:uFillTx/>
                <a:latin typeface="Arial"/>
                <a:ea typeface="+mn-ea"/>
                <a:cs typeface="+mn-cs"/>
              </a:rPr>
              <a:t> Store</a:t>
            </a:r>
          </a:p>
        </p:txBody>
      </p:sp>
      <p:sp>
        <p:nvSpPr>
          <p:cNvPr id="28" name="Textfeld 27">
            <a:extLst>
              <a:ext uri="{FF2B5EF4-FFF2-40B4-BE49-F238E27FC236}">
                <a16:creationId xmlns:a16="http://schemas.microsoft.com/office/drawing/2014/main" id="{3B0FE41D-BFA8-61BB-89A3-45F688250503}"/>
              </a:ext>
            </a:extLst>
          </p:cNvPr>
          <p:cNvSpPr txBox="1"/>
          <p:nvPr/>
        </p:nvSpPr>
        <p:spPr>
          <a:xfrm>
            <a:off x="6916424" y="2657559"/>
            <a:ext cx="1143000"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err="1">
                <a:solidFill>
                  <a:prstClr val="black"/>
                </a:solidFill>
                <a:latin typeface="Arial"/>
              </a:rPr>
              <a:t>Application</a:t>
            </a:r>
            <a:r>
              <a:rPr lang="de-DE" sz="1600" b="1" dirty="0">
                <a:solidFill>
                  <a:prstClr val="black"/>
                </a:solidFill>
                <a:latin typeface="Arial"/>
              </a:rPr>
              <a:t> </a:t>
            </a:r>
            <a:r>
              <a:rPr lang="de-DE" sz="1600" b="1" dirty="0" err="1">
                <a:solidFill>
                  <a:prstClr val="black"/>
                </a:solidFill>
                <a:latin typeface="Arial"/>
              </a:rPr>
              <a:t>Logic</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29" name="Textfeld 28">
            <a:extLst>
              <a:ext uri="{FF2B5EF4-FFF2-40B4-BE49-F238E27FC236}">
                <a16:creationId xmlns:a16="http://schemas.microsoft.com/office/drawing/2014/main" id="{F772BA12-9620-20E2-FCC9-DF7FB7999F35}"/>
              </a:ext>
            </a:extLst>
          </p:cNvPr>
          <p:cNvSpPr txBox="1"/>
          <p:nvPr/>
        </p:nvSpPr>
        <p:spPr>
          <a:xfrm>
            <a:off x="5374940" y="3805177"/>
            <a:ext cx="1143000"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Transaction Handler</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0" name="Textfeld 29">
            <a:extLst>
              <a:ext uri="{FF2B5EF4-FFF2-40B4-BE49-F238E27FC236}">
                <a16:creationId xmlns:a16="http://schemas.microsoft.com/office/drawing/2014/main" id="{68012D03-FF4C-057B-9146-3292A1F659B9}"/>
              </a:ext>
            </a:extLst>
          </p:cNvPr>
          <p:cNvSpPr txBox="1"/>
          <p:nvPr/>
        </p:nvSpPr>
        <p:spPr>
          <a:xfrm>
            <a:off x="6890340" y="3937404"/>
            <a:ext cx="1143000"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Consensus</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1" name="Textfeld 30">
            <a:extLst>
              <a:ext uri="{FF2B5EF4-FFF2-40B4-BE49-F238E27FC236}">
                <a16:creationId xmlns:a16="http://schemas.microsoft.com/office/drawing/2014/main" id="{95716A29-F766-75B6-25CB-E31224CA43F7}"/>
              </a:ext>
            </a:extLst>
          </p:cNvPr>
          <p:cNvSpPr txBox="1"/>
          <p:nvPr/>
        </p:nvSpPr>
        <p:spPr>
          <a:xfrm>
            <a:off x="5397512" y="5417822"/>
            <a:ext cx="1076827"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Storage</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2" name="Textfeld 31">
            <a:extLst>
              <a:ext uri="{FF2B5EF4-FFF2-40B4-BE49-F238E27FC236}">
                <a16:creationId xmlns:a16="http://schemas.microsoft.com/office/drawing/2014/main" id="{329A42A5-B246-8BCF-9BAF-F23847B2E39C}"/>
              </a:ext>
            </a:extLst>
          </p:cNvPr>
          <p:cNvSpPr txBox="1"/>
          <p:nvPr/>
        </p:nvSpPr>
        <p:spPr>
          <a:xfrm>
            <a:off x="6910409" y="5433525"/>
            <a:ext cx="1076827"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Network</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cxnSp>
        <p:nvCxnSpPr>
          <p:cNvPr id="37" name="Gerade Verbindung mit Pfeil 36">
            <a:extLst>
              <a:ext uri="{FF2B5EF4-FFF2-40B4-BE49-F238E27FC236}">
                <a16:creationId xmlns:a16="http://schemas.microsoft.com/office/drawing/2014/main" id="{251D26A2-020E-5D78-CE77-6D85C79200BA}"/>
              </a:ext>
            </a:extLst>
          </p:cNvPr>
          <p:cNvCxnSpPr>
            <a:stCxn id="26" idx="3"/>
            <a:endCxn id="28" idx="1"/>
          </p:cNvCxnSpPr>
          <p:nvPr/>
        </p:nvCxnSpPr>
        <p:spPr>
          <a:xfrm flipV="1">
            <a:off x="6517941" y="2917887"/>
            <a:ext cx="398483" cy="979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E739F31A-5E00-6ECF-DB9F-5312B2850D2E}"/>
              </a:ext>
            </a:extLst>
          </p:cNvPr>
          <p:cNvCxnSpPr>
            <a:stCxn id="25" idx="2"/>
          </p:cNvCxnSpPr>
          <p:nvPr/>
        </p:nvCxnSpPr>
        <p:spPr>
          <a:xfrm>
            <a:off x="7484773" y="3256547"/>
            <a:ext cx="0" cy="4720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7A255D15-3083-195C-085E-5217E6FD17A5}"/>
              </a:ext>
            </a:extLst>
          </p:cNvPr>
          <p:cNvCxnSpPr>
            <a:stCxn id="26" idx="2"/>
          </p:cNvCxnSpPr>
          <p:nvPr/>
        </p:nvCxnSpPr>
        <p:spPr>
          <a:xfrm flipH="1">
            <a:off x="5946440" y="3264568"/>
            <a:ext cx="1" cy="464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Gewinkelte Verbindung 44">
            <a:extLst>
              <a:ext uri="{FF2B5EF4-FFF2-40B4-BE49-F238E27FC236}">
                <a16:creationId xmlns:a16="http://schemas.microsoft.com/office/drawing/2014/main" id="{37041BE4-5423-0CA0-6275-7C029514771E}"/>
              </a:ext>
            </a:extLst>
          </p:cNvPr>
          <p:cNvCxnSpPr>
            <a:stCxn id="24" idx="2"/>
          </p:cNvCxnSpPr>
          <p:nvPr/>
        </p:nvCxnSpPr>
        <p:spPr>
          <a:xfrm rot="16200000" flipH="1">
            <a:off x="6715607" y="3633223"/>
            <a:ext cx="12700" cy="1538332"/>
          </a:xfrm>
          <a:prstGeom prst="bentConnector4">
            <a:avLst>
              <a:gd name="adj1" fmla="val 1493024"/>
              <a:gd name="adj2" fmla="val 99908"/>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063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21" grpId="0" animBg="1"/>
      <p:bldP spid="22" grpId="0" animBg="1"/>
      <p:bldP spid="23" grpId="0" animBg="1"/>
      <p:bldP spid="24" grpId="0" animBg="1"/>
      <p:bldP spid="25" grpId="0" animBg="1"/>
      <p:bldP spid="26" grpId="0" animBg="1"/>
      <p:bldP spid="27" grpId="0"/>
      <p:bldP spid="28" grpId="0"/>
      <p:bldP spid="29" grpId="0"/>
      <p:bldP spid="30" grpId="0"/>
      <p:bldP spid="31" grpId="0"/>
      <p:bldP spid="32" grpId="0"/>
    </p:bldLst>
  </p:timing>
</p:sld>
</file>

<file path=ppt/theme/theme1.xml><?xml version="1.0" encoding="utf-8"?>
<a:theme xmlns:a="http://schemas.openxmlformats.org/drawingml/2006/main" name="FAU - Technische Fakultät">
  <a:themeElements>
    <a:clrScheme name="FAU - Grau">
      <a:dk1>
        <a:sysClr val="windowText" lastClr="000000"/>
      </a:dk1>
      <a:lt1>
        <a:srgbClr val="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FA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lIns="180000" tIns="180000" rIns="180000" bIns="180000" rtlCol="0" anchor="ctr"/>
      <a:lstStyle>
        <a:def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defRPr kumimoji="0" sz="1600" b="0" i="0" u="none" strike="noStrike" kern="1200" cap="none" spc="0" normalizeH="0" baseline="0" noProof="0" dirty="0" smtClean="0">
            <a:ln>
              <a:noFill/>
            </a:ln>
            <a:solidFill>
              <a:schemeClr val="tx1"/>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defRPr kumimoji="0" sz="1600" b="0" i="0" u="none" strike="noStrike" kern="1200" cap="none" spc="0" normalizeH="0" baseline="0" noProof="0" dirty="0" smtClean="0">
            <a:ln>
              <a:noFill/>
            </a:ln>
            <a:solidFill>
              <a:prstClr val="black"/>
            </a:solidFill>
            <a:effectLst/>
            <a:uLnTx/>
            <a:uFillTx/>
            <a:latin typeface="Arial"/>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B7C64748B88E4F4A81E78C320064AA18" ma:contentTypeVersion="13" ma:contentTypeDescription="Ein neues Dokument erstellen." ma:contentTypeScope="" ma:versionID="7d7fe78eff81fbacf66dc0ff6aeec5a3">
  <xsd:schema xmlns:xsd="http://www.w3.org/2001/XMLSchema" xmlns:xs="http://www.w3.org/2001/XMLSchema" xmlns:p="http://schemas.microsoft.com/office/2006/metadata/properties" xmlns:ns2="e1a9e197-d112-4abb-aa0c-4ed035d690a3" xmlns:ns3="5d4c14f1-5e26-4315-944b-e10ebb29e5be" targetNamespace="http://schemas.microsoft.com/office/2006/metadata/properties" ma:root="true" ma:fieldsID="798e591f6d3205a21a5c8f3fdff7cfef" ns2:_="" ns3:_="">
    <xsd:import namespace="e1a9e197-d112-4abb-aa0c-4ed035d690a3"/>
    <xsd:import namespace="5d4c14f1-5e26-4315-944b-e10ebb29e5b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a9e197-d112-4abb-aa0c-4ed035d690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4c14f1-5e26-4315-944b-e10ebb29e5be" elementFormDefault="qualified">
    <xsd:import namespace="http://schemas.microsoft.com/office/2006/documentManagement/types"/>
    <xsd:import namespace="http://schemas.microsoft.com/office/infopath/2007/PartnerControls"/>
    <xsd:element name="SharedWithUsers" ma:index="1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1A7FE3-81F7-4596-A188-3EE8D4188E1F}">
  <ds:schemaRefs>
    <ds:schemaRef ds:uri="http://www.w3.org/XML/1998/namespace"/>
    <ds:schemaRef ds:uri="http://schemas.microsoft.com/office/2006/metadata/properties"/>
    <ds:schemaRef ds:uri="http://schemas.microsoft.com/office/2006/documentManagement/types"/>
    <ds:schemaRef ds:uri="fb85ab14-7e8c-4c52-9b70-946b4c29b102"/>
    <ds:schemaRef ds:uri="http://purl.org/dc/dcmitype/"/>
    <ds:schemaRef ds:uri="http://schemas.microsoft.com/office/infopath/2007/PartnerControls"/>
    <ds:schemaRef ds:uri="http://purl.org/dc/terms/"/>
    <ds:schemaRef ds:uri="http://purl.org/dc/elements/1.1/"/>
    <ds:schemaRef ds:uri="http://schemas.openxmlformats.org/package/2006/metadata/core-properties"/>
    <ds:schemaRef ds:uri="484bbf3a-33cc-4cbe-8ce2-0ccc6fd65326"/>
  </ds:schemaRefs>
</ds:datastoreItem>
</file>

<file path=customXml/itemProps2.xml><?xml version="1.0" encoding="utf-8"?>
<ds:datastoreItem xmlns:ds="http://schemas.openxmlformats.org/officeDocument/2006/customXml" ds:itemID="{E457329C-FB5F-4A4D-B331-82D30E9A7432}">
  <ds:schemaRefs>
    <ds:schemaRef ds:uri="http://schemas.microsoft.com/sharepoint/v3/contenttype/forms"/>
  </ds:schemaRefs>
</ds:datastoreItem>
</file>

<file path=customXml/itemProps3.xml><?xml version="1.0" encoding="utf-8"?>
<ds:datastoreItem xmlns:ds="http://schemas.openxmlformats.org/officeDocument/2006/customXml" ds:itemID="{CDFBE955-EBBF-441B-94AE-DC551CE167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a9e197-d112-4abb-aa0c-4ed035d690a3"/>
    <ds:schemaRef ds:uri="5d4c14f1-5e26-4315-944b-e10ebb29e5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1808</Words>
  <Application>Microsoft Macintosh PowerPoint</Application>
  <PresentationFormat>Breitbild</PresentationFormat>
  <Paragraphs>429</Paragraphs>
  <Slides>31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31</vt:i4>
      </vt:variant>
    </vt:vector>
  </HeadingPairs>
  <TitlesOfParts>
    <vt:vector size="36" baseType="lpstr">
      <vt:lpstr>Arial</vt:lpstr>
      <vt:lpstr>Calibri</vt:lpstr>
      <vt:lpstr>FAUSans Office</vt:lpstr>
      <vt:lpstr>Symbol</vt:lpstr>
      <vt:lpstr>FAU - Technische Fakultät</vt:lpstr>
      <vt:lpstr>Confidential Cloud Services</vt:lpstr>
      <vt:lpstr>Agenda</vt:lpstr>
      <vt:lpstr>Agenda | mit Bild</vt:lpstr>
      <vt:lpstr>Kapiteltrenner Mehrzeilig möglich</vt:lpstr>
      <vt:lpstr>Textfolie</vt:lpstr>
      <vt:lpstr>Textfolie | zweispaltig</vt:lpstr>
      <vt:lpstr>Textfolie | dreispaltig</vt:lpstr>
      <vt:lpstr>CCF</vt:lpstr>
      <vt:lpstr>CCF</vt:lpstr>
      <vt:lpstr>Nimble</vt:lpstr>
      <vt:lpstr>CCF</vt:lpstr>
      <vt:lpstr>CCF</vt:lpstr>
      <vt:lpstr>CCF</vt:lpstr>
      <vt:lpstr>Bild- Textfolie</vt:lpstr>
      <vt:lpstr>PowerPoint-Präsentation</vt:lpstr>
      <vt:lpstr>Bildfolie</vt:lpstr>
      <vt:lpstr>Bildfolie | zweispaltig</vt:lpstr>
      <vt:lpstr>Bildfolie | dreispaltig</vt:lpstr>
      <vt:lpstr>Inhaltsfolie | Säulendiagramm</vt:lpstr>
      <vt:lpstr>Inhaltsfolie mit Text | Säulendiagramm</vt:lpstr>
      <vt:lpstr>Inhaltsfolie | Torten- &amp; Ringdiagramm</vt:lpstr>
      <vt:lpstr>Inhaltsfolie mit Text | Torten- &amp; Ringdiagramm</vt:lpstr>
      <vt:lpstr>Inhaltsfolie mit Text | Torten- &amp; Ringdiagramm</vt:lpstr>
      <vt:lpstr>Inhaltsfolie | Tabellenbeispiel</vt:lpstr>
      <vt:lpstr>Inhaltsfolie mit Text | Tabellenbeispiel</vt:lpstr>
      <vt:lpstr>Folie zur freien Gestaltung | Grau</vt:lpstr>
      <vt:lpstr>Folie zur freien Gestaltung | Beispiel: Zeitstrahl</vt:lpstr>
      <vt:lpstr>Folie zur freien Gestaltung | Weiß</vt:lpstr>
      <vt:lpstr>Folie zur freien Gestaltung | Beispiel: Zeitstrahl</vt:lpstr>
      <vt:lpstr>Zitatfolie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Willkommen</dc:title>
  <dc:creator>Julia Gutschmidt</dc:creator>
  <cp:lastModifiedBy>Peter, Neele</cp:lastModifiedBy>
  <cp:revision>157</cp:revision>
  <cp:lastPrinted>2024-06-16T14:22:02Z</cp:lastPrinted>
  <dcterms:created xsi:type="dcterms:W3CDTF">2021-11-18T07:49:57Z</dcterms:created>
  <dcterms:modified xsi:type="dcterms:W3CDTF">2024-06-24T13:49:54Z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0x010100B7C64748B88E4F4A81E78C320064AA18</vt:lpwstr>
  </property>
</Properties>
</file>