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4"/>
  </p:sldMasterIdLst>
  <p:notesMasterIdLst>
    <p:notesMasterId r:id="rId47"/>
  </p:notesMasterIdLst>
  <p:handoutMasterIdLst>
    <p:handoutMasterId r:id="rId48"/>
  </p:handoutMasterIdLst>
  <p:sldIdLst>
    <p:sldId id="386" r:id="rId5"/>
    <p:sldId id="445" r:id="rId6"/>
    <p:sldId id="446" r:id="rId7"/>
    <p:sldId id="444" r:id="rId8"/>
    <p:sldId id="453" r:id="rId9"/>
    <p:sldId id="449" r:id="rId10"/>
    <p:sldId id="455" r:id="rId11"/>
    <p:sldId id="456" r:id="rId12"/>
    <p:sldId id="447" r:id="rId13"/>
    <p:sldId id="450" r:id="rId14"/>
    <p:sldId id="439" r:id="rId15"/>
    <p:sldId id="448" r:id="rId16"/>
    <p:sldId id="451" r:id="rId17"/>
    <p:sldId id="452" r:id="rId18"/>
    <p:sldId id="387" r:id="rId19"/>
    <p:sldId id="388" r:id="rId20"/>
    <p:sldId id="454" r:id="rId21"/>
    <p:sldId id="389" r:id="rId22"/>
    <p:sldId id="390" r:id="rId23"/>
    <p:sldId id="391" r:id="rId24"/>
    <p:sldId id="392" r:id="rId25"/>
    <p:sldId id="393" r:id="rId26"/>
    <p:sldId id="438" r:id="rId27"/>
    <p:sldId id="443" r:id="rId28"/>
    <p:sldId id="394" r:id="rId29"/>
    <p:sldId id="395" r:id="rId30"/>
    <p:sldId id="396" r:id="rId31"/>
    <p:sldId id="397" r:id="rId32"/>
    <p:sldId id="398" r:id="rId33"/>
    <p:sldId id="433" r:id="rId34"/>
    <p:sldId id="434" r:id="rId35"/>
    <p:sldId id="435" r:id="rId36"/>
    <p:sldId id="436" r:id="rId37"/>
    <p:sldId id="437" r:id="rId38"/>
    <p:sldId id="404" r:id="rId39"/>
    <p:sldId id="412" r:id="rId40"/>
    <p:sldId id="406" r:id="rId41"/>
    <p:sldId id="407" r:id="rId42"/>
    <p:sldId id="408" r:id="rId43"/>
    <p:sldId id="409" r:id="rId44"/>
    <p:sldId id="410" r:id="rId45"/>
    <p:sldId id="411" r:id="rId4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9D9A"/>
    <a:srgbClr val="EDA84A"/>
    <a:srgbClr val="79AF88"/>
    <a:srgbClr val="909EAF"/>
    <a:srgbClr val="E96E4B"/>
    <a:srgbClr val="041E42"/>
    <a:srgbClr val="8C9FB1"/>
    <a:srgbClr val="2F586E"/>
    <a:srgbClr val="0431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578" autoAdjust="0"/>
    <p:restoredTop sz="94186" autoAdjust="0"/>
  </p:normalViewPr>
  <p:slideViewPr>
    <p:cSldViewPr snapToGrid="0" showGuides="1">
      <p:cViewPr>
        <p:scale>
          <a:sx n="113" d="100"/>
          <a:sy n="113" d="100"/>
        </p:scale>
        <p:origin x="1368" y="480"/>
      </p:cViewPr>
      <p:guideLst/>
    </p:cSldViewPr>
  </p:slideViewPr>
  <p:outlineViewPr>
    <p:cViewPr>
      <p:scale>
        <a:sx n="33" d="100"/>
        <a:sy n="33" d="100"/>
      </p:scale>
      <p:origin x="0" y="-27840"/>
    </p:cViewPr>
  </p:outlineViewPr>
  <p:notesTextViewPr>
    <p:cViewPr>
      <p:scale>
        <a:sx n="3" d="2"/>
        <a:sy n="3" d="2"/>
      </p:scale>
      <p:origin x="0" y="0"/>
    </p:cViewPr>
  </p:notesTextViewPr>
  <p:sorterViewPr>
    <p:cViewPr>
      <p:scale>
        <a:sx n="33" d="100"/>
        <a:sy n="33" d="100"/>
      </p:scale>
      <p:origin x="0" y="0"/>
    </p:cViewPr>
  </p:sorterViewPr>
  <p:notesViewPr>
    <p:cSldViewPr snapToGrid="0" showGuides="1">
      <p:cViewPr varScale="1">
        <p:scale>
          <a:sx n="80" d="100"/>
          <a:sy n="80" d="100"/>
        </p:scale>
        <p:origin x="3918"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Arbeitsblat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Arbeitsblat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Arbeitsblat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Arbeitsblat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Arbeitsblat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Arbeitsblat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0413509068338569E-2"/>
          <c:y val="3.9175591120524253E-2"/>
          <c:w val="0.95706514773302742"/>
          <c:h val="0.76879088595487388"/>
        </c:manualLayout>
      </c:layout>
      <c:barChart>
        <c:barDir val="col"/>
        <c:grouping val="clustered"/>
        <c:varyColors val="0"/>
        <c:ser>
          <c:idx val="0"/>
          <c:order val="0"/>
          <c:tx>
            <c:strRef>
              <c:f>Tabelle1!$B$1</c:f>
              <c:strCache>
                <c:ptCount val="1"/>
                <c:pt idx="0">
                  <c:v>#7F7F7F</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Tabelle1!$B$2</c:f>
              <c:numCache>
                <c:formatCode>General</c:formatCode>
                <c:ptCount val="1"/>
                <c:pt idx="0">
                  <c:v>4.3</c:v>
                </c:pt>
              </c:numCache>
            </c:numRef>
          </c:val>
          <c:extLst>
            <c:ext xmlns:c16="http://schemas.microsoft.com/office/drawing/2014/chart" uri="{C3380CC4-5D6E-409C-BE32-E72D297353CC}">
              <c16:uniqueId val="{00000000-D512-4B0A-9522-AEE2B17EF155}"/>
            </c:ext>
          </c:extLst>
        </c:ser>
        <c:ser>
          <c:idx val="1"/>
          <c:order val="1"/>
          <c:tx>
            <c:strRef>
              <c:f>Tabelle1!$C$1</c:f>
              <c:strCache>
                <c:ptCount val="1"/>
                <c:pt idx="0">
                  <c:v>#204251</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Tabelle1!$C$2</c:f>
              <c:numCache>
                <c:formatCode>General</c:formatCode>
                <c:ptCount val="1"/>
                <c:pt idx="0">
                  <c:v>3</c:v>
                </c:pt>
              </c:numCache>
            </c:numRef>
          </c:val>
          <c:extLst>
            <c:ext xmlns:c16="http://schemas.microsoft.com/office/drawing/2014/chart" uri="{C3380CC4-5D6E-409C-BE32-E72D297353CC}">
              <c16:uniqueId val="{00000001-D512-4B0A-9522-AEE2B17EF155}"/>
            </c:ext>
          </c:extLst>
        </c:ser>
        <c:ser>
          <c:idx val="2"/>
          <c:order val="2"/>
          <c:tx>
            <c:strRef>
              <c:f>Tabelle1!$D$1</c:f>
              <c:strCache>
                <c:ptCount val="1"/>
                <c:pt idx="0">
                  <c:v>#2F586E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Tabelle1!$D$2</c:f>
              <c:numCache>
                <c:formatCode>General</c:formatCode>
                <c:ptCount val="1"/>
                <c:pt idx="0">
                  <c:v>2</c:v>
                </c:pt>
              </c:numCache>
            </c:numRef>
          </c:val>
          <c:extLst>
            <c:ext xmlns:c16="http://schemas.microsoft.com/office/drawing/2014/chart" uri="{C3380CC4-5D6E-409C-BE32-E72D297353CC}">
              <c16:uniqueId val="{00000002-D512-4B0A-9522-AEE2B17EF155}"/>
            </c:ext>
          </c:extLst>
        </c:ser>
        <c:ser>
          <c:idx val="3"/>
          <c:order val="3"/>
          <c:tx>
            <c:strRef>
              <c:f>Tabelle1!$E$1</c:f>
              <c:strCache>
                <c:ptCount val="1"/>
                <c:pt idx="0">
                  <c:v>#8C9FB1</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Tabelle1!$E$2</c:f>
              <c:numCache>
                <c:formatCode>General</c:formatCode>
                <c:ptCount val="1"/>
                <c:pt idx="0">
                  <c:v>3.5</c:v>
                </c:pt>
              </c:numCache>
            </c:numRef>
          </c:val>
          <c:extLst>
            <c:ext xmlns:c16="http://schemas.microsoft.com/office/drawing/2014/chart" uri="{C3380CC4-5D6E-409C-BE32-E72D297353CC}">
              <c16:uniqueId val="{00000003-D512-4B0A-9522-AEE2B17EF155}"/>
            </c:ext>
          </c:extLst>
        </c:ser>
        <c:ser>
          <c:idx val="4"/>
          <c:order val="4"/>
          <c:tx>
            <c:strRef>
              <c:f>Tabelle1!$F$1</c:f>
              <c:strCache>
                <c:ptCount val="1"/>
                <c:pt idx="0">
                  <c:v>#C2D0DC</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Tabelle1!$F$2</c:f>
              <c:numCache>
                <c:formatCode>General</c:formatCode>
                <c:ptCount val="1"/>
                <c:pt idx="0">
                  <c:v>2.5</c:v>
                </c:pt>
              </c:numCache>
            </c:numRef>
          </c:val>
          <c:extLst>
            <c:ext xmlns:c16="http://schemas.microsoft.com/office/drawing/2014/chart" uri="{C3380CC4-5D6E-409C-BE32-E72D297353CC}">
              <c16:uniqueId val="{00000004-D512-4B0A-9522-AEE2B17EF155}"/>
            </c:ext>
          </c:extLst>
        </c:ser>
        <c:ser>
          <c:idx val="5"/>
          <c:order val="5"/>
          <c:tx>
            <c:strRef>
              <c:f>Tabelle1!$G$1</c:f>
              <c:strCache>
                <c:ptCount val="1"/>
                <c:pt idx="0">
                  <c:v>#C7C7C7</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Tabelle1!$G$2</c:f>
              <c:numCache>
                <c:formatCode>General</c:formatCode>
                <c:ptCount val="1"/>
                <c:pt idx="0">
                  <c:v>3.5</c:v>
                </c:pt>
              </c:numCache>
            </c:numRef>
          </c:val>
          <c:extLst>
            <c:ext xmlns:c16="http://schemas.microsoft.com/office/drawing/2014/chart" uri="{C3380CC4-5D6E-409C-BE32-E72D297353CC}">
              <c16:uniqueId val="{00000005-D512-4B0A-9522-AEE2B17EF155}"/>
            </c:ext>
          </c:extLst>
        </c:ser>
        <c:dLbls>
          <c:dLblPos val="outEnd"/>
          <c:showLegendKey val="0"/>
          <c:showVal val="1"/>
          <c:showCatName val="0"/>
          <c:showSerName val="0"/>
          <c:showPercent val="0"/>
          <c:showBubbleSize val="0"/>
        </c:dLbls>
        <c:gapWidth val="250"/>
        <c:overlap val="-100"/>
        <c:axId val="1434660416"/>
        <c:axId val="1434658752"/>
      </c:barChart>
      <c:catAx>
        <c:axId val="1434660416"/>
        <c:scaling>
          <c:orientation val="minMax"/>
        </c:scaling>
        <c:delete val="0"/>
        <c:axPos val="b"/>
        <c:numFmt formatCode="General" sourceLinked="1"/>
        <c:majorTickMark val="none"/>
        <c:minorTickMark val="none"/>
        <c:tickLblPos val="nextTo"/>
        <c:spPr>
          <a:noFill/>
          <a:ln w="6350" cap="flat" cmpd="sng" algn="ctr">
            <a:solidFill>
              <a:schemeClr val="accent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crossAx val="1434658752"/>
        <c:crosses val="autoZero"/>
        <c:auto val="1"/>
        <c:lblAlgn val="ctr"/>
        <c:lblOffset val="100"/>
        <c:noMultiLvlLbl val="0"/>
      </c:catAx>
      <c:valAx>
        <c:axId val="1434658752"/>
        <c:scaling>
          <c:orientation val="minMax"/>
        </c:scaling>
        <c:delete val="0"/>
        <c:axPos val="l"/>
        <c:majorGridlines>
          <c:spPr>
            <a:ln w="6350" cap="flat" cmpd="sng" algn="ctr">
              <a:solidFill>
                <a:schemeClr val="accent6"/>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crossAx val="1434660416"/>
        <c:crosses val="autoZero"/>
        <c:crossBetween val="between"/>
        <c:majorUnit val="1"/>
      </c:valAx>
      <c:spPr>
        <a:noFill/>
        <a:ln>
          <a:noFill/>
        </a:ln>
        <a:effectLst/>
      </c:spPr>
    </c:plotArea>
    <c:legend>
      <c:legendPos val="b"/>
      <c:layout>
        <c:manualLayout>
          <c:xMode val="edge"/>
          <c:yMode val="edge"/>
          <c:x val="0.21746651190513536"/>
          <c:y val="0.93371228813318075"/>
          <c:w val="0.56506697618972923"/>
          <c:h val="6.6287711866819254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solidFill>
            <a:schemeClr val="tx1"/>
          </a:solidFill>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0413509068338569E-2"/>
          <c:y val="3.9175591120524253E-2"/>
          <c:w val="0.95706514773302742"/>
          <c:h val="0.76879088595487388"/>
        </c:manualLayout>
      </c:layout>
      <c:barChart>
        <c:barDir val="col"/>
        <c:grouping val="clustered"/>
        <c:varyColors val="0"/>
        <c:ser>
          <c:idx val="0"/>
          <c:order val="0"/>
          <c:tx>
            <c:strRef>
              <c:f>Tabelle1!$B$1</c:f>
              <c:strCache>
                <c:ptCount val="1"/>
                <c:pt idx="0">
                  <c:v>#7F7F7F</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Tabelle1!$B$2</c:f>
              <c:numCache>
                <c:formatCode>General</c:formatCode>
                <c:ptCount val="1"/>
                <c:pt idx="0">
                  <c:v>4.3</c:v>
                </c:pt>
              </c:numCache>
            </c:numRef>
          </c:val>
          <c:extLst>
            <c:ext xmlns:c16="http://schemas.microsoft.com/office/drawing/2014/chart" uri="{C3380CC4-5D6E-409C-BE32-E72D297353CC}">
              <c16:uniqueId val="{00000000-E4BA-4205-B2A4-C4073A8A301C}"/>
            </c:ext>
          </c:extLst>
        </c:ser>
        <c:ser>
          <c:idx val="1"/>
          <c:order val="1"/>
          <c:tx>
            <c:strRef>
              <c:f>Tabelle1!$C$1</c:f>
              <c:strCache>
                <c:ptCount val="1"/>
                <c:pt idx="0">
                  <c:v>#204251</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Tabelle1!$C$2</c:f>
              <c:numCache>
                <c:formatCode>General</c:formatCode>
                <c:ptCount val="1"/>
                <c:pt idx="0">
                  <c:v>3</c:v>
                </c:pt>
              </c:numCache>
            </c:numRef>
          </c:val>
          <c:extLst>
            <c:ext xmlns:c16="http://schemas.microsoft.com/office/drawing/2014/chart" uri="{C3380CC4-5D6E-409C-BE32-E72D297353CC}">
              <c16:uniqueId val="{00000001-E4BA-4205-B2A4-C4073A8A301C}"/>
            </c:ext>
          </c:extLst>
        </c:ser>
        <c:ser>
          <c:idx val="2"/>
          <c:order val="2"/>
          <c:tx>
            <c:strRef>
              <c:f>Tabelle1!$D$1</c:f>
              <c:strCache>
                <c:ptCount val="1"/>
                <c:pt idx="0">
                  <c:v>#2F586E</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Tabelle1!$D$2</c:f>
              <c:numCache>
                <c:formatCode>General</c:formatCode>
                <c:ptCount val="1"/>
                <c:pt idx="0">
                  <c:v>2</c:v>
                </c:pt>
              </c:numCache>
            </c:numRef>
          </c:val>
          <c:extLst>
            <c:ext xmlns:c16="http://schemas.microsoft.com/office/drawing/2014/chart" uri="{C3380CC4-5D6E-409C-BE32-E72D297353CC}">
              <c16:uniqueId val="{00000002-E4BA-4205-B2A4-C4073A8A301C}"/>
            </c:ext>
          </c:extLst>
        </c:ser>
        <c:ser>
          <c:idx val="3"/>
          <c:order val="3"/>
          <c:tx>
            <c:strRef>
              <c:f>Tabelle1!$E$1</c:f>
              <c:strCache>
                <c:ptCount val="1"/>
                <c:pt idx="0">
                  <c:v>#8C9FB1</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Tabelle1!$E$2</c:f>
              <c:numCache>
                <c:formatCode>General</c:formatCode>
                <c:ptCount val="1"/>
                <c:pt idx="0">
                  <c:v>3.5</c:v>
                </c:pt>
              </c:numCache>
            </c:numRef>
          </c:val>
          <c:extLst>
            <c:ext xmlns:c16="http://schemas.microsoft.com/office/drawing/2014/chart" uri="{C3380CC4-5D6E-409C-BE32-E72D297353CC}">
              <c16:uniqueId val="{00000003-E4BA-4205-B2A4-C4073A8A301C}"/>
            </c:ext>
          </c:extLst>
        </c:ser>
        <c:ser>
          <c:idx val="4"/>
          <c:order val="4"/>
          <c:tx>
            <c:strRef>
              <c:f>Tabelle1!$F$1</c:f>
              <c:strCache>
                <c:ptCount val="1"/>
                <c:pt idx="0">
                  <c:v>#C2D0DC</c:v>
                </c:pt>
              </c:strCache>
            </c:strRef>
          </c:tx>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Tabelle1!$F$2</c:f>
              <c:numCache>
                <c:formatCode>General</c:formatCode>
                <c:ptCount val="1"/>
                <c:pt idx="0">
                  <c:v>2.5</c:v>
                </c:pt>
              </c:numCache>
            </c:numRef>
          </c:val>
          <c:extLst>
            <c:ext xmlns:c16="http://schemas.microsoft.com/office/drawing/2014/chart" uri="{C3380CC4-5D6E-409C-BE32-E72D297353CC}">
              <c16:uniqueId val="{00000004-E4BA-4205-B2A4-C4073A8A301C}"/>
            </c:ext>
          </c:extLst>
        </c:ser>
        <c:ser>
          <c:idx val="5"/>
          <c:order val="5"/>
          <c:tx>
            <c:strRef>
              <c:f>Tabelle1!$G$1</c:f>
              <c:strCache>
                <c:ptCount val="1"/>
                <c:pt idx="0">
                  <c:v>#C7C7C7</c:v>
                </c:pt>
              </c:strCache>
            </c:strRef>
          </c:tx>
          <c:spPr>
            <a:solidFill>
              <a:schemeClr val="accent6"/>
            </a:solidFill>
            <a:ln>
              <a:noFill/>
            </a:ln>
            <a:effectLst/>
          </c:spPr>
          <c:invertIfNegative val="0"/>
          <c:dLbls>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Tabelle1!$G$2</c:f>
              <c:numCache>
                <c:formatCode>General</c:formatCode>
                <c:ptCount val="1"/>
                <c:pt idx="0">
                  <c:v>3.5</c:v>
                </c:pt>
              </c:numCache>
            </c:numRef>
          </c:val>
          <c:extLst>
            <c:ext xmlns:c16="http://schemas.microsoft.com/office/drawing/2014/chart" uri="{C3380CC4-5D6E-409C-BE32-E72D297353CC}">
              <c16:uniqueId val="{00000005-E4BA-4205-B2A4-C4073A8A301C}"/>
            </c:ext>
          </c:extLst>
        </c:ser>
        <c:dLbls>
          <c:dLblPos val="outEnd"/>
          <c:showLegendKey val="0"/>
          <c:showVal val="1"/>
          <c:showCatName val="0"/>
          <c:showSerName val="0"/>
          <c:showPercent val="0"/>
          <c:showBubbleSize val="0"/>
        </c:dLbls>
        <c:gapWidth val="250"/>
        <c:overlap val="-100"/>
        <c:axId val="1434660416"/>
        <c:axId val="1434658752"/>
      </c:barChart>
      <c:catAx>
        <c:axId val="1434660416"/>
        <c:scaling>
          <c:orientation val="minMax"/>
        </c:scaling>
        <c:delete val="0"/>
        <c:axPos val="b"/>
        <c:numFmt formatCode="General" sourceLinked="1"/>
        <c:majorTickMark val="none"/>
        <c:minorTickMark val="none"/>
        <c:tickLblPos val="nextTo"/>
        <c:spPr>
          <a:noFill/>
          <a:ln w="6350" cap="flat" cmpd="sng" algn="ctr">
            <a:solidFill>
              <a:schemeClr val="accent1"/>
            </a:solidFill>
            <a:round/>
          </a:ln>
          <a:effectLst/>
        </c:spPr>
        <c:txPr>
          <a:bodyPr rot="-60000000" spcFirstLastPara="1" vertOverflow="ellipsis" vert="horz" wrap="square" anchor="ctr" anchorCtr="1"/>
          <a:lstStyle/>
          <a:p>
            <a:pPr>
              <a:defRPr lang="en-US"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crossAx val="1434658752"/>
        <c:crosses val="autoZero"/>
        <c:auto val="1"/>
        <c:lblAlgn val="ctr"/>
        <c:lblOffset val="100"/>
        <c:noMultiLvlLbl val="0"/>
      </c:catAx>
      <c:valAx>
        <c:axId val="1434658752"/>
        <c:scaling>
          <c:orientation val="minMax"/>
        </c:scaling>
        <c:delete val="0"/>
        <c:axPos val="l"/>
        <c:majorGridlines>
          <c:spPr>
            <a:ln w="6350" cap="flat" cmpd="sng" algn="ctr">
              <a:solidFill>
                <a:schemeClr val="accent6"/>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crossAx val="1434660416"/>
        <c:crosses val="autoZero"/>
        <c:crossBetween val="between"/>
        <c:majorUnit val="1"/>
      </c:valAx>
      <c:spPr>
        <a:noFill/>
        <a:ln>
          <a:noFill/>
        </a:ln>
        <a:effectLst/>
      </c:spPr>
    </c:plotArea>
    <c:legend>
      <c:legendPos val="b"/>
      <c:layout>
        <c:manualLayout>
          <c:xMode val="edge"/>
          <c:yMode val="edge"/>
          <c:x val="7.0883178333425889E-2"/>
          <c:y val="0.93371228813318075"/>
          <c:w val="0.85606605713177686"/>
          <c:h val="6.6287711866819254E-2"/>
        </c:manualLayout>
      </c:layout>
      <c:overlay val="0"/>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lgn="ctr">
        <a:defRPr lang="en-US" sz="1400" b="0" i="0" u="none" strike="noStrike" kern="1200" baseline="0">
          <a:solidFill>
            <a:schemeClr val="tx1"/>
          </a:solidFill>
          <a:latin typeface="+mn-lt"/>
          <a:ea typeface="+mn-ea"/>
          <a:cs typeface="+mn-cs"/>
        </a:defRPr>
      </a:pPr>
      <a:endParaRPr lang="de-DE"/>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Tabelle1!$B$1</c:f>
              <c:strCache>
                <c:ptCount val="1"/>
                <c:pt idx="0">
                  <c:v>Verkauf</c:v>
                </c:pt>
              </c:strCache>
            </c:strRef>
          </c:tx>
          <c:spPr>
            <a:ln w="12700">
              <a:noFill/>
            </a:ln>
          </c:spPr>
          <c:dPt>
            <c:idx val="0"/>
            <c:bubble3D val="0"/>
            <c:spPr>
              <a:solidFill>
                <a:schemeClr val="accent1"/>
              </a:solidFill>
              <a:ln w="12700">
                <a:noFill/>
              </a:ln>
              <a:effectLst/>
            </c:spPr>
            <c:extLst>
              <c:ext xmlns:c16="http://schemas.microsoft.com/office/drawing/2014/chart" uri="{C3380CC4-5D6E-409C-BE32-E72D297353CC}">
                <c16:uniqueId val="{00000001-A431-41FC-9AA4-04DA8CE4B610}"/>
              </c:ext>
            </c:extLst>
          </c:dPt>
          <c:dPt>
            <c:idx val="1"/>
            <c:bubble3D val="0"/>
            <c:spPr>
              <a:solidFill>
                <a:schemeClr val="accent2"/>
              </a:solidFill>
              <a:ln w="12700">
                <a:noFill/>
              </a:ln>
              <a:effectLst/>
            </c:spPr>
            <c:extLst>
              <c:ext xmlns:c16="http://schemas.microsoft.com/office/drawing/2014/chart" uri="{C3380CC4-5D6E-409C-BE32-E72D297353CC}">
                <c16:uniqueId val="{00000003-A431-41FC-9AA4-04DA8CE4B610}"/>
              </c:ext>
            </c:extLst>
          </c:dPt>
          <c:dPt>
            <c:idx val="2"/>
            <c:bubble3D val="0"/>
            <c:spPr>
              <a:solidFill>
                <a:schemeClr val="accent3"/>
              </a:solidFill>
              <a:ln w="12700">
                <a:noFill/>
              </a:ln>
              <a:effectLst/>
            </c:spPr>
            <c:extLst>
              <c:ext xmlns:c16="http://schemas.microsoft.com/office/drawing/2014/chart" uri="{C3380CC4-5D6E-409C-BE32-E72D297353CC}">
                <c16:uniqueId val="{00000002-B0C7-472A-8E3B-9164A9882764}"/>
              </c:ext>
            </c:extLst>
          </c:dPt>
          <c:dPt>
            <c:idx val="3"/>
            <c:bubble3D val="0"/>
            <c:spPr>
              <a:solidFill>
                <a:schemeClr val="accent4"/>
              </a:solidFill>
              <a:ln w="12700">
                <a:noFill/>
              </a:ln>
              <a:effectLst/>
            </c:spPr>
            <c:extLst>
              <c:ext xmlns:c16="http://schemas.microsoft.com/office/drawing/2014/chart" uri="{C3380CC4-5D6E-409C-BE32-E72D297353CC}">
                <c16:uniqueId val="{00000007-A431-41FC-9AA4-04DA8CE4B610}"/>
              </c:ext>
            </c:extLst>
          </c:dPt>
          <c:dPt>
            <c:idx val="4"/>
            <c:bubble3D val="0"/>
            <c:spPr>
              <a:solidFill>
                <a:schemeClr val="accent5"/>
              </a:solidFill>
              <a:ln w="12700">
                <a:noFill/>
              </a:ln>
              <a:effectLst/>
            </c:spPr>
            <c:extLst>
              <c:ext xmlns:c16="http://schemas.microsoft.com/office/drawing/2014/chart" uri="{C3380CC4-5D6E-409C-BE32-E72D297353CC}">
                <c16:uniqueId val="{00000009-A431-41FC-9AA4-04DA8CE4B610}"/>
              </c:ext>
            </c:extLst>
          </c:dPt>
          <c:dPt>
            <c:idx val="5"/>
            <c:bubble3D val="0"/>
            <c:spPr>
              <a:solidFill>
                <a:schemeClr val="accent6"/>
              </a:solidFill>
              <a:ln w="12700">
                <a:noFill/>
              </a:ln>
              <a:effectLst/>
            </c:spPr>
            <c:extLst>
              <c:ext xmlns:c16="http://schemas.microsoft.com/office/drawing/2014/chart" uri="{C3380CC4-5D6E-409C-BE32-E72D297353CC}">
                <c16:uniqueId val="{0000000B-A431-41FC-9AA4-04DA8CE4B610}"/>
              </c:ext>
            </c:extLst>
          </c:dPt>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Tabelle1!$A$2:$A$7</c:f>
              <c:strCache>
                <c:ptCount val="6"/>
                <c:pt idx="0">
                  <c:v>#7F7F7F</c:v>
                </c:pt>
                <c:pt idx="1">
                  <c:v>#204251</c:v>
                </c:pt>
                <c:pt idx="2">
                  <c:v>#2F586E</c:v>
                </c:pt>
                <c:pt idx="3">
                  <c:v>#8C9FB1</c:v>
                </c:pt>
                <c:pt idx="4">
                  <c:v>#C2D0DC</c:v>
                </c:pt>
                <c:pt idx="5">
                  <c:v>#C7C7C7</c:v>
                </c:pt>
              </c:strCache>
            </c:strRef>
          </c:cat>
          <c:val>
            <c:numRef>
              <c:f>Tabelle1!$B$2:$B$7</c:f>
              <c:numCache>
                <c:formatCode>General</c:formatCode>
                <c:ptCount val="6"/>
                <c:pt idx="0">
                  <c:v>1</c:v>
                </c:pt>
                <c:pt idx="1">
                  <c:v>1</c:v>
                </c:pt>
                <c:pt idx="2">
                  <c:v>1</c:v>
                </c:pt>
                <c:pt idx="3">
                  <c:v>1</c:v>
                </c:pt>
                <c:pt idx="4">
                  <c:v>1</c:v>
                </c:pt>
                <c:pt idx="5">
                  <c:v>1</c:v>
                </c:pt>
              </c:numCache>
            </c:numRef>
          </c:val>
          <c:extLst>
            <c:ext xmlns:c16="http://schemas.microsoft.com/office/drawing/2014/chart" uri="{C3380CC4-5D6E-409C-BE32-E72D297353CC}">
              <c16:uniqueId val="{00000000-B0C7-472A-8E3B-9164A9882764}"/>
            </c:ext>
          </c:extLst>
        </c:ser>
        <c:dLbls>
          <c:dLblPos val="inEnd"/>
          <c:showLegendKey val="0"/>
          <c:showVal val="1"/>
          <c:showCatName val="0"/>
          <c:showSerName val="0"/>
          <c:showPercent val="0"/>
          <c:showBubbleSize val="0"/>
          <c:showLeaderLines val="1"/>
        </c:dLbls>
        <c:firstSliceAng val="0"/>
      </c:pieChart>
      <c:spPr>
        <a:noFill/>
        <a:ln>
          <a:noFill/>
        </a:ln>
        <a:effectLst/>
      </c:spPr>
    </c:plotArea>
    <c:legend>
      <c:legendPos val="b"/>
      <c:layout>
        <c:manualLayout>
          <c:xMode val="edge"/>
          <c:yMode val="edge"/>
          <c:x val="5.1256506459616054E-4"/>
          <c:y val="0.89704254233535186"/>
          <c:w val="0.99832593763852651"/>
          <c:h val="0.10295745766464817"/>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823339624624693"/>
          <c:y val="8.4822331115881888E-2"/>
          <c:w val="0.58353302470969426"/>
          <c:h val="0.69845606916838132"/>
        </c:manualLayout>
      </c:layout>
      <c:doughnutChart>
        <c:varyColors val="1"/>
        <c:ser>
          <c:idx val="0"/>
          <c:order val="0"/>
          <c:tx>
            <c:strRef>
              <c:f>Tabelle1!$B$1</c:f>
              <c:strCache>
                <c:ptCount val="1"/>
                <c:pt idx="0">
                  <c:v>Verkauf</c:v>
                </c:pt>
              </c:strCache>
            </c:strRef>
          </c:tx>
          <c:spPr>
            <a:ln w="12700">
              <a:noFill/>
            </a:ln>
          </c:spPr>
          <c:dPt>
            <c:idx val="0"/>
            <c:bubble3D val="0"/>
            <c:spPr>
              <a:solidFill>
                <a:schemeClr val="accent1"/>
              </a:solidFill>
              <a:ln w="12700">
                <a:noFill/>
              </a:ln>
              <a:effectLst/>
            </c:spPr>
            <c:extLst>
              <c:ext xmlns:c16="http://schemas.microsoft.com/office/drawing/2014/chart" uri="{C3380CC4-5D6E-409C-BE32-E72D297353CC}">
                <c16:uniqueId val="{00000001-AA09-4A45-B573-4F663693638C}"/>
              </c:ext>
            </c:extLst>
          </c:dPt>
          <c:dPt>
            <c:idx val="1"/>
            <c:bubble3D val="0"/>
            <c:spPr>
              <a:solidFill>
                <a:schemeClr val="accent2"/>
              </a:solidFill>
              <a:ln w="12700">
                <a:noFill/>
              </a:ln>
              <a:effectLst/>
            </c:spPr>
            <c:extLst>
              <c:ext xmlns:c16="http://schemas.microsoft.com/office/drawing/2014/chart" uri="{C3380CC4-5D6E-409C-BE32-E72D297353CC}">
                <c16:uniqueId val="{00000003-AA09-4A45-B573-4F663693638C}"/>
              </c:ext>
            </c:extLst>
          </c:dPt>
          <c:dPt>
            <c:idx val="2"/>
            <c:bubble3D val="0"/>
            <c:spPr>
              <a:solidFill>
                <a:schemeClr val="accent3"/>
              </a:solidFill>
              <a:ln w="12700">
                <a:noFill/>
              </a:ln>
              <a:effectLst/>
            </c:spPr>
            <c:extLst>
              <c:ext xmlns:c16="http://schemas.microsoft.com/office/drawing/2014/chart" uri="{C3380CC4-5D6E-409C-BE32-E72D297353CC}">
                <c16:uniqueId val="{00000005-AA09-4A45-B573-4F663693638C}"/>
              </c:ext>
            </c:extLst>
          </c:dPt>
          <c:dPt>
            <c:idx val="3"/>
            <c:bubble3D val="0"/>
            <c:spPr>
              <a:solidFill>
                <a:schemeClr val="accent4"/>
              </a:solidFill>
              <a:ln w="12700">
                <a:noFill/>
              </a:ln>
              <a:effectLst/>
            </c:spPr>
            <c:extLst>
              <c:ext xmlns:c16="http://schemas.microsoft.com/office/drawing/2014/chart" uri="{C3380CC4-5D6E-409C-BE32-E72D297353CC}">
                <c16:uniqueId val="{00000007-AA09-4A45-B573-4F663693638C}"/>
              </c:ext>
            </c:extLst>
          </c:dPt>
          <c:dPt>
            <c:idx val="4"/>
            <c:bubble3D val="0"/>
            <c:spPr>
              <a:solidFill>
                <a:schemeClr val="accent5"/>
              </a:solidFill>
              <a:ln w="12700">
                <a:noFill/>
              </a:ln>
              <a:effectLst/>
            </c:spPr>
            <c:extLst>
              <c:ext xmlns:c16="http://schemas.microsoft.com/office/drawing/2014/chart" uri="{C3380CC4-5D6E-409C-BE32-E72D297353CC}">
                <c16:uniqueId val="{00000009-AA09-4A45-B573-4F663693638C}"/>
              </c:ext>
            </c:extLst>
          </c:dPt>
          <c:dPt>
            <c:idx val="5"/>
            <c:bubble3D val="0"/>
            <c:spPr>
              <a:solidFill>
                <a:schemeClr val="accent6"/>
              </a:solidFill>
              <a:ln w="12700">
                <a:noFill/>
              </a:ln>
              <a:effectLst/>
            </c:spPr>
            <c:extLst>
              <c:ext xmlns:c16="http://schemas.microsoft.com/office/drawing/2014/chart" uri="{C3380CC4-5D6E-409C-BE32-E72D297353CC}">
                <c16:uniqueId val="{0000000B-AA09-4A45-B573-4F663693638C}"/>
              </c:ext>
            </c:extLst>
          </c:dPt>
          <c:dLbls>
            <c:dLbl>
              <c:idx val="0"/>
              <c:layout>
                <c:manualLayout>
                  <c:x val="5.1073708647707487E-2"/>
                  <c:y val="-6.11323443050648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AA09-4A45-B573-4F663693638C}"/>
                </c:ext>
              </c:extLst>
            </c:dLbl>
            <c:dLbl>
              <c:idx val="1"/>
              <c:layout>
                <c:manualLayout>
                  <c:x val="6.7324434126523502E-2"/>
                  <c:y val="-1.389371461478751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A09-4A45-B573-4F663693638C}"/>
                </c:ext>
              </c:extLst>
            </c:dLbl>
            <c:dLbl>
              <c:idx val="2"/>
              <c:layout>
                <c:manualLayout>
                  <c:x val="4.6430644225188708E-2"/>
                  <c:y val="5.557485845914985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AA09-4A45-B573-4F663693638C}"/>
                </c:ext>
              </c:extLst>
            </c:dLbl>
            <c:dLbl>
              <c:idx val="3"/>
              <c:layout>
                <c:manualLayout>
                  <c:x val="-3.4822983168891465E-2"/>
                  <c:y val="6.668983015097992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AA09-4A45-B573-4F663693638C}"/>
                </c:ext>
              </c:extLst>
            </c:dLbl>
            <c:dLbl>
              <c:idx val="4"/>
              <c:layout>
                <c:manualLayout>
                  <c:x val="-6.5002901915264102E-2"/>
                  <c:y val="-1.389371461478751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AA09-4A45-B573-4F663693638C}"/>
                </c:ext>
              </c:extLst>
            </c:dLbl>
            <c:dLbl>
              <c:idx val="5"/>
              <c:layout>
                <c:manualLayout>
                  <c:x val="-4.8752176436448101E-2"/>
                  <c:y val="-6.113234430506485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AA09-4A45-B573-4F663693638C}"/>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Tabelle1!$A$2:$A$7</c:f>
              <c:strCache>
                <c:ptCount val="6"/>
                <c:pt idx="0">
                  <c:v>#7F7F7F</c:v>
                </c:pt>
                <c:pt idx="1">
                  <c:v>#204251</c:v>
                </c:pt>
                <c:pt idx="2">
                  <c:v>#2F586E</c:v>
                </c:pt>
                <c:pt idx="3">
                  <c:v>#8C9FB1</c:v>
                </c:pt>
                <c:pt idx="4">
                  <c:v>#C2D0DC</c:v>
                </c:pt>
                <c:pt idx="5">
                  <c:v>#C7C7C7</c:v>
                </c:pt>
              </c:strCache>
            </c:strRef>
          </c:cat>
          <c:val>
            <c:numRef>
              <c:f>Tabelle1!$B$2:$B$7</c:f>
              <c:numCache>
                <c:formatCode>General</c:formatCode>
                <c:ptCount val="6"/>
                <c:pt idx="0">
                  <c:v>1</c:v>
                </c:pt>
                <c:pt idx="1">
                  <c:v>1</c:v>
                </c:pt>
                <c:pt idx="2">
                  <c:v>1</c:v>
                </c:pt>
                <c:pt idx="3">
                  <c:v>1</c:v>
                </c:pt>
                <c:pt idx="4">
                  <c:v>1</c:v>
                </c:pt>
                <c:pt idx="5">
                  <c:v>1</c:v>
                </c:pt>
              </c:numCache>
            </c:numRef>
          </c:val>
          <c:extLst>
            <c:ext xmlns:c16="http://schemas.microsoft.com/office/drawing/2014/chart" uri="{C3380CC4-5D6E-409C-BE32-E72D297353CC}">
              <c16:uniqueId val="{0000000C-AA09-4A45-B573-4F663693638C}"/>
            </c:ext>
          </c:extLst>
        </c:ser>
        <c:dLbls>
          <c:showLegendKey val="0"/>
          <c:showVal val="0"/>
          <c:showCatName val="0"/>
          <c:showSerName val="0"/>
          <c:showPercent val="0"/>
          <c:showBubbleSize val="0"/>
          <c:showLeaderLines val="1"/>
        </c:dLbls>
        <c:firstSliceAng val="0"/>
        <c:holeSize val="80"/>
      </c:doughnutChart>
      <c:spPr>
        <a:noFill/>
        <a:ln>
          <a:noFill/>
        </a:ln>
        <a:effectLst/>
      </c:spPr>
    </c:plotArea>
    <c:legend>
      <c:legendPos val="b"/>
      <c:layout>
        <c:manualLayout>
          <c:xMode val="edge"/>
          <c:yMode val="edge"/>
          <c:x val="5.1256506459616054E-4"/>
          <c:y val="0.89704254233535186"/>
          <c:w val="0.99948743493540382"/>
          <c:h val="0.10295745766464817"/>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Tabelle1!$B$1</c:f>
              <c:strCache>
                <c:ptCount val="1"/>
                <c:pt idx="0">
                  <c:v>Verkauf</c:v>
                </c:pt>
              </c:strCache>
            </c:strRef>
          </c:tx>
          <c:spPr>
            <a:ln w="12700">
              <a:noFill/>
            </a:ln>
          </c:spPr>
          <c:dPt>
            <c:idx val="0"/>
            <c:bubble3D val="0"/>
            <c:spPr>
              <a:solidFill>
                <a:schemeClr val="accent1"/>
              </a:solidFill>
              <a:ln w="12700">
                <a:noFill/>
              </a:ln>
              <a:effectLst/>
            </c:spPr>
            <c:extLst>
              <c:ext xmlns:c16="http://schemas.microsoft.com/office/drawing/2014/chart" uri="{C3380CC4-5D6E-409C-BE32-E72D297353CC}">
                <c16:uniqueId val="{00000001-B46A-4827-A15D-640F30576E83}"/>
              </c:ext>
            </c:extLst>
          </c:dPt>
          <c:dPt>
            <c:idx val="1"/>
            <c:bubble3D val="0"/>
            <c:spPr>
              <a:solidFill>
                <a:schemeClr val="accent2"/>
              </a:solidFill>
              <a:ln w="12700">
                <a:noFill/>
              </a:ln>
              <a:effectLst/>
            </c:spPr>
            <c:extLst>
              <c:ext xmlns:c16="http://schemas.microsoft.com/office/drawing/2014/chart" uri="{C3380CC4-5D6E-409C-BE32-E72D297353CC}">
                <c16:uniqueId val="{00000003-B46A-4827-A15D-640F30576E83}"/>
              </c:ext>
            </c:extLst>
          </c:dPt>
          <c:dPt>
            <c:idx val="2"/>
            <c:bubble3D val="0"/>
            <c:spPr>
              <a:solidFill>
                <a:schemeClr val="accent3"/>
              </a:solidFill>
              <a:ln w="12700">
                <a:noFill/>
              </a:ln>
              <a:effectLst/>
            </c:spPr>
            <c:extLst>
              <c:ext xmlns:c16="http://schemas.microsoft.com/office/drawing/2014/chart" uri="{C3380CC4-5D6E-409C-BE32-E72D297353CC}">
                <c16:uniqueId val="{00000005-B46A-4827-A15D-640F30576E83}"/>
              </c:ext>
            </c:extLst>
          </c:dPt>
          <c:dPt>
            <c:idx val="3"/>
            <c:bubble3D val="0"/>
            <c:spPr>
              <a:solidFill>
                <a:schemeClr val="accent4"/>
              </a:solidFill>
              <a:ln w="12700">
                <a:noFill/>
              </a:ln>
              <a:effectLst/>
            </c:spPr>
            <c:extLst>
              <c:ext xmlns:c16="http://schemas.microsoft.com/office/drawing/2014/chart" uri="{C3380CC4-5D6E-409C-BE32-E72D297353CC}">
                <c16:uniqueId val="{00000007-B46A-4827-A15D-640F30576E83}"/>
              </c:ext>
            </c:extLst>
          </c:dPt>
          <c:dPt>
            <c:idx val="4"/>
            <c:bubble3D val="0"/>
            <c:spPr>
              <a:solidFill>
                <a:schemeClr val="accent5"/>
              </a:solidFill>
              <a:ln w="12700">
                <a:noFill/>
              </a:ln>
              <a:effectLst/>
            </c:spPr>
            <c:extLst>
              <c:ext xmlns:c16="http://schemas.microsoft.com/office/drawing/2014/chart" uri="{C3380CC4-5D6E-409C-BE32-E72D297353CC}">
                <c16:uniqueId val="{00000009-B46A-4827-A15D-640F30576E83}"/>
              </c:ext>
            </c:extLst>
          </c:dPt>
          <c:dPt>
            <c:idx val="5"/>
            <c:bubble3D val="0"/>
            <c:spPr>
              <a:solidFill>
                <a:schemeClr val="accent6"/>
              </a:solidFill>
              <a:ln w="12700">
                <a:noFill/>
              </a:ln>
              <a:effectLst/>
            </c:spPr>
            <c:extLst>
              <c:ext xmlns:c16="http://schemas.microsoft.com/office/drawing/2014/chart" uri="{C3380CC4-5D6E-409C-BE32-E72D297353CC}">
                <c16:uniqueId val="{0000000B-B46A-4827-A15D-640F30576E83}"/>
              </c:ext>
            </c:extLst>
          </c:dPt>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Tabelle1!$A$2:$A$7</c:f>
              <c:strCache>
                <c:ptCount val="6"/>
                <c:pt idx="0">
                  <c:v>#7F7F7F</c:v>
                </c:pt>
                <c:pt idx="1">
                  <c:v>#204251</c:v>
                </c:pt>
                <c:pt idx="2">
                  <c:v>#2F586E</c:v>
                </c:pt>
                <c:pt idx="3">
                  <c:v>#8C9FB1</c:v>
                </c:pt>
                <c:pt idx="4">
                  <c:v>#C2D0DC</c:v>
                </c:pt>
                <c:pt idx="5">
                  <c:v>#C7C7C7</c:v>
                </c:pt>
              </c:strCache>
            </c:strRef>
          </c:cat>
          <c:val>
            <c:numRef>
              <c:f>Tabelle1!$B$2:$B$7</c:f>
              <c:numCache>
                <c:formatCode>General</c:formatCode>
                <c:ptCount val="6"/>
                <c:pt idx="0">
                  <c:v>1</c:v>
                </c:pt>
                <c:pt idx="1">
                  <c:v>1</c:v>
                </c:pt>
                <c:pt idx="2">
                  <c:v>1</c:v>
                </c:pt>
                <c:pt idx="3">
                  <c:v>1</c:v>
                </c:pt>
                <c:pt idx="4">
                  <c:v>1</c:v>
                </c:pt>
                <c:pt idx="5">
                  <c:v>1</c:v>
                </c:pt>
              </c:numCache>
            </c:numRef>
          </c:val>
          <c:extLst>
            <c:ext xmlns:c16="http://schemas.microsoft.com/office/drawing/2014/chart" uri="{C3380CC4-5D6E-409C-BE32-E72D297353CC}">
              <c16:uniqueId val="{0000000C-B46A-4827-A15D-640F30576E83}"/>
            </c:ext>
          </c:extLst>
        </c:ser>
        <c:dLbls>
          <c:dLblPos val="inEnd"/>
          <c:showLegendKey val="0"/>
          <c:showVal val="1"/>
          <c:showCatName val="0"/>
          <c:showSerName val="0"/>
          <c:showPercent val="0"/>
          <c:showBubbleSize val="0"/>
          <c:showLeaderLines val="1"/>
        </c:dLbls>
        <c:firstSliceAng val="0"/>
      </c:pieChart>
      <c:spPr>
        <a:noFill/>
        <a:ln>
          <a:noFill/>
        </a:ln>
        <a:effectLst/>
      </c:spPr>
    </c:plotArea>
    <c:legend>
      <c:legendPos val="b"/>
      <c:layout>
        <c:manualLayout>
          <c:xMode val="edge"/>
          <c:yMode val="edge"/>
          <c:x val="5.1256506459616054E-4"/>
          <c:y val="0.89704254233535186"/>
          <c:w val="0.99832593763852651"/>
          <c:h val="0.10295745766464817"/>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823339624624693"/>
          <c:y val="8.4822331115881888E-2"/>
          <c:w val="0.58353302470969426"/>
          <c:h val="0.69845606916838132"/>
        </c:manualLayout>
      </c:layout>
      <c:doughnutChart>
        <c:varyColors val="1"/>
        <c:ser>
          <c:idx val="0"/>
          <c:order val="0"/>
          <c:tx>
            <c:strRef>
              <c:f>Tabelle1!$B$1</c:f>
              <c:strCache>
                <c:ptCount val="1"/>
                <c:pt idx="0">
                  <c:v>Verkauf</c:v>
                </c:pt>
              </c:strCache>
            </c:strRef>
          </c:tx>
          <c:spPr>
            <a:ln w="12700">
              <a:noFill/>
            </a:ln>
          </c:spPr>
          <c:dPt>
            <c:idx val="0"/>
            <c:bubble3D val="0"/>
            <c:spPr>
              <a:solidFill>
                <a:schemeClr val="accent1"/>
              </a:solidFill>
              <a:ln w="12700">
                <a:noFill/>
              </a:ln>
              <a:effectLst/>
            </c:spPr>
            <c:extLst>
              <c:ext xmlns:c16="http://schemas.microsoft.com/office/drawing/2014/chart" uri="{C3380CC4-5D6E-409C-BE32-E72D297353CC}">
                <c16:uniqueId val="{00000001-BCC7-4600-82C4-D6E1720EA7DD}"/>
              </c:ext>
            </c:extLst>
          </c:dPt>
          <c:dPt>
            <c:idx val="1"/>
            <c:bubble3D val="0"/>
            <c:spPr>
              <a:solidFill>
                <a:schemeClr val="accent2"/>
              </a:solidFill>
              <a:ln w="12700">
                <a:noFill/>
              </a:ln>
              <a:effectLst/>
            </c:spPr>
            <c:extLst>
              <c:ext xmlns:c16="http://schemas.microsoft.com/office/drawing/2014/chart" uri="{C3380CC4-5D6E-409C-BE32-E72D297353CC}">
                <c16:uniqueId val="{00000003-BCC7-4600-82C4-D6E1720EA7DD}"/>
              </c:ext>
            </c:extLst>
          </c:dPt>
          <c:dPt>
            <c:idx val="2"/>
            <c:bubble3D val="0"/>
            <c:spPr>
              <a:solidFill>
                <a:schemeClr val="accent3"/>
              </a:solidFill>
              <a:ln w="12700">
                <a:noFill/>
              </a:ln>
              <a:effectLst/>
            </c:spPr>
            <c:extLst>
              <c:ext xmlns:c16="http://schemas.microsoft.com/office/drawing/2014/chart" uri="{C3380CC4-5D6E-409C-BE32-E72D297353CC}">
                <c16:uniqueId val="{00000005-BCC7-4600-82C4-D6E1720EA7DD}"/>
              </c:ext>
            </c:extLst>
          </c:dPt>
          <c:dPt>
            <c:idx val="3"/>
            <c:bubble3D val="0"/>
            <c:spPr>
              <a:solidFill>
                <a:schemeClr val="accent4"/>
              </a:solidFill>
              <a:ln w="12700">
                <a:noFill/>
              </a:ln>
              <a:effectLst/>
            </c:spPr>
            <c:extLst>
              <c:ext xmlns:c16="http://schemas.microsoft.com/office/drawing/2014/chart" uri="{C3380CC4-5D6E-409C-BE32-E72D297353CC}">
                <c16:uniqueId val="{00000007-BCC7-4600-82C4-D6E1720EA7DD}"/>
              </c:ext>
            </c:extLst>
          </c:dPt>
          <c:dPt>
            <c:idx val="4"/>
            <c:bubble3D val="0"/>
            <c:spPr>
              <a:solidFill>
                <a:schemeClr val="accent5"/>
              </a:solidFill>
              <a:ln w="12700">
                <a:noFill/>
              </a:ln>
              <a:effectLst/>
            </c:spPr>
            <c:extLst>
              <c:ext xmlns:c16="http://schemas.microsoft.com/office/drawing/2014/chart" uri="{C3380CC4-5D6E-409C-BE32-E72D297353CC}">
                <c16:uniqueId val="{00000009-BCC7-4600-82C4-D6E1720EA7DD}"/>
              </c:ext>
            </c:extLst>
          </c:dPt>
          <c:dPt>
            <c:idx val="5"/>
            <c:bubble3D val="0"/>
            <c:spPr>
              <a:solidFill>
                <a:schemeClr val="accent6"/>
              </a:solidFill>
              <a:ln w="12700">
                <a:noFill/>
              </a:ln>
              <a:effectLst/>
            </c:spPr>
            <c:extLst>
              <c:ext xmlns:c16="http://schemas.microsoft.com/office/drawing/2014/chart" uri="{C3380CC4-5D6E-409C-BE32-E72D297353CC}">
                <c16:uniqueId val="{0000000B-BCC7-4600-82C4-D6E1720EA7DD}"/>
              </c:ext>
            </c:extLst>
          </c:dPt>
          <c:dLbls>
            <c:dLbl>
              <c:idx val="0"/>
              <c:layout>
                <c:manualLayout>
                  <c:x val="5.1073708647707487E-2"/>
                  <c:y val="-6.11323443050648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BCC7-4600-82C4-D6E1720EA7DD}"/>
                </c:ext>
              </c:extLst>
            </c:dLbl>
            <c:dLbl>
              <c:idx val="1"/>
              <c:layout>
                <c:manualLayout>
                  <c:x val="6.7324434126523502E-2"/>
                  <c:y val="-1.389371461478751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CC7-4600-82C4-D6E1720EA7DD}"/>
                </c:ext>
              </c:extLst>
            </c:dLbl>
            <c:dLbl>
              <c:idx val="2"/>
              <c:layout>
                <c:manualLayout>
                  <c:x val="4.6430644225188708E-2"/>
                  <c:y val="5.557485845914985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BCC7-4600-82C4-D6E1720EA7DD}"/>
                </c:ext>
              </c:extLst>
            </c:dLbl>
            <c:dLbl>
              <c:idx val="3"/>
              <c:layout>
                <c:manualLayout>
                  <c:x val="-3.4822983168891465E-2"/>
                  <c:y val="6.668983015097992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BCC7-4600-82C4-D6E1720EA7DD}"/>
                </c:ext>
              </c:extLst>
            </c:dLbl>
            <c:dLbl>
              <c:idx val="4"/>
              <c:layout>
                <c:manualLayout>
                  <c:x val="-6.5002901915264102E-2"/>
                  <c:y val="-1.389371461478751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BCC7-4600-82C4-D6E1720EA7DD}"/>
                </c:ext>
              </c:extLst>
            </c:dLbl>
            <c:dLbl>
              <c:idx val="5"/>
              <c:layout>
                <c:manualLayout>
                  <c:x val="-4.8752176436448101E-2"/>
                  <c:y val="-6.113234430506485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BCC7-4600-82C4-D6E1720EA7DD}"/>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Tabelle1!$A$2:$A$7</c:f>
              <c:strCache>
                <c:ptCount val="6"/>
                <c:pt idx="0">
                  <c:v>#7F7F7F</c:v>
                </c:pt>
                <c:pt idx="1">
                  <c:v>#204251</c:v>
                </c:pt>
                <c:pt idx="2">
                  <c:v>#2F586E</c:v>
                </c:pt>
                <c:pt idx="3">
                  <c:v>#8C9FB1</c:v>
                </c:pt>
                <c:pt idx="4">
                  <c:v>#C2D0DC</c:v>
                </c:pt>
                <c:pt idx="5">
                  <c:v>#C7C7C7</c:v>
                </c:pt>
              </c:strCache>
            </c:strRef>
          </c:cat>
          <c:val>
            <c:numRef>
              <c:f>Tabelle1!$B$2:$B$7</c:f>
              <c:numCache>
                <c:formatCode>General</c:formatCode>
                <c:ptCount val="6"/>
                <c:pt idx="0">
                  <c:v>1</c:v>
                </c:pt>
                <c:pt idx="1">
                  <c:v>1</c:v>
                </c:pt>
                <c:pt idx="2">
                  <c:v>1</c:v>
                </c:pt>
                <c:pt idx="3">
                  <c:v>1</c:v>
                </c:pt>
                <c:pt idx="4">
                  <c:v>1</c:v>
                </c:pt>
                <c:pt idx="5">
                  <c:v>1</c:v>
                </c:pt>
              </c:numCache>
            </c:numRef>
          </c:val>
          <c:extLst>
            <c:ext xmlns:c16="http://schemas.microsoft.com/office/drawing/2014/chart" uri="{C3380CC4-5D6E-409C-BE32-E72D297353CC}">
              <c16:uniqueId val="{0000000C-BCC7-4600-82C4-D6E1720EA7DD}"/>
            </c:ext>
          </c:extLst>
        </c:ser>
        <c:dLbls>
          <c:showLegendKey val="0"/>
          <c:showVal val="0"/>
          <c:showCatName val="0"/>
          <c:showSerName val="0"/>
          <c:showPercent val="0"/>
          <c:showBubbleSize val="0"/>
          <c:showLeaderLines val="1"/>
        </c:dLbls>
        <c:firstSliceAng val="0"/>
        <c:holeSize val="80"/>
      </c:doughnutChart>
      <c:spPr>
        <a:noFill/>
        <a:ln>
          <a:noFill/>
        </a:ln>
        <a:effectLst/>
      </c:spPr>
    </c:plotArea>
    <c:legend>
      <c:legendPos val="b"/>
      <c:layout>
        <c:manualLayout>
          <c:xMode val="edge"/>
          <c:yMode val="edge"/>
          <c:x val="5.1256506459616054E-4"/>
          <c:y val="0.89704254233535186"/>
          <c:w val="0.99948743493540382"/>
          <c:h val="0.10295745766464817"/>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02C9555C-46DE-4406-8ABE-45349F5208F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E4F3B590-57A4-4D61-9607-3C2EA36AB1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8CE87A-16FF-4C7D-8292-0CB980715C8B}" type="datetimeFigureOut">
              <a:rPr lang="de-DE" smtClean="0"/>
              <a:t>24.06.24</a:t>
            </a:fld>
            <a:endParaRPr lang="de-DE"/>
          </a:p>
        </p:txBody>
      </p:sp>
      <p:sp>
        <p:nvSpPr>
          <p:cNvPr id="4" name="Fußzeilenplatzhalter 3">
            <a:extLst>
              <a:ext uri="{FF2B5EF4-FFF2-40B4-BE49-F238E27FC236}">
                <a16:creationId xmlns:a16="http://schemas.microsoft.com/office/drawing/2014/main" id="{4C6DC5A1-1CCC-484A-AB24-DCA2F05D594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24041CFA-48F6-4759-86C7-790FC637E93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52F6222-CCA6-4FA7-88E0-B7BAE53645AA}" type="slidenum">
              <a:rPr lang="de-DE" smtClean="0"/>
              <a:t>‹Nr.›</a:t>
            </a:fld>
            <a:endParaRPr lang="de-DE"/>
          </a:p>
        </p:txBody>
      </p:sp>
    </p:spTree>
    <p:extLst>
      <p:ext uri="{BB962C8B-B14F-4D97-AF65-F5344CB8AC3E}">
        <p14:creationId xmlns:p14="http://schemas.microsoft.com/office/powerpoint/2010/main" val="14418328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ECA62E-2216-4960-A875-4D2633F4A404}" type="datetimeFigureOut">
              <a:rPr lang="de-DE" smtClean="0"/>
              <a:t>24.06.24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F93703-73BA-47D5-8B02-C172375928DA}" type="slidenum">
              <a:rPr lang="de-DE" smtClean="0"/>
              <a:t>‹Nr.›</a:t>
            </a:fld>
            <a:endParaRPr lang="de-DE"/>
          </a:p>
        </p:txBody>
      </p:sp>
    </p:spTree>
    <p:extLst>
      <p:ext uri="{BB962C8B-B14F-4D97-AF65-F5344CB8AC3E}">
        <p14:creationId xmlns:p14="http://schemas.microsoft.com/office/powerpoint/2010/main" val="1153314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bild">
    <p:bg>
      <p:bgRef idx="1001">
        <a:schemeClr val="bg2"/>
      </p:bgRef>
    </p:bg>
    <p:spTree>
      <p:nvGrpSpPr>
        <p:cNvPr id="1" name=""/>
        <p:cNvGrpSpPr/>
        <p:nvPr/>
      </p:nvGrpSpPr>
      <p:grpSpPr>
        <a:xfrm>
          <a:off x="0" y="0"/>
          <a:ext cx="0" cy="0"/>
          <a:chOff x="0" y="0"/>
          <a:chExt cx="0" cy="0"/>
        </a:xfrm>
      </p:grpSpPr>
      <p:sp>
        <p:nvSpPr>
          <p:cNvPr id="168" name="Textplatzhalter 167">
            <a:extLst>
              <a:ext uri="{FF2B5EF4-FFF2-40B4-BE49-F238E27FC236}">
                <a16:creationId xmlns:a16="http://schemas.microsoft.com/office/drawing/2014/main" id="{91CA67B1-C872-42F5-99A5-C31B319F69AF}"/>
              </a:ext>
            </a:extLst>
          </p:cNvPr>
          <p:cNvSpPr>
            <a:spLocks noGrp="1"/>
          </p:cNvSpPr>
          <p:nvPr>
            <p:ph type="body" sz="quarter" idx="11" hasCustomPrompt="1"/>
          </p:nvPr>
        </p:nvSpPr>
        <p:spPr>
          <a:xfrm>
            <a:off x="0" y="1628775"/>
            <a:ext cx="12192000" cy="5229225"/>
          </a:xfrm>
          <a:gradFill>
            <a:gsLst>
              <a:gs pos="50000">
                <a:schemeClr val="accent4">
                  <a:alpha val="50000"/>
                </a:schemeClr>
              </a:gs>
              <a:gs pos="5000">
                <a:schemeClr val="accent4"/>
              </a:gs>
              <a:gs pos="100000">
                <a:schemeClr val="accent4">
                  <a:alpha val="20000"/>
                </a:schemeClr>
              </a:gs>
            </a:gsLst>
            <a:lin ang="5400000" scaled="1"/>
          </a:gradFill>
        </p:spPr>
        <p:txBody>
          <a:bodyPr vert="horz" wrap="square" lIns="540000" tIns="1188000" rIns="0" bIns="0" rtlCol="0" anchor="t" anchorCtr="0">
            <a:noAutofit/>
          </a:bodyPr>
          <a:lstStyle>
            <a:lvl1pPr>
              <a:defRPr lang="de-DE" sz="4000" b="1" dirty="0">
                <a:latin typeface="+mj-lt"/>
                <a:ea typeface="+mj-ea"/>
                <a:cs typeface="+mj-cs"/>
              </a:defRPr>
            </a:lvl1pPr>
          </a:lstStyle>
          <a:p>
            <a:pPr lvl="0">
              <a:spcBef>
                <a:spcPct val="0"/>
              </a:spcBef>
            </a:pPr>
            <a:r>
              <a:rPr lang="de-DE" dirty="0"/>
              <a:t> </a:t>
            </a:r>
          </a:p>
        </p:txBody>
      </p:sp>
      <p:sp>
        <p:nvSpPr>
          <p:cNvPr id="165" name="Bildplatzhalter 60">
            <a:extLst>
              <a:ext uri="{FF2B5EF4-FFF2-40B4-BE49-F238E27FC236}">
                <a16:creationId xmlns:a16="http://schemas.microsoft.com/office/drawing/2014/main" id="{F018B551-27B5-4B00-BF39-7527999917AE}"/>
              </a:ext>
            </a:extLst>
          </p:cNvPr>
          <p:cNvSpPr>
            <a:spLocks noGrp="1"/>
          </p:cNvSpPr>
          <p:nvPr>
            <p:ph type="pic" sz="quarter" idx="10" hasCustomPrompt="1"/>
          </p:nvPr>
        </p:nvSpPr>
        <p:spPr>
          <a:xfrm>
            <a:off x="0" y="1628775"/>
            <a:ext cx="12192000" cy="5229226"/>
          </a:xfrm>
          <a:solidFill>
            <a:schemeClr val="tx1">
              <a:lumMod val="95000"/>
            </a:schemeClr>
          </a:solidFill>
        </p:spPr>
        <p:txBody>
          <a:bodyPr/>
          <a:lstStyle/>
          <a:p>
            <a:r>
              <a:rPr lang="de-DE" dirty="0"/>
              <a:t> </a:t>
            </a:r>
          </a:p>
        </p:txBody>
      </p:sp>
      <p:sp>
        <p:nvSpPr>
          <p:cNvPr id="2" name="Titel 1">
            <a:extLst>
              <a:ext uri="{FF2B5EF4-FFF2-40B4-BE49-F238E27FC236}">
                <a16:creationId xmlns:a16="http://schemas.microsoft.com/office/drawing/2014/main" id="{6C1DC1BF-B7B9-4143-AFEB-7D1D6C73E88C}"/>
              </a:ext>
            </a:extLst>
          </p:cNvPr>
          <p:cNvSpPr>
            <a:spLocks noGrp="1"/>
          </p:cNvSpPr>
          <p:nvPr>
            <p:ph type="title" hasCustomPrompt="1"/>
          </p:nvPr>
        </p:nvSpPr>
        <p:spPr>
          <a:xfrm>
            <a:off x="520163" y="2913731"/>
            <a:ext cx="4979505" cy="1030539"/>
          </a:xfrm>
        </p:spPr>
        <p:txBody>
          <a:bodyPr wrap="none" tIns="0" rIns="0"/>
          <a:lstStyle>
            <a:lvl1pPr algn="l">
              <a:lnSpc>
                <a:spcPct val="110000"/>
              </a:lnSpc>
              <a:defRPr sz="6600" b="1" i="0">
                <a:solidFill>
                  <a:schemeClr val="tx1"/>
                </a:solidFill>
                <a:latin typeface="FAUSans Office" panose="020B0504010101010104" pitchFamily="34" charset="77"/>
                <a:cs typeface="FAUSans Office" panose="020B0504010101010104" pitchFamily="34" charset="77"/>
              </a:defRPr>
            </a:lvl1pPr>
          </a:lstStyle>
          <a:p>
            <a:r>
              <a:rPr lang="de-DE" dirty="0"/>
              <a:t>Willkommen</a:t>
            </a:r>
          </a:p>
        </p:txBody>
      </p:sp>
      <p:sp>
        <p:nvSpPr>
          <p:cNvPr id="56" name="Rechteck 55">
            <a:extLst>
              <a:ext uri="{FF2B5EF4-FFF2-40B4-BE49-F238E27FC236}">
                <a16:creationId xmlns:a16="http://schemas.microsoft.com/office/drawing/2014/main" id="{929994FB-5DBF-40C3-99B7-BCB45F80FCBA}"/>
              </a:ext>
            </a:extLst>
          </p:cNvPr>
          <p:cNvSpPr/>
          <p:nvPr userDrawn="1"/>
        </p:nvSpPr>
        <p:spPr>
          <a:xfrm>
            <a:off x="518400" y="1196733"/>
            <a:ext cx="11676062" cy="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57" name="Gruppieren 56">
            <a:extLst>
              <a:ext uri="{FF2B5EF4-FFF2-40B4-BE49-F238E27FC236}">
                <a16:creationId xmlns:a16="http://schemas.microsoft.com/office/drawing/2014/main" id="{A67BB0E1-5E7F-46E5-9D87-74249FA80151}"/>
              </a:ext>
            </a:extLst>
          </p:cNvPr>
          <p:cNvGrpSpPr/>
          <p:nvPr userDrawn="1"/>
        </p:nvGrpSpPr>
        <p:grpSpPr>
          <a:xfrm>
            <a:off x="-390525" y="160153"/>
            <a:ext cx="333375" cy="136812"/>
            <a:chOff x="-133350" y="2711163"/>
            <a:chExt cx="333375" cy="136812"/>
          </a:xfrm>
        </p:grpSpPr>
        <p:cxnSp>
          <p:nvCxnSpPr>
            <p:cNvPr id="58" name="Gerader Verbinder 57">
              <a:extLst>
                <a:ext uri="{FF2B5EF4-FFF2-40B4-BE49-F238E27FC236}">
                  <a16:creationId xmlns:a16="http://schemas.microsoft.com/office/drawing/2014/main" id="{735EC3F0-D52F-43D8-9D20-FC4F70B1922F}"/>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59" name="Textfeld 58">
              <a:extLst>
                <a:ext uri="{FF2B5EF4-FFF2-40B4-BE49-F238E27FC236}">
                  <a16:creationId xmlns:a16="http://schemas.microsoft.com/office/drawing/2014/main" id="{D73E6E84-A759-4118-9971-2B614D3FE504}"/>
                </a:ext>
              </a:extLst>
            </p:cNvPr>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08,70</a:t>
              </a:r>
            </a:p>
          </p:txBody>
        </p:sp>
      </p:grpSp>
      <p:grpSp>
        <p:nvGrpSpPr>
          <p:cNvPr id="60" name="Gruppieren 59">
            <a:extLst>
              <a:ext uri="{FF2B5EF4-FFF2-40B4-BE49-F238E27FC236}">
                <a16:creationId xmlns:a16="http://schemas.microsoft.com/office/drawing/2014/main" id="{F1FCC803-A93B-423F-B835-B52876B2721B}"/>
              </a:ext>
            </a:extLst>
          </p:cNvPr>
          <p:cNvGrpSpPr/>
          <p:nvPr userDrawn="1"/>
        </p:nvGrpSpPr>
        <p:grpSpPr>
          <a:xfrm>
            <a:off x="-390525" y="1131703"/>
            <a:ext cx="333375" cy="136812"/>
            <a:chOff x="-133350" y="2711163"/>
            <a:chExt cx="333375" cy="136812"/>
          </a:xfrm>
        </p:grpSpPr>
        <p:cxnSp>
          <p:nvCxnSpPr>
            <p:cNvPr id="61" name="Gerader Verbinder 60">
              <a:extLst>
                <a:ext uri="{FF2B5EF4-FFF2-40B4-BE49-F238E27FC236}">
                  <a16:creationId xmlns:a16="http://schemas.microsoft.com/office/drawing/2014/main" id="{94D29247-DB20-40F1-888F-155F9E5ABC80}"/>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2" name="Textfeld 61">
              <a:extLst>
                <a:ext uri="{FF2B5EF4-FFF2-40B4-BE49-F238E27FC236}">
                  <a16:creationId xmlns:a16="http://schemas.microsoft.com/office/drawing/2014/main" id="{5E32A3F3-E989-43F3-A16F-94173C632533}"/>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06,00</a:t>
              </a:r>
            </a:p>
          </p:txBody>
        </p:sp>
      </p:grpSp>
      <p:grpSp>
        <p:nvGrpSpPr>
          <p:cNvPr id="63" name="Gruppieren 62">
            <a:extLst>
              <a:ext uri="{FF2B5EF4-FFF2-40B4-BE49-F238E27FC236}">
                <a16:creationId xmlns:a16="http://schemas.microsoft.com/office/drawing/2014/main" id="{44D22F83-A0F5-4FE2-9D6C-012542F7E2B8}"/>
              </a:ext>
            </a:extLst>
          </p:cNvPr>
          <p:cNvGrpSpPr/>
          <p:nvPr userDrawn="1"/>
        </p:nvGrpSpPr>
        <p:grpSpPr>
          <a:xfrm>
            <a:off x="-390525" y="1491963"/>
            <a:ext cx="333375" cy="136812"/>
            <a:chOff x="-133350" y="2711163"/>
            <a:chExt cx="333375" cy="136812"/>
          </a:xfrm>
        </p:grpSpPr>
        <p:cxnSp>
          <p:nvCxnSpPr>
            <p:cNvPr id="64" name="Gerader Verbinder 63">
              <a:extLst>
                <a:ext uri="{FF2B5EF4-FFF2-40B4-BE49-F238E27FC236}">
                  <a16:creationId xmlns:a16="http://schemas.microsoft.com/office/drawing/2014/main" id="{BA2BC1BF-6FE4-4475-BE69-6D37CBD51645}"/>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5" name="Textfeld 64">
              <a:extLst>
                <a:ext uri="{FF2B5EF4-FFF2-40B4-BE49-F238E27FC236}">
                  <a16:creationId xmlns:a16="http://schemas.microsoft.com/office/drawing/2014/main" id="{88D7DDBE-C865-4F05-B6F5-3E2BBB15FDA7}"/>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05,00</a:t>
              </a:r>
            </a:p>
          </p:txBody>
        </p:sp>
      </p:grpSp>
      <p:grpSp>
        <p:nvGrpSpPr>
          <p:cNvPr id="66" name="Gruppieren 65">
            <a:extLst>
              <a:ext uri="{FF2B5EF4-FFF2-40B4-BE49-F238E27FC236}">
                <a16:creationId xmlns:a16="http://schemas.microsoft.com/office/drawing/2014/main" id="{5BF365C6-4DF1-469F-A081-5BB981472333}"/>
              </a:ext>
            </a:extLst>
          </p:cNvPr>
          <p:cNvGrpSpPr/>
          <p:nvPr userDrawn="1"/>
        </p:nvGrpSpPr>
        <p:grpSpPr>
          <a:xfrm>
            <a:off x="-390525" y="3292188"/>
            <a:ext cx="333375" cy="136812"/>
            <a:chOff x="-133350" y="2711163"/>
            <a:chExt cx="333375" cy="136812"/>
          </a:xfrm>
        </p:grpSpPr>
        <p:cxnSp>
          <p:nvCxnSpPr>
            <p:cNvPr id="67" name="Gerader Verbinder 66">
              <a:extLst>
                <a:ext uri="{FF2B5EF4-FFF2-40B4-BE49-F238E27FC236}">
                  <a16:creationId xmlns:a16="http://schemas.microsoft.com/office/drawing/2014/main" id="{9CA1C573-E95F-4CC5-A4BE-0E74960DBC29}"/>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8" name="Textfeld 67">
              <a:extLst>
                <a:ext uri="{FF2B5EF4-FFF2-40B4-BE49-F238E27FC236}">
                  <a16:creationId xmlns:a16="http://schemas.microsoft.com/office/drawing/2014/main" id="{02A35681-195F-407A-BB6C-7E3B4E241132}"/>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00,00</a:t>
              </a:r>
            </a:p>
          </p:txBody>
        </p:sp>
      </p:grpSp>
      <p:grpSp>
        <p:nvGrpSpPr>
          <p:cNvPr id="69" name="Gruppieren 68">
            <a:extLst>
              <a:ext uri="{FF2B5EF4-FFF2-40B4-BE49-F238E27FC236}">
                <a16:creationId xmlns:a16="http://schemas.microsoft.com/office/drawing/2014/main" id="{BF6DC0B3-1B79-4824-B73B-DC9B7AA77A08}"/>
              </a:ext>
            </a:extLst>
          </p:cNvPr>
          <p:cNvGrpSpPr/>
          <p:nvPr userDrawn="1"/>
        </p:nvGrpSpPr>
        <p:grpSpPr>
          <a:xfrm>
            <a:off x="-390525" y="6063963"/>
            <a:ext cx="333375" cy="136812"/>
            <a:chOff x="-133350" y="2711163"/>
            <a:chExt cx="333375" cy="136812"/>
          </a:xfrm>
        </p:grpSpPr>
        <p:cxnSp>
          <p:nvCxnSpPr>
            <p:cNvPr id="70" name="Gerader Verbinder 69">
              <a:extLst>
                <a:ext uri="{FF2B5EF4-FFF2-40B4-BE49-F238E27FC236}">
                  <a16:creationId xmlns:a16="http://schemas.microsoft.com/office/drawing/2014/main" id="{439D9EA3-D6F8-4D8A-8C91-B7BCDD4883CC}"/>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1" name="Textfeld 70">
              <a:extLst>
                <a:ext uri="{FF2B5EF4-FFF2-40B4-BE49-F238E27FC236}">
                  <a16:creationId xmlns:a16="http://schemas.microsoft.com/office/drawing/2014/main" id="{EF8776E0-353D-4DBE-918C-2BE4D9ED22C0}"/>
                </a:ext>
              </a:extLst>
            </p:cNvPr>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07,70</a:t>
              </a:r>
            </a:p>
          </p:txBody>
        </p:sp>
      </p:grpSp>
      <p:grpSp>
        <p:nvGrpSpPr>
          <p:cNvPr id="72" name="Gruppieren 71">
            <a:extLst>
              <a:ext uri="{FF2B5EF4-FFF2-40B4-BE49-F238E27FC236}">
                <a16:creationId xmlns:a16="http://schemas.microsoft.com/office/drawing/2014/main" id="{EB1A981A-C15F-48BC-856D-45BFDE402164}"/>
              </a:ext>
            </a:extLst>
          </p:cNvPr>
          <p:cNvGrpSpPr/>
          <p:nvPr userDrawn="1"/>
        </p:nvGrpSpPr>
        <p:grpSpPr>
          <a:xfrm>
            <a:off x="-390525" y="6495763"/>
            <a:ext cx="333375" cy="136812"/>
            <a:chOff x="-133350" y="2711163"/>
            <a:chExt cx="333375" cy="136812"/>
          </a:xfrm>
        </p:grpSpPr>
        <p:cxnSp>
          <p:nvCxnSpPr>
            <p:cNvPr id="73" name="Gerader Verbinder 72">
              <a:extLst>
                <a:ext uri="{FF2B5EF4-FFF2-40B4-BE49-F238E27FC236}">
                  <a16:creationId xmlns:a16="http://schemas.microsoft.com/office/drawing/2014/main" id="{CA1B7D91-52B4-4C4E-9872-DAE627C5BDAC}"/>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4" name="Textfeld 73">
              <a:extLst>
                <a:ext uri="{FF2B5EF4-FFF2-40B4-BE49-F238E27FC236}">
                  <a16:creationId xmlns:a16="http://schemas.microsoft.com/office/drawing/2014/main" id="{DD5301F3-CDC0-4F62-A7F3-64DF1FAFB6C3}"/>
                </a:ext>
              </a:extLst>
            </p:cNvPr>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08,90</a:t>
              </a:r>
            </a:p>
          </p:txBody>
        </p:sp>
      </p:grpSp>
      <p:grpSp>
        <p:nvGrpSpPr>
          <p:cNvPr id="75" name="Gruppieren 74">
            <a:extLst>
              <a:ext uri="{FF2B5EF4-FFF2-40B4-BE49-F238E27FC236}">
                <a16:creationId xmlns:a16="http://schemas.microsoft.com/office/drawing/2014/main" id="{C5363AC9-A7FE-4ED9-A4AE-BF1F41479440}"/>
              </a:ext>
            </a:extLst>
          </p:cNvPr>
          <p:cNvGrpSpPr/>
          <p:nvPr userDrawn="1"/>
        </p:nvGrpSpPr>
        <p:grpSpPr>
          <a:xfrm rot="16200000">
            <a:off x="281643" y="-299136"/>
            <a:ext cx="333375" cy="136808"/>
            <a:chOff x="-133350" y="2711167"/>
            <a:chExt cx="333375" cy="136808"/>
          </a:xfrm>
        </p:grpSpPr>
        <p:cxnSp>
          <p:nvCxnSpPr>
            <p:cNvPr id="76" name="Gerader Verbinder 75">
              <a:extLst>
                <a:ext uri="{FF2B5EF4-FFF2-40B4-BE49-F238E27FC236}">
                  <a16:creationId xmlns:a16="http://schemas.microsoft.com/office/drawing/2014/main" id="{A5C058E5-1B77-4F37-8A90-6C2DB0C9F0D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7" name="Textfeld 76">
              <a:extLst>
                <a:ext uri="{FF2B5EF4-FFF2-40B4-BE49-F238E27FC236}">
                  <a16:creationId xmlns:a16="http://schemas.microsoft.com/office/drawing/2014/main" id="{3F3FD432-7B0C-441D-887D-260F088129D6}"/>
                </a:ext>
              </a:extLst>
            </p:cNvPr>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78" name="Gruppieren 77">
            <a:extLst>
              <a:ext uri="{FF2B5EF4-FFF2-40B4-BE49-F238E27FC236}">
                <a16:creationId xmlns:a16="http://schemas.microsoft.com/office/drawing/2014/main" id="{11D3348D-CD05-48E5-89ED-528A62DA8118}"/>
              </a:ext>
            </a:extLst>
          </p:cNvPr>
          <p:cNvGrpSpPr/>
          <p:nvPr userDrawn="1"/>
        </p:nvGrpSpPr>
        <p:grpSpPr>
          <a:xfrm rot="16200000">
            <a:off x="5752963" y="-299136"/>
            <a:ext cx="333375" cy="136804"/>
            <a:chOff x="-133350" y="2711171"/>
            <a:chExt cx="333375" cy="136804"/>
          </a:xfrm>
        </p:grpSpPr>
        <p:cxnSp>
          <p:nvCxnSpPr>
            <p:cNvPr id="79" name="Gerader Verbinder 78">
              <a:extLst>
                <a:ext uri="{FF2B5EF4-FFF2-40B4-BE49-F238E27FC236}">
                  <a16:creationId xmlns:a16="http://schemas.microsoft.com/office/drawing/2014/main" id="{8C904B9B-CFB8-4878-BE89-64B7783A68C9}"/>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0" name="Textfeld 79">
              <a:extLst>
                <a:ext uri="{FF2B5EF4-FFF2-40B4-BE49-F238E27FC236}">
                  <a16:creationId xmlns:a16="http://schemas.microsoft.com/office/drawing/2014/main" id="{C15810B6-1DFF-43DE-849F-E24988A1AC21}"/>
                </a:ext>
              </a:extLst>
            </p:cNvPr>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grpSp>
        <p:nvGrpSpPr>
          <p:cNvPr id="81" name="Gruppieren 80">
            <a:extLst>
              <a:ext uri="{FF2B5EF4-FFF2-40B4-BE49-F238E27FC236}">
                <a16:creationId xmlns:a16="http://schemas.microsoft.com/office/drawing/2014/main" id="{CFDE3FDD-B76C-49E7-81B4-7302EAE01430}"/>
              </a:ext>
            </a:extLst>
          </p:cNvPr>
          <p:cNvGrpSpPr/>
          <p:nvPr userDrawn="1"/>
        </p:nvGrpSpPr>
        <p:grpSpPr>
          <a:xfrm>
            <a:off x="6203950" y="-397424"/>
            <a:ext cx="124906" cy="333375"/>
            <a:chOff x="6416680" y="-397424"/>
            <a:chExt cx="124906" cy="333375"/>
          </a:xfrm>
        </p:grpSpPr>
        <p:cxnSp>
          <p:nvCxnSpPr>
            <p:cNvPr id="82" name="Gerader Verbinder 81">
              <a:extLst>
                <a:ext uri="{FF2B5EF4-FFF2-40B4-BE49-F238E27FC236}">
                  <a16:creationId xmlns:a16="http://schemas.microsoft.com/office/drawing/2014/main" id="{CC2966EC-F4C0-41FC-88ED-2E5F725EA0B2}"/>
                </a:ext>
              </a:extLst>
            </p:cNvPr>
            <p:cNvCxnSpPr>
              <a:cxnSpLocks/>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3" name="Textfeld 82">
              <a:extLst>
                <a:ext uri="{FF2B5EF4-FFF2-40B4-BE49-F238E27FC236}">
                  <a16:creationId xmlns:a16="http://schemas.microsoft.com/office/drawing/2014/main" id="{92230FDE-430C-429C-A396-DFCEF2CE147E}"/>
                </a:ext>
              </a:extLst>
            </p:cNvPr>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cxnSp>
        <p:nvCxnSpPr>
          <p:cNvPr id="84" name="Gerader Verbinder 83">
            <a:extLst>
              <a:ext uri="{FF2B5EF4-FFF2-40B4-BE49-F238E27FC236}">
                <a16:creationId xmlns:a16="http://schemas.microsoft.com/office/drawing/2014/main" id="{53056242-C21F-4347-8E6E-305C959935E8}"/>
              </a:ext>
            </a:extLst>
          </p:cNvPr>
          <p:cNvCxnSpPr>
            <a:cxnSpLocks/>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85" name="Gruppieren 84">
            <a:extLst>
              <a:ext uri="{FF2B5EF4-FFF2-40B4-BE49-F238E27FC236}">
                <a16:creationId xmlns:a16="http://schemas.microsoft.com/office/drawing/2014/main" id="{A954A2AB-7A1B-4F20-8556-0C283B584BE2}"/>
              </a:ext>
            </a:extLst>
          </p:cNvPr>
          <p:cNvGrpSpPr/>
          <p:nvPr userDrawn="1"/>
        </p:nvGrpSpPr>
        <p:grpSpPr>
          <a:xfrm rot="16200000">
            <a:off x="11447325" y="-299139"/>
            <a:ext cx="333375" cy="136800"/>
            <a:chOff x="-133350" y="2711175"/>
            <a:chExt cx="333375" cy="136800"/>
          </a:xfrm>
        </p:grpSpPr>
        <p:cxnSp>
          <p:nvCxnSpPr>
            <p:cNvPr id="86" name="Gerader Verbinder 85">
              <a:extLst>
                <a:ext uri="{FF2B5EF4-FFF2-40B4-BE49-F238E27FC236}">
                  <a16:creationId xmlns:a16="http://schemas.microsoft.com/office/drawing/2014/main" id="{C31D32E9-A207-4C49-AAE0-5A541EE5B56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7" name="Textfeld 86">
              <a:extLst>
                <a:ext uri="{FF2B5EF4-FFF2-40B4-BE49-F238E27FC236}">
                  <a16:creationId xmlns:a16="http://schemas.microsoft.com/office/drawing/2014/main" id="{0027A521-04C3-4807-A55B-38087BBBA705}"/>
                </a:ext>
              </a:extLst>
            </p:cNvPr>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88" name="Gruppieren 87">
            <a:extLst>
              <a:ext uri="{FF2B5EF4-FFF2-40B4-BE49-F238E27FC236}">
                <a16:creationId xmlns:a16="http://schemas.microsoft.com/office/drawing/2014/main" id="{A3B809CB-C007-D14B-99E5-582666173330}"/>
              </a:ext>
            </a:extLst>
          </p:cNvPr>
          <p:cNvGrpSpPr/>
          <p:nvPr userDrawn="1"/>
        </p:nvGrpSpPr>
        <p:grpSpPr>
          <a:xfrm>
            <a:off x="518731" y="309983"/>
            <a:ext cx="2388067" cy="301237"/>
            <a:chOff x="510639" y="293688"/>
            <a:chExt cx="2594512" cy="327279"/>
          </a:xfrm>
        </p:grpSpPr>
        <p:sp>
          <p:nvSpPr>
            <p:cNvPr id="89" name="Freihandform: Form 139">
              <a:extLst>
                <a:ext uri="{FF2B5EF4-FFF2-40B4-BE49-F238E27FC236}">
                  <a16:creationId xmlns:a16="http://schemas.microsoft.com/office/drawing/2014/main" id="{3B68FE1E-BD69-B141-B330-91054232B5A0}"/>
                </a:ext>
              </a:extLst>
            </p:cNvPr>
            <p:cNvSpPr/>
            <p:nvPr/>
          </p:nvSpPr>
          <p:spPr>
            <a:xfrm>
              <a:off x="519935" y="300420"/>
              <a:ext cx="78213" cy="124372"/>
            </a:xfrm>
            <a:custGeom>
              <a:avLst/>
              <a:gdLst>
                <a:gd name="connsiteX0" fmla="*/ 232410 w 232409"/>
                <a:gd name="connsiteY0" fmla="*/ 60960 h 369569"/>
                <a:gd name="connsiteX1" fmla="*/ 65723 w 232409"/>
                <a:gd name="connsiteY1" fmla="*/ 60960 h 369569"/>
                <a:gd name="connsiteX2" fmla="*/ 65723 w 232409"/>
                <a:gd name="connsiteY2" fmla="*/ 152400 h 369569"/>
                <a:gd name="connsiteX3" fmla="*/ 189547 w 232409"/>
                <a:gd name="connsiteY3" fmla="*/ 152400 h 369569"/>
                <a:gd name="connsiteX4" fmla="*/ 189547 w 232409"/>
                <a:gd name="connsiteY4" fmla="*/ 212408 h 369569"/>
                <a:gd name="connsiteX5" fmla="*/ 65723 w 232409"/>
                <a:gd name="connsiteY5" fmla="*/ 212408 h 369569"/>
                <a:gd name="connsiteX6" fmla="*/ 65723 w 232409"/>
                <a:gd name="connsiteY6" fmla="*/ 369570 h 369569"/>
                <a:gd name="connsiteX7" fmla="*/ 0 w 232409"/>
                <a:gd name="connsiteY7" fmla="*/ 369570 h 369569"/>
                <a:gd name="connsiteX8" fmla="*/ 0 w 232409"/>
                <a:gd name="connsiteY8" fmla="*/ 0 h 369569"/>
                <a:gd name="connsiteX9" fmla="*/ 231458 w 232409"/>
                <a:gd name="connsiteY9" fmla="*/ 0 h 369569"/>
                <a:gd name="connsiteX10" fmla="*/ 231458 w 232409"/>
                <a:gd name="connsiteY10" fmla="*/ 60960 h 369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2409" h="369569">
                  <a:moveTo>
                    <a:pt x="232410" y="60960"/>
                  </a:moveTo>
                  <a:lnTo>
                    <a:pt x="65723" y="60960"/>
                  </a:lnTo>
                  <a:lnTo>
                    <a:pt x="65723" y="152400"/>
                  </a:lnTo>
                  <a:lnTo>
                    <a:pt x="189547" y="152400"/>
                  </a:lnTo>
                  <a:lnTo>
                    <a:pt x="189547" y="212408"/>
                  </a:lnTo>
                  <a:lnTo>
                    <a:pt x="65723" y="212408"/>
                  </a:lnTo>
                  <a:lnTo>
                    <a:pt x="65723" y="369570"/>
                  </a:lnTo>
                  <a:lnTo>
                    <a:pt x="0" y="369570"/>
                  </a:lnTo>
                  <a:lnTo>
                    <a:pt x="0" y="0"/>
                  </a:lnTo>
                  <a:lnTo>
                    <a:pt x="231458" y="0"/>
                  </a:lnTo>
                  <a:lnTo>
                    <a:pt x="231458" y="60960"/>
                  </a:lnTo>
                  <a:close/>
                </a:path>
              </a:pathLst>
            </a:custGeom>
            <a:solidFill>
              <a:srgbClr val="041E42"/>
            </a:solidFill>
            <a:ln w="9525" cap="flat">
              <a:noFill/>
              <a:prstDash val="solid"/>
              <a:miter/>
            </a:ln>
          </p:spPr>
          <p:txBody>
            <a:bodyPr rtlCol="0" anchor="ctr"/>
            <a:lstStyle/>
            <a:p>
              <a:endParaRPr lang="de-DE"/>
            </a:p>
          </p:txBody>
        </p:sp>
        <p:sp>
          <p:nvSpPr>
            <p:cNvPr id="90" name="Freihandform: Form 140">
              <a:extLst>
                <a:ext uri="{FF2B5EF4-FFF2-40B4-BE49-F238E27FC236}">
                  <a16:creationId xmlns:a16="http://schemas.microsoft.com/office/drawing/2014/main" id="{FF527D86-C5D9-0842-9436-CB0AB18A58BE}"/>
                </a:ext>
              </a:extLst>
            </p:cNvPr>
            <p:cNvSpPr/>
            <p:nvPr/>
          </p:nvSpPr>
          <p:spPr>
            <a:xfrm>
              <a:off x="610329"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2"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7"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91" name="Freihandform: Form 141">
              <a:extLst>
                <a:ext uri="{FF2B5EF4-FFF2-40B4-BE49-F238E27FC236}">
                  <a16:creationId xmlns:a16="http://schemas.microsoft.com/office/drawing/2014/main" id="{FD3542A0-E589-424D-AA05-466CA35F9603}"/>
                </a:ext>
              </a:extLst>
            </p:cNvPr>
            <p:cNvSpPr/>
            <p:nvPr/>
          </p:nvSpPr>
          <p:spPr>
            <a:xfrm>
              <a:off x="679247" y="294971"/>
              <a:ext cx="26605" cy="129501"/>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8" y="0"/>
                    <a:pt x="39052"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92" name="Freihandform: Form 142">
              <a:extLst>
                <a:ext uri="{FF2B5EF4-FFF2-40B4-BE49-F238E27FC236}">
                  <a16:creationId xmlns:a16="http://schemas.microsoft.com/office/drawing/2014/main" id="{68FDFBDD-FFFC-1849-AA95-680683E22A4C}"/>
                </a:ext>
              </a:extLst>
            </p:cNvPr>
            <p:cNvSpPr/>
            <p:nvPr/>
          </p:nvSpPr>
          <p:spPr>
            <a:xfrm>
              <a:off x="725086" y="332795"/>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1913 w 242887"/>
                <a:gd name="connsiteY10" fmla="*/ 115253 h 279082"/>
                <a:gd name="connsiteX11" fmla="*/ 182880 w 242887"/>
                <a:gd name="connsiteY11" fmla="*/ 115253 h 279082"/>
                <a:gd name="connsiteX12" fmla="*/ 123825 w 242887"/>
                <a:gd name="connsiteY12" fmla="*/ 50482 h 279082"/>
                <a:gd name="connsiteX13" fmla="*/ 61913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2402" y="279083"/>
                    <a:pt x="132397" y="279083"/>
                  </a:cubicBezTo>
                  <a:close/>
                  <a:moveTo>
                    <a:pt x="61913" y="115253"/>
                  </a:moveTo>
                  <a:lnTo>
                    <a:pt x="182880" y="115253"/>
                  </a:lnTo>
                  <a:cubicBezTo>
                    <a:pt x="180022" y="74295"/>
                    <a:pt x="159067" y="50482"/>
                    <a:pt x="123825" y="50482"/>
                  </a:cubicBezTo>
                  <a:cubicBezTo>
                    <a:pt x="89535" y="50482"/>
                    <a:pt x="67627" y="74295"/>
                    <a:pt x="61913" y="115253"/>
                  </a:cubicBezTo>
                  <a:close/>
                </a:path>
              </a:pathLst>
            </a:custGeom>
            <a:solidFill>
              <a:srgbClr val="041E42"/>
            </a:solidFill>
            <a:ln w="9525" cap="flat">
              <a:noFill/>
              <a:prstDash val="solid"/>
              <a:miter/>
            </a:ln>
          </p:spPr>
          <p:txBody>
            <a:bodyPr rtlCol="0" anchor="ctr"/>
            <a:lstStyle/>
            <a:p>
              <a:endParaRPr lang="de-DE"/>
            </a:p>
          </p:txBody>
        </p:sp>
        <p:sp>
          <p:nvSpPr>
            <p:cNvPr id="93" name="Freihandform: Form 143">
              <a:extLst>
                <a:ext uri="{FF2B5EF4-FFF2-40B4-BE49-F238E27FC236}">
                  <a16:creationId xmlns:a16="http://schemas.microsoft.com/office/drawing/2014/main" id="{F7F9B6AC-397B-5945-A22C-1A94E1E0A258}"/>
                </a:ext>
              </a:extLst>
            </p:cNvPr>
            <p:cNvSpPr/>
            <p:nvPr/>
          </p:nvSpPr>
          <p:spPr>
            <a:xfrm>
              <a:off x="825417" y="293688"/>
              <a:ext cx="83663" cy="133347"/>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2 w 248602"/>
                <a:gd name="connsiteY5" fmla="*/ 0 h 396239"/>
                <a:gd name="connsiteX6" fmla="*/ 248602 w 248602"/>
                <a:gd name="connsiteY6" fmla="*/ 389573 h 396239"/>
                <a:gd name="connsiteX7" fmla="*/ 187642 w 248602"/>
                <a:gd name="connsiteY7" fmla="*/ 389573 h 396239"/>
                <a:gd name="connsiteX8" fmla="*/ 187642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0960 w 248602"/>
                <a:gd name="connsiteY12" fmla="*/ 255270 h 396239"/>
                <a:gd name="connsiteX13" fmla="*/ 122872 w 248602"/>
                <a:gd name="connsiteY13" fmla="*/ 340995 h 396239"/>
                <a:gd name="connsiteX14" fmla="*/ 186690 w 248602"/>
                <a:gd name="connsiteY14" fmla="*/ 305753 h 396239"/>
                <a:gd name="connsiteX15" fmla="*/ 186690 w 248602"/>
                <a:gd name="connsiteY15" fmla="*/ 207645 h 396239"/>
                <a:gd name="connsiteX16" fmla="*/ 122872 w 248602"/>
                <a:gd name="connsiteY16" fmla="*/ 172402 h 396239"/>
                <a:gd name="connsiteX17" fmla="*/ 60960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2" y="130493"/>
                    <a:pt x="185738" y="152400"/>
                  </a:cubicBezTo>
                  <a:lnTo>
                    <a:pt x="186690" y="152400"/>
                  </a:lnTo>
                  <a:lnTo>
                    <a:pt x="186690" y="15240"/>
                  </a:lnTo>
                  <a:lnTo>
                    <a:pt x="248602" y="0"/>
                  </a:lnTo>
                  <a:lnTo>
                    <a:pt x="248602" y="389573"/>
                  </a:lnTo>
                  <a:lnTo>
                    <a:pt x="187642" y="389573"/>
                  </a:lnTo>
                  <a:lnTo>
                    <a:pt x="187642" y="358140"/>
                  </a:lnTo>
                  <a:lnTo>
                    <a:pt x="186690" y="358140"/>
                  </a:lnTo>
                  <a:cubicBezTo>
                    <a:pt x="167640" y="381953"/>
                    <a:pt x="140017" y="396240"/>
                    <a:pt x="106680" y="396240"/>
                  </a:cubicBezTo>
                  <a:cubicBezTo>
                    <a:pt x="43815" y="395288"/>
                    <a:pt x="0" y="340995"/>
                    <a:pt x="0" y="255270"/>
                  </a:cubicBezTo>
                  <a:close/>
                  <a:moveTo>
                    <a:pt x="60960" y="255270"/>
                  </a:moveTo>
                  <a:cubicBezTo>
                    <a:pt x="60960" y="309563"/>
                    <a:pt x="83820" y="340995"/>
                    <a:pt x="122872" y="340995"/>
                  </a:cubicBezTo>
                  <a:cubicBezTo>
                    <a:pt x="146685" y="340995"/>
                    <a:pt x="166688" y="329565"/>
                    <a:pt x="186690" y="305753"/>
                  </a:cubicBezTo>
                  <a:lnTo>
                    <a:pt x="186690" y="207645"/>
                  </a:lnTo>
                  <a:cubicBezTo>
                    <a:pt x="168592" y="183833"/>
                    <a:pt x="148590" y="172402"/>
                    <a:pt x="122872" y="172402"/>
                  </a:cubicBezTo>
                  <a:cubicBezTo>
                    <a:pt x="82867" y="172402"/>
                    <a:pt x="60960" y="201930"/>
                    <a:pt x="60960" y="255270"/>
                  </a:cubicBezTo>
                  <a:close/>
                </a:path>
              </a:pathLst>
            </a:custGeom>
            <a:solidFill>
              <a:srgbClr val="041E42"/>
            </a:solidFill>
            <a:ln w="9525" cap="flat">
              <a:noFill/>
              <a:prstDash val="solid"/>
              <a:miter/>
            </a:ln>
          </p:spPr>
          <p:txBody>
            <a:bodyPr rtlCol="0" anchor="ctr"/>
            <a:lstStyle/>
            <a:p>
              <a:endParaRPr lang="de-DE"/>
            </a:p>
          </p:txBody>
        </p:sp>
        <p:sp>
          <p:nvSpPr>
            <p:cNvPr id="94" name="Freihandform: Form 144">
              <a:extLst>
                <a:ext uri="{FF2B5EF4-FFF2-40B4-BE49-F238E27FC236}">
                  <a16:creationId xmlns:a16="http://schemas.microsoft.com/office/drawing/2014/main" id="{B2CFDCFA-1D7B-B641-A00C-A9B6C00AEAFE}"/>
                </a:ext>
              </a:extLst>
            </p:cNvPr>
            <p:cNvSpPr/>
            <p:nvPr/>
          </p:nvSpPr>
          <p:spPr>
            <a:xfrm>
              <a:off x="936967"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95" name="Freihandform: Form 145">
              <a:extLst>
                <a:ext uri="{FF2B5EF4-FFF2-40B4-BE49-F238E27FC236}">
                  <a16:creationId xmlns:a16="http://schemas.microsoft.com/office/drawing/2014/main" id="{64F40DCF-3086-0C4A-ABA0-9BE8FFFAC16D}"/>
                </a:ext>
              </a:extLst>
            </p:cNvPr>
            <p:cNvSpPr/>
            <p:nvPr/>
          </p:nvSpPr>
          <p:spPr>
            <a:xfrm>
              <a:off x="1005565" y="294971"/>
              <a:ext cx="26605" cy="129501"/>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1438 w 79057"/>
                <a:gd name="connsiteY5" fmla="*/ 384810 h 384810"/>
                <a:gd name="connsiteX6" fmla="*/ 9525 w 79057"/>
                <a:gd name="connsiteY6" fmla="*/ 384810 h 384810"/>
                <a:gd name="connsiteX7" fmla="*/ 9525 w 79057"/>
                <a:gd name="connsiteY7" fmla="*/ 118110 h 384810"/>
                <a:gd name="connsiteX8" fmla="*/ 71438 w 79057"/>
                <a:gd name="connsiteY8" fmla="*/ 118110 h 384810"/>
                <a:gd name="connsiteX9" fmla="*/ 71438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7" y="0"/>
                    <a:pt x="39052" y="0"/>
                  </a:cubicBezTo>
                  <a:cubicBezTo>
                    <a:pt x="61913" y="0"/>
                    <a:pt x="79058" y="16193"/>
                    <a:pt x="79058" y="38100"/>
                  </a:cubicBezTo>
                  <a:close/>
                  <a:moveTo>
                    <a:pt x="71438" y="384810"/>
                  </a:moveTo>
                  <a:lnTo>
                    <a:pt x="9525" y="384810"/>
                  </a:lnTo>
                  <a:lnTo>
                    <a:pt x="9525" y="118110"/>
                  </a:lnTo>
                  <a:lnTo>
                    <a:pt x="71438" y="118110"/>
                  </a:lnTo>
                  <a:lnTo>
                    <a:pt x="71438" y="384810"/>
                  </a:lnTo>
                  <a:close/>
                </a:path>
              </a:pathLst>
            </a:custGeom>
            <a:solidFill>
              <a:srgbClr val="041E42"/>
            </a:solidFill>
            <a:ln w="9525" cap="flat">
              <a:noFill/>
              <a:prstDash val="solid"/>
              <a:miter/>
            </a:ln>
          </p:spPr>
          <p:txBody>
            <a:bodyPr rtlCol="0" anchor="ctr"/>
            <a:lstStyle/>
            <a:p>
              <a:endParaRPr lang="de-DE"/>
            </a:p>
          </p:txBody>
        </p:sp>
        <p:sp>
          <p:nvSpPr>
            <p:cNvPr id="96" name="Freihandform: Form 146">
              <a:extLst>
                <a:ext uri="{FF2B5EF4-FFF2-40B4-BE49-F238E27FC236}">
                  <a16:creationId xmlns:a16="http://schemas.microsoft.com/office/drawing/2014/main" id="{68430A73-812E-5C44-91C3-A631C49FDC3D}"/>
                </a:ext>
              </a:extLst>
            </p:cNvPr>
            <p:cNvSpPr/>
            <p:nvPr/>
          </p:nvSpPr>
          <p:spPr>
            <a:xfrm>
              <a:off x="1052044" y="332474"/>
              <a:ext cx="75649" cy="94240"/>
            </a:xfrm>
            <a:custGeom>
              <a:avLst/>
              <a:gdLst>
                <a:gd name="connsiteX0" fmla="*/ 222885 w 224789"/>
                <a:gd name="connsiteY0" fmla="*/ 237172 h 280034"/>
                <a:gd name="connsiteX1" fmla="*/ 127635 w 224789"/>
                <a:gd name="connsiteY1" fmla="*/ 280035 h 280034"/>
                <a:gd name="connsiteX2" fmla="*/ 0 w 224789"/>
                <a:gd name="connsiteY2" fmla="*/ 140970 h 280034"/>
                <a:gd name="connsiteX3" fmla="*/ 128588 w 224789"/>
                <a:gd name="connsiteY3" fmla="*/ 0 h 280034"/>
                <a:gd name="connsiteX4" fmla="*/ 224790 w 224789"/>
                <a:gd name="connsiteY4" fmla="*/ 45720 h 280034"/>
                <a:gd name="connsiteX5" fmla="*/ 181927 w 224789"/>
                <a:gd name="connsiteY5" fmla="*/ 86678 h 280034"/>
                <a:gd name="connsiteX6" fmla="*/ 128588 w 224789"/>
                <a:gd name="connsiteY6" fmla="*/ 57150 h 280034"/>
                <a:gd name="connsiteX7" fmla="*/ 62865 w 224789"/>
                <a:gd name="connsiteY7" fmla="*/ 140018 h 280034"/>
                <a:gd name="connsiteX8" fmla="*/ 128588 w 224789"/>
                <a:gd name="connsiteY8" fmla="*/ 222885 h 280034"/>
                <a:gd name="connsiteX9" fmla="*/ 183833 w 224789"/>
                <a:gd name="connsiteY9" fmla="*/ 193358 h 280034"/>
                <a:gd name="connsiteX10" fmla="*/ 222885 w 224789"/>
                <a:gd name="connsiteY10" fmla="*/ 237172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89" h="280034">
                  <a:moveTo>
                    <a:pt x="222885" y="237172"/>
                  </a:moveTo>
                  <a:cubicBezTo>
                    <a:pt x="196215" y="266700"/>
                    <a:pt x="165735" y="280035"/>
                    <a:pt x="127635" y="280035"/>
                  </a:cubicBezTo>
                  <a:cubicBezTo>
                    <a:pt x="51435" y="280035"/>
                    <a:pt x="0" y="224790"/>
                    <a:pt x="0" y="140970"/>
                  </a:cubicBezTo>
                  <a:cubicBezTo>
                    <a:pt x="0" y="57150"/>
                    <a:pt x="51435" y="0"/>
                    <a:pt x="128588" y="0"/>
                  </a:cubicBezTo>
                  <a:cubicBezTo>
                    <a:pt x="168592" y="0"/>
                    <a:pt x="200977" y="15240"/>
                    <a:pt x="224790" y="45720"/>
                  </a:cubicBezTo>
                  <a:lnTo>
                    <a:pt x="181927" y="86678"/>
                  </a:lnTo>
                  <a:cubicBezTo>
                    <a:pt x="166688" y="66675"/>
                    <a:pt x="149542" y="57150"/>
                    <a:pt x="128588" y="57150"/>
                  </a:cubicBezTo>
                  <a:cubicBezTo>
                    <a:pt x="89535" y="57150"/>
                    <a:pt x="62865" y="89535"/>
                    <a:pt x="62865" y="140018"/>
                  </a:cubicBezTo>
                  <a:cubicBezTo>
                    <a:pt x="62865" y="189547"/>
                    <a:pt x="89535" y="222885"/>
                    <a:pt x="128588" y="222885"/>
                  </a:cubicBezTo>
                  <a:cubicBezTo>
                    <a:pt x="149542" y="222885"/>
                    <a:pt x="166688" y="213360"/>
                    <a:pt x="183833" y="193358"/>
                  </a:cubicBezTo>
                  <a:lnTo>
                    <a:pt x="222885" y="237172"/>
                  </a:lnTo>
                  <a:close/>
                </a:path>
              </a:pathLst>
            </a:custGeom>
            <a:solidFill>
              <a:srgbClr val="041E42"/>
            </a:solidFill>
            <a:ln w="9525" cap="flat">
              <a:noFill/>
              <a:prstDash val="solid"/>
              <a:miter/>
            </a:ln>
          </p:spPr>
          <p:txBody>
            <a:bodyPr rtlCol="0" anchor="ctr"/>
            <a:lstStyle/>
            <a:p>
              <a:endParaRPr lang="de-DE"/>
            </a:p>
          </p:txBody>
        </p:sp>
        <p:sp>
          <p:nvSpPr>
            <p:cNvPr id="97" name="Freihandform: Form 147">
              <a:extLst>
                <a:ext uri="{FF2B5EF4-FFF2-40B4-BE49-F238E27FC236}">
                  <a16:creationId xmlns:a16="http://schemas.microsoft.com/office/drawing/2014/main" id="{E3B3D7EE-1F9A-D340-9CB5-667DAE1A9B34}"/>
                </a:ext>
              </a:extLst>
            </p:cNvPr>
            <p:cNvSpPr/>
            <p:nvPr/>
          </p:nvSpPr>
          <p:spPr>
            <a:xfrm>
              <a:off x="1145644" y="293688"/>
              <a:ext cx="77252" cy="131103"/>
            </a:xfrm>
            <a:custGeom>
              <a:avLst/>
              <a:gdLst>
                <a:gd name="connsiteX0" fmla="*/ 229553 w 229552"/>
                <a:gd name="connsiteY0" fmla="*/ 388620 h 389572"/>
                <a:gd name="connsiteX1" fmla="*/ 167640 w 229552"/>
                <a:gd name="connsiteY1" fmla="*/ 388620 h 389572"/>
                <a:gd name="connsiteX2" fmla="*/ 167640 w 229552"/>
                <a:gd name="connsiteY2" fmla="*/ 236220 h 389572"/>
                <a:gd name="connsiteX3" fmla="*/ 118110 w 229552"/>
                <a:gd name="connsiteY3" fmla="*/ 171450 h 389572"/>
                <a:gd name="connsiteX4" fmla="*/ 62865 w 229552"/>
                <a:gd name="connsiteY4" fmla="*/ 236220 h 389572"/>
                <a:gd name="connsiteX5" fmla="*/ 62865 w 229552"/>
                <a:gd name="connsiteY5" fmla="*/ 389573 h 389572"/>
                <a:gd name="connsiteX6" fmla="*/ 0 w 229552"/>
                <a:gd name="connsiteY6" fmla="*/ 389573 h 389572"/>
                <a:gd name="connsiteX7" fmla="*/ 0 w 229552"/>
                <a:gd name="connsiteY7" fmla="*/ 15240 h 389572"/>
                <a:gd name="connsiteX8" fmla="*/ 61913 w 229552"/>
                <a:gd name="connsiteY8" fmla="*/ 0 h 389572"/>
                <a:gd name="connsiteX9" fmla="*/ 61913 w 229552"/>
                <a:gd name="connsiteY9" fmla="*/ 155258 h 389572"/>
                <a:gd name="connsiteX10" fmla="*/ 62865 w 229552"/>
                <a:gd name="connsiteY10" fmla="*/ 155258 h 389572"/>
                <a:gd name="connsiteX11" fmla="*/ 140970 w 229552"/>
                <a:gd name="connsiteY11" fmla="*/ 116205 h 389572"/>
                <a:gd name="connsiteX12" fmla="*/ 228600 w 229552"/>
                <a:gd name="connsiteY12" fmla="*/ 223838 h 389572"/>
                <a:gd name="connsiteX13" fmla="*/ 228600 w 229552"/>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389572">
                  <a:moveTo>
                    <a:pt x="229553" y="388620"/>
                  </a:moveTo>
                  <a:lnTo>
                    <a:pt x="167640" y="388620"/>
                  </a:lnTo>
                  <a:lnTo>
                    <a:pt x="167640" y="236220"/>
                  </a:lnTo>
                  <a:cubicBezTo>
                    <a:pt x="167640" y="197168"/>
                    <a:pt x="155257" y="171450"/>
                    <a:pt x="118110" y="171450"/>
                  </a:cubicBezTo>
                  <a:cubicBezTo>
                    <a:pt x="75247" y="171450"/>
                    <a:pt x="62865" y="205740"/>
                    <a:pt x="62865" y="236220"/>
                  </a:cubicBezTo>
                  <a:lnTo>
                    <a:pt x="62865" y="389573"/>
                  </a:lnTo>
                  <a:lnTo>
                    <a:pt x="0" y="389573"/>
                  </a:lnTo>
                  <a:lnTo>
                    <a:pt x="0" y="15240"/>
                  </a:lnTo>
                  <a:lnTo>
                    <a:pt x="61913" y="0"/>
                  </a:lnTo>
                  <a:lnTo>
                    <a:pt x="61913" y="155258"/>
                  </a:lnTo>
                  <a:lnTo>
                    <a:pt x="62865" y="155258"/>
                  </a:lnTo>
                  <a:cubicBezTo>
                    <a:pt x="78105" y="131445"/>
                    <a:pt x="105728" y="116205"/>
                    <a:pt x="140970" y="116205"/>
                  </a:cubicBezTo>
                  <a:cubicBezTo>
                    <a:pt x="202882" y="116205"/>
                    <a:pt x="228600" y="161925"/>
                    <a:pt x="228600" y="223838"/>
                  </a:cubicBezTo>
                  <a:lnTo>
                    <a:pt x="228600" y="388620"/>
                  </a:lnTo>
                  <a:close/>
                </a:path>
              </a:pathLst>
            </a:custGeom>
            <a:solidFill>
              <a:srgbClr val="041E42"/>
            </a:solidFill>
            <a:ln w="9525" cap="flat">
              <a:noFill/>
              <a:prstDash val="solid"/>
              <a:miter/>
            </a:ln>
          </p:spPr>
          <p:txBody>
            <a:bodyPr rtlCol="0" anchor="ctr"/>
            <a:lstStyle/>
            <a:p>
              <a:endParaRPr lang="de-DE"/>
            </a:p>
          </p:txBody>
        </p:sp>
        <p:sp>
          <p:nvSpPr>
            <p:cNvPr id="98" name="Freihandform: Form 148">
              <a:extLst>
                <a:ext uri="{FF2B5EF4-FFF2-40B4-BE49-F238E27FC236}">
                  <a16:creationId xmlns:a16="http://schemas.microsoft.com/office/drawing/2014/main" id="{D0C1AB76-C5C8-4940-96AB-04FE17D24524}"/>
                </a:ext>
              </a:extLst>
            </p:cNvPr>
            <p:cNvSpPr/>
            <p:nvPr/>
          </p:nvSpPr>
          <p:spPr>
            <a:xfrm>
              <a:off x="1246937" y="359721"/>
              <a:ext cx="43915" cy="19874"/>
            </a:xfrm>
            <a:custGeom>
              <a:avLst/>
              <a:gdLst>
                <a:gd name="connsiteX0" fmla="*/ 130492 w 130492"/>
                <a:gd name="connsiteY0" fmla="*/ 59055 h 59055"/>
                <a:gd name="connsiteX1" fmla="*/ 0 w 130492"/>
                <a:gd name="connsiteY1" fmla="*/ 59055 h 59055"/>
                <a:gd name="connsiteX2" fmla="*/ 0 w 130492"/>
                <a:gd name="connsiteY2" fmla="*/ 0 h 59055"/>
                <a:gd name="connsiteX3" fmla="*/ 130492 w 130492"/>
                <a:gd name="connsiteY3" fmla="*/ 0 h 59055"/>
                <a:gd name="connsiteX4" fmla="*/ 130492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2" y="59055"/>
                  </a:moveTo>
                  <a:lnTo>
                    <a:pt x="0" y="59055"/>
                  </a:lnTo>
                  <a:lnTo>
                    <a:pt x="0" y="0"/>
                  </a:lnTo>
                  <a:lnTo>
                    <a:pt x="130492" y="0"/>
                  </a:lnTo>
                  <a:lnTo>
                    <a:pt x="130492" y="59055"/>
                  </a:lnTo>
                  <a:close/>
                </a:path>
              </a:pathLst>
            </a:custGeom>
            <a:solidFill>
              <a:srgbClr val="041E42"/>
            </a:solidFill>
            <a:ln w="9525" cap="flat">
              <a:noFill/>
              <a:prstDash val="solid"/>
              <a:miter/>
            </a:ln>
          </p:spPr>
          <p:txBody>
            <a:bodyPr rtlCol="0" anchor="ctr"/>
            <a:lstStyle/>
            <a:p>
              <a:endParaRPr lang="de-DE"/>
            </a:p>
          </p:txBody>
        </p:sp>
        <p:sp>
          <p:nvSpPr>
            <p:cNvPr id="99" name="Freihandform: Form 149">
              <a:extLst>
                <a:ext uri="{FF2B5EF4-FFF2-40B4-BE49-F238E27FC236}">
                  <a16:creationId xmlns:a16="http://schemas.microsoft.com/office/drawing/2014/main" id="{586FCF10-6848-A94E-A901-2ACBB952C8E4}"/>
                </a:ext>
              </a:extLst>
            </p:cNvPr>
            <p:cNvSpPr/>
            <p:nvPr/>
          </p:nvSpPr>
          <p:spPr>
            <a:xfrm>
              <a:off x="1302071" y="300420"/>
              <a:ext cx="115397" cy="124051"/>
            </a:xfrm>
            <a:custGeom>
              <a:avLst/>
              <a:gdLst>
                <a:gd name="connsiteX0" fmla="*/ 136208 w 342900"/>
                <a:gd name="connsiteY0" fmla="*/ 0 h 368617"/>
                <a:gd name="connsiteX1" fmla="*/ 205740 w 342900"/>
                <a:gd name="connsiteY1" fmla="*/ 0 h 368617"/>
                <a:gd name="connsiteX2" fmla="*/ 342900 w 342900"/>
                <a:gd name="connsiteY2" fmla="*/ 368618 h 368617"/>
                <a:gd name="connsiteX3" fmla="*/ 271463 w 342900"/>
                <a:gd name="connsiteY3" fmla="*/ 368618 h 368617"/>
                <a:gd name="connsiteX4" fmla="*/ 244793 w 342900"/>
                <a:gd name="connsiteY4" fmla="*/ 290512 h 368617"/>
                <a:gd name="connsiteX5" fmla="*/ 96203 w 342900"/>
                <a:gd name="connsiteY5" fmla="*/ 290512 h 368617"/>
                <a:gd name="connsiteX6" fmla="*/ 69533 w 342900"/>
                <a:gd name="connsiteY6" fmla="*/ 368618 h 368617"/>
                <a:gd name="connsiteX7" fmla="*/ 0 w 342900"/>
                <a:gd name="connsiteY7" fmla="*/ 368618 h 368617"/>
                <a:gd name="connsiteX8" fmla="*/ 136208 w 342900"/>
                <a:gd name="connsiteY8" fmla="*/ 0 h 368617"/>
                <a:gd name="connsiteX9" fmla="*/ 116205 w 342900"/>
                <a:gd name="connsiteY9" fmla="*/ 231458 h 368617"/>
                <a:gd name="connsiteX10" fmla="*/ 223838 w 342900"/>
                <a:gd name="connsiteY10" fmla="*/ 231458 h 368617"/>
                <a:gd name="connsiteX11" fmla="*/ 170498 w 342900"/>
                <a:gd name="connsiteY11" fmla="*/ 75247 h 368617"/>
                <a:gd name="connsiteX12" fmla="*/ 169545 w 342900"/>
                <a:gd name="connsiteY12" fmla="*/ 75247 h 368617"/>
                <a:gd name="connsiteX13" fmla="*/ 116205 w 342900"/>
                <a:gd name="connsiteY13" fmla="*/ 231458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2900" h="368617">
                  <a:moveTo>
                    <a:pt x="136208" y="0"/>
                  </a:moveTo>
                  <a:lnTo>
                    <a:pt x="205740" y="0"/>
                  </a:lnTo>
                  <a:lnTo>
                    <a:pt x="342900" y="368618"/>
                  </a:lnTo>
                  <a:lnTo>
                    <a:pt x="271463" y="368618"/>
                  </a:lnTo>
                  <a:lnTo>
                    <a:pt x="244793" y="290512"/>
                  </a:lnTo>
                  <a:lnTo>
                    <a:pt x="96203" y="290512"/>
                  </a:lnTo>
                  <a:lnTo>
                    <a:pt x="69533" y="368618"/>
                  </a:lnTo>
                  <a:lnTo>
                    <a:pt x="0" y="368618"/>
                  </a:lnTo>
                  <a:lnTo>
                    <a:pt x="136208" y="0"/>
                  </a:lnTo>
                  <a:close/>
                  <a:moveTo>
                    <a:pt x="116205" y="231458"/>
                  </a:moveTo>
                  <a:lnTo>
                    <a:pt x="223838" y="231458"/>
                  </a:lnTo>
                  <a:lnTo>
                    <a:pt x="170498" y="75247"/>
                  </a:lnTo>
                  <a:lnTo>
                    <a:pt x="169545" y="75247"/>
                  </a:lnTo>
                  <a:lnTo>
                    <a:pt x="116205" y="231458"/>
                  </a:lnTo>
                  <a:close/>
                </a:path>
              </a:pathLst>
            </a:custGeom>
            <a:solidFill>
              <a:srgbClr val="041E42"/>
            </a:solidFill>
            <a:ln w="9525" cap="flat">
              <a:noFill/>
              <a:prstDash val="solid"/>
              <a:miter/>
            </a:ln>
          </p:spPr>
          <p:txBody>
            <a:bodyPr rtlCol="0" anchor="ctr"/>
            <a:lstStyle/>
            <a:p>
              <a:endParaRPr lang="de-DE"/>
            </a:p>
          </p:txBody>
        </p:sp>
        <p:sp>
          <p:nvSpPr>
            <p:cNvPr id="100" name="Freihandform: Form 150">
              <a:extLst>
                <a:ext uri="{FF2B5EF4-FFF2-40B4-BE49-F238E27FC236}">
                  <a16:creationId xmlns:a16="http://schemas.microsoft.com/office/drawing/2014/main" id="{F13AD574-8D22-FA48-B2EB-298EB25EE576}"/>
                </a:ext>
              </a:extLst>
            </p:cNvPr>
            <p:cNvSpPr/>
            <p:nvPr/>
          </p:nvSpPr>
          <p:spPr>
            <a:xfrm>
              <a:off x="1436060" y="293688"/>
              <a:ext cx="20835" cy="130783"/>
            </a:xfrm>
            <a:custGeom>
              <a:avLst/>
              <a:gdLst>
                <a:gd name="connsiteX0" fmla="*/ 61913 w 61912"/>
                <a:gd name="connsiteY0" fmla="*/ 388620 h 388620"/>
                <a:gd name="connsiteX1" fmla="*/ 0 w 61912"/>
                <a:gd name="connsiteY1" fmla="*/ 388620 h 388620"/>
                <a:gd name="connsiteX2" fmla="*/ 0 w 61912"/>
                <a:gd name="connsiteY2" fmla="*/ 14288 h 388620"/>
                <a:gd name="connsiteX3" fmla="*/ 61913 w 61912"/>
                <a:gd name="connsiteY3" fmla="*/ 0 h 388620"/>
                <a:gd name="connsiteX4" fmla="*/ 61913 w 61912"/>
                <a:gd name="connsiteY4" fmla="*/ 388620 h 388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8620">
                  <a:moveTo>
                    <a:pt x="61913" y="388620"/>
                  </a:moveTo>
                  <a:lnTo>
                    <a:pt x="0" y="388620"/>
                  </a:lnTo>
                  <a:lnTo>
                    <a:pt x="0" y="14288"/>
                  </a:lnTo>
                  <a:lnTo>
                    <a:pt x="61913" y="0"/>
                  </a:lnTo>
                  <a:lnTo>
                    <a:pt x="61913" y="388620"/>
                  </a:lnTo>
                  <a:close/>
                </a:path>
              </a:pathLst>
            </a:custGeom>
            <a:solidFill>
              <a:srgbClr val="041E42"/>
            </a:solidFill>
            <a:ln w="9525" cap="flat">
              <a:noFill/>
              <a:prstDash val="solid"/>
              <a:miter/>
            </a:ln>
          </p:spPr>
          <p:txBody>
            <a:bodyPr rtlCol="0" anchor="ctr"/>
            <a:lstStyle/>
            <a:p>
              <a:endParaRPr lang="de-DE"/>
            </a:p>
          </p:txBody>
        </p:sp>
        <p:sp>
          <p:nvSpPr>
            <p:cNvPr id="101" name="Freihandform: Form 151">
              <a:extLst>
                <a:ext uri="{FF2B5EF4-FFF2-40B4-BE49-F238E27FC236}">
                  <a16:creationId xmlns:a16="http://schemas.microsoft.com/office/drawing/2014/main" id="{90B0D2B9-F216-DA4D-AC76-0A88D962B7D6}"/>
                </a:ext>
              </a:extLst>
            </p:cNvPr>
            <p:cNvSpPr/>
            <p:nvPr/>
          </p:nvSpPr>
          <p:spPr>
            <a:xfrm>
              <a:off x="1479334" y="332795"/>
              <a:ext cx="81739" cy="93920"/>
            </a:xfrm>
            <a:custGeom>
              <a:avLst/>
              <a:gdLst>
                <a:gd name="connsiteX0" fmla="*/ 132397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8"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3355" y="279083"/>
                    <a:pt x="132397" y="279083"/>
                  </a:cubicBezTo>
                  <a:close/>
                  <a:moveTo>
                    <a:pt x="62865" y="115253"/>
                  </a:moveTo>
                  <a:lnTo>
                    <a:pt x="183832" y="115253"/>
                  </a:lnTo>
                  <a:cubicBezTo>
                    <a:pt x="180975" y="74295"/>
                    <a:pt x="160020" y="50482"/>
                    <a:pt x="124778" y="50482"/>
                  </a:cubicBezTo>
                  <a:cubicBezTo>
                    <a:pt x="90488" y="50482"/>
                    <a:pt x="68580" y="74295"/>
                    <a:pt x="62865" y="115253"/>
                  </a:cubicBezTo>
                  <a:close/>
                </a:path>
              </a:pathLst>
            </a:custGeom>
            <a:solidFill>
              <a:srgbClr val="041E42"/>
            </a:solidFill>
            <a:ln w="9525" cap="flat">
              <a:noFill/>
              <a:prstDash val="solid"/>
              <a:miter/>
            </a:ln>
          </p:spPr>
          <p:txBody>
            <a:bodyPr rtlCol="0" anchor="ctr"/>
            <a:lstStyle/>
            <a:p>
              <a:endParaRPr lang="de-DE"/>
            </a:p>
          </p:txBody>
        </p:sp>
        <p:sp>
          <p:nvSpPr>
            <p:cNvPr id="102" name="Freihandform: Form 152">
              <a:extLst>
                <a:ext uri="{FF2B5EF4-FFF2-40B4-BE49-F238E27FC236}">
                  <a16:creationId xmlns:a16="http://schemas.microsoft.com/office/drawing/2014/main" id="{0D8C172E-AF49-2A4B-A6AD-3BF38A241C9C}"/>
                </a:ext>
              </a:extLst>
            </p:cNvPr>
            <p:cNvSpPr/>
            <p:nvPr/>
          </p:nvSpPr>
          <p:spPr>
            <a:xfrm>
              <a:off x="1572613" y="334718"/>
              <a:ext cx="85906" cy="89753"/>
            </a:xfrm>
            <a:custGeom>
              <a:avLst/>
              <a:gdLst>
                <a:gd name="connsiteX0" fmla="*/ 255270 w 255269"/>
                <a:gd name="connsiteY0" fmla="*/ 266700 h 266700"/>
                <a:gd name="connsiteX1" fmla="*/ 183832 w 255269"/>
                <a:gd name="connsiteY1" fmla="*/ 266700 h 266700"/>
                <a:gd name="connsiteX2" fmla="*/ 126682 w 255269"/>
                <a:gd name="connsiteY2" fmla="*/ 174307 h 266700"/>
                <a:gd name="connsiteX3" fmla="*/ 125730 w 255269"/>
                <a:gd name="connsiteY3" fmla="*/ 174307 h 266700"/>
                <a:gd name="connsiteX4" fmla="*/ 70485 w 255269"/>
                <a:gd name="connsiteY4" fmla="*/ 266700 h 266700"/>
                <a:gd name="connsiteX5" fmla="*/ 0 w 255269"/>
                <a:gd name="connsiteY5" fmla="*/ 266700 h 266700"/>
                <a:gd name="connsiteX6" fmla="*/ 91440 w 255269"/>
                <a:gd name="connsiteY6" fmla="*/ 128588 h 266700"/>
                <a:gd name="connsiteX7" fmla="*/ 6667 w 255269"/>
                <a:gd name="connsiteY7" fmla="*/ 0 h 266700"/>
                <a:gd name="connsiteX8" fmla="*/ 77152 w 255269"/>
                <a:gd name="connsiteY8" fmla="*/ 0 h 266700"/>
                <a:gd name="connsiteX9" fmla="*/ 127635 w 255269"/>
                <a:gd name="connsiteY9" fmla="*/ 81915 h 266700"/>
                <a:gd name="connsiteX10" fmla="*/ 128588 w 255269"/>
                <a:gd name="connsiteY10" fmla="*/ 81915 h 266700"/>
                <a:gd name="connsiteX11" fmla="*/ 178117 w 255269"/>
                <a:gd name="connsiteY11" fmla="*/ 0 h 266700"/>
                <a:gd name="connsiteX12" fmla="*/ 247650 w 255269"/>
                <a:gd name="connsiteY12" fmla="*/ 0 h 266700"/>
                <a:gd name="connsiteX13" fmla="*/ 163830 w 255269"/>
                <a:gd name="connsiteY13" fmla="*/ 127635 h 266700"/>
                <a:gd name="connsiteX14" fmla="*/ 255270 w 255269"/>
                <a:gd name="connsiteY14" fmla="*/ 26670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5269" h="266700">
                  <a:moveTo>
                    <a:pt x="255270" y="266700"/>
                  </a:moveTo>
                  <a:lnTo>
                    <a:pt x="183832" y="266700"/>
                  </a:lnTo>
                  <a:lnTo>
                    <a:pt x="126682" y="174307"/>
                  </a:lnTo>
                  <a:lnTo>
                    <a:pt x="125730" y="174307"/>
                  </a:lnTo>
                  <a:lnTo>
                    <a:pt x="70485" y="266700"/>
                  </a:lnTo>
                  <a:lnTo>
                    <a:pt x="0" y="266700"/>
                  </a:lnTo>
                  <a:lnTo>
                    <a:pt x="91440" y="128588"/>
                  </a:lnTo>
                  <a:lnTo>
                    <a:pt x="6667" y="0"/>
                  </a:lnTo>
                  <a:lnTo>
                    <a:pt x="77152" y="0"/>
                  </a:lnTo>
                  <a:lnTo>
                    <a:pt x="127635" y="81915"/>
                  </a:lnTo>
                  <a:lnTo>
                    <a:pt x="128588" y="81915"/>
                  </a:lnTo>
                  <a:lnTo>
                    <a:pt x="178117" y="0"/>
                  </a:lnTo>
                  <a:lnTo>
                    <a:pt x="247650" y="0"/>
                  </a:lnTo>
                  <a:lnTo>
                    <a:pt x="163830" y="127635"/>
                  </a:lnTo>
                  <a:lnTo>
                    <a:pt x="255270" y="266700"/>
                  </a:lnTo>
                  <a:close/>
                </a:path>
              </a:pathLst>
            </a:custGeom>
            <a:solidFill>
              <a:srgbClr val="041E42"/>
            </a:solidFill>
            <a:ln w="9525" cap="flat">
              <a:noFill/>
              <a:prstDash val="solid"/>
              <a:miter/>
            </a:ln>
          </p:spPr>
          <p:txBody>
            <a:bodyPr rtlCol="0" anchor="ctr"/>
            <a:lstStyle/>
            <a:p>
              <a:endParaRPr lang="de-DE"/>
            </a:p>
          </p:txBody>
        </p:sp>
        <p:sp>
          <p:nvSpPr>
            <p:cNvPr id="103" name="Freihandform: Form 153">
              <a:extLst>
                <a:ext uri="{FF2B5EF4-FFF2-40B4-BE49-F238E27FC236}">
                  <a16:creationId xmlns:a16="http://schemas.microsoft.com/office/drawing/2014/main" id="{52A9D7B5-A0C2-F045-9131-F83E496DA40E}"/>
                </a:ext>
              </a:extLst>
            </p:cNvPr>
            <p:cNvSpPr/>
            <p:nvPr/>
          </p:nvSpPr>
          <p:spPr>
            <a:xfrm>
              <a:off x="1669733" y="332795"/>
              <a:ext cx="75975" cy="93920"/>
            </a:xfrm>
            <a:custGeom>
              <a:avLst/>
              <a:gdLst>
                <a:gd name="connsiteX0" fmla="*/ 114317 w 225759"/>
                <a:gd name="connsiteY0" fmla="*/ 107632 h 279082"/>
                <a:gd name="connsiteX1" fmla="*/ 164799 w 225759"/>
                <a:gd name="connsiteY1" fmla="*/ 113347 h 279082"/>
                <a:gd name="connsiteX2" fmla="*/ 164799 w 225759"/>
                <a:gd name="connsiteY2" fmla="*/ 103822 h 279082"/>
                <a:gd name="connsiteX3" fmla="*/ 105744 w 225759"/>
                <a:gd name="connsiteY3" fmla="*/ 52388 h 279082"/>
                <a:gd name="connsiteX4" fmla="*/ 38117 w 225759"/>
                <a:gd name="connsiteY4" fmla="*/ 67628 h 279082"/>
                <a:gd name="connsiteX5" fmla="*/ 24782 w 225759"/>
                <a:gd name="connsiteY5" fmla="*/ 15240 h 279082"/>
                <a:gd name="connsiteX6" fmla="*/ 112412 w 225759"/>
                <a:gd name="connsiteY6" fmla="*/ 0 h 279082"/>
                <a:gd name="connsiteX7" fmla="*/ 225759 w 225759"/>
                <a:gd name="connsiteY7" fmla="*/ 102870 h 279082"/>
                <a:gd name="connsiteX8" fmla="*/ 225759 w 225759"/>
                <a:gd name="connsiteY8" fmla="*/ 273368 h 279082"/>
                <a:gd name="connsiteX9" fmla="*/ 166704 w 225759"/>
                <a:gd name="connsiteY9" fmla="*/ 273368 h 279082"/>
                <a:gd name="connsiteX10" fmla="*/ 166704 w 225759"/>
                <a:gd name="connsiteY10" fmla="*/ 244793 h 279082"/>
                <a:gd name="connsiteX11" fmla="*/ 165752 w 225759"/>
                <a:gd name="connsiteY11" fmla="*/ 244793 h 279082"/>
                <a:gd name="connsiteX12" fmla="*/ 87647 w 225759"/>
                <a:gd name="connsiteY12" fmla="*/ 279083 h 279082"/>
                <a:gd name="connsiteX13" fmla="*/ 17 w 225759"/>
                <a:gd name="connsiteY13" fmla="*/ 194310 h 279082"/>
                <a:gd name="connsiteX14" fmla="*/ 114317 w 225759"/>
                <a:gd name="connsiteY14" fmla="*/ 107632 h 279082"/>
                <a:gd name="connsiteX15" fmla="*/ 103839 w 225759"/>
                <a:gd name="connsiteY15" fmla="*/ 232410 h 279082"/>
                <a:gd name="connsiteX16" fmla="*/ 164799 w 225759"/>
                <a:gd name="connsiteY16" fmla="*/ 200025 h 279082"/>
                <a:gd name="connsiteX17" fmla="*/ 164799 w 225759"/>
                <a:gd name="connsiteY17" fmla="*/ 154305 h 279082"/>
                <a:gd name="connsiteX18" fmla="*/ 120984 w 225759"/>
                <a:gd name="connsiteY18" fmla="*/ 149543 h 279082"/>
                <a:gd name="connsiteX19" fmla="*/ 59072 w 225759"/>
                <a:gd name="connsiteY19" fmla="*/ 193358 h 279082"/>
                <a:gd name="connsiteX20" fmla="*/ 103839 w 225759"/>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59" h="279082">
                  <a:moveTo>
                    <a:pt x="114317" y="107632"/>
                  </a:moveTo>
                  <a:cubicBezTo>
                    <a:pt x="131462" y="107632"/>
                    <a:pt x="147654" y="108585"/>
                    <a:pt x="164799" y="113347"/>
                  </a:cubicBezTo>
                  <a:lnTo>
                    <a:pt x="164799" y="103822"/>
                  </a:lnTo>
                  <a:cubicBezTo>
                    <a:pt x="164799" y="69532"/>
                    <a:pt x="144797" y="52388"/>
                    <a:pt x="105744" y="52388"/>
                  </a:cubicBezTo>
                  <a:cubicBezTo>
                    <a:pt x="83837" y="52388"/>
                    <a:pt x="60024" y="57150"/>
                    <a:pt x="38117" y="67628"/>
                  </a:cubicBezTo>
                  <a:lnTo>
                    <a:pt x="24782" y="15240"/>
                  </a:lnTo>
                  <a:cubicBezTo>
                    <a:pt x="49547" y="5715"/>
                    <a:pt x="81932" y="0"/>
                    <a:pt x="112412" y="0"/>
                  </a:cubicBezTo>
                  <a:cubicBezTo>
                    <a:pt x="187659" y="0"/>
                    <a:pt x="225759" y="35243"/>
                    <a:pt x="225759" y="102870"/>
                  </a:cubicBezTo>
                  <a:lnTo>
                    <a:pt x="225759" y="273368"/>
                  </a:lnTo>
                  <a:lnTo>
                    <a:pt x="166704" y="273368"/>
                  </a:lnTo>
                  <a:lnTo>
                    <a:pt x="166704" y="244793"/>
                  </a:lnTo>
                  <a:lnTo>
                    <a:pt x="165752" y="244793"/>
                  </a:lnTo>
                  <a:cubicBezTo>
                    <a:pt x="142892" y="268605"/>
                    <a:pt x="119079" y="279083"/>
                    <a:pt x="87647" y="279083"/>
                  </a:cubicBezTo>
                  <a:cubicBezTo>
                    <a:pt x="34307" y="279083"/>
                    <a:pt x="17" y="245745"/>
                    <a:pt x="17" y="194310"/>
                  </a:cubicBezTo>
                  <a:cubicBezTo>
                    <a:pt x="-936" y="138113"/>
                    <a:pt x="39069" y="107632"/>
                    <a:pt x="114317" y="107632"/>
                  </a:cubicBezTo>
                  <a:close/>
                  <a:moveTo>
                    <a:pt x="103839" y="232410"/>
                  </a:moveTo>
                  <a:cubicBezTo>
                    <a:pt x="126699" y="232410"/>
                    <a:pt x="147654" y="220980"/>
                    <a:pt x="164799" y="200025"/>
                  </a:cubicBezTo>
                  <a:lnTo>
                    <a:pt x="164799" y="154305"/>
                  </a:lnTo>
                  <a:cubicBezTo>
                    <a:pt x="150512" y="150495"/>
                    <a:pt x="135272" y="149543"/>
                    <a:pt x="120984" y="149543"/>
                  </a:cubicBezTo>
                  <a:cubicBezTo>
                    <a:pt x="81932" y="149543"/>
                    <a:pt x="59072" y="164783"/>
                    <a:pt x="59072" y="193358"/>
                  </a:cubicBezTo>
                  <a:cubicBezTo>
                    <a:pt x="59072" y="217170"/>
                    <a:pt x="76217" y="232410"/>
                    <a:pt x="103839" y="232410"/>
                  </a:cubicBezTo>
                  <a:close/>
                </a:path>
              </a:pathLst>
            </a:custGeom>
            <a:solidFill>
              <a:srgbClr val="041E42"/>
            </a:solidFill>
            <a:ln w="9525" cap="flat">
              <a:noFill/>
              <a:prstDash val="solid"/>
              <a:miter/>
            </a:ln>
          </p:spPr>
          <p:txBody>
            <a:bodyPr rtlCol="0" anchor="ctr"/>
            <a:lstStyle/>
            <a:p>
              <a:endParaRPr lang="de-DE"/>
            </a:p>
          </p:txBody>
        </p:sp>
        <p:sp>
          <p:nvSpPr>
            <p:cNvPr id="104" name="Freihandform: Form 154">
              <a:extLst>
                <a:ext uri="{FF2B5EF4-FFF2-40B4-BE49-F238E27FC236}">
                  <a16:creationId xmlns:a16="http://schemas.microsoft.com/office/drawing/2014/main" id="{04101228-B52B-E642-98EB-8E0A4393D80B}"/>
                </a:ext>
              </a:extLst>
            </p:cNvPr>
            <p:cNvSpPr/>
            <p:nvPr/>
          </p:nvSpPr>
          <p:spPr>
            <a:xfrm>
              <a:off x="1772314" y="332795"/>
              <a:ext cx="77252" cy="91997"/>
            </a:xfrm>
            <a:custGeom>
              <a:avLst/>
              <a:gdLst>
                <a:gd name="connsiteX0" fmla="*/ 229553 w 229552"/>
                <a:gd name="connsiteY0" fmla="*/ 272415 h 273367"/>
                <a:gd name="connsiteX1" fmla="*/ 166688 w 229552"/>
                <a:gd name="connsiteY1" fmla="*/ 272415 h 273367"/>
                <a:gd name="connsiteX2" fmla="*/ 166688 w 229552"/>
                <a:gd name="connsiteY2" fmla="*/ 120015 h 273367"/>
                <a:gd name="connsiteX3" fmla="*/ 117157 w 229552"/>
                <a:gd name="connsiteY3" fmla="*/ 55245 h 273367"/>
                <a:gd name="connsiteX4" fmla="*/ 61913 w 229552"/>
                <a:gd name="connsiteY4" fmla="*/ 120015 h 273367"/>
                <a:gd name="connsiteX5" fmla="*/ 61913 w 229552"/>
                <a:gd name="connsiteY5" fmla="*/ 273368 h 273367"/>
                <a:gd name="connsiteX6" fmla="*/ 0 w 229552"/>
                <a:gd name="connsiteY6" fmla="*/ 273368 h 273367"/>
                <a:gd name="connsiteX7" fmla="*/ 0 w 229552"/>
                <a:gd name="connsiteY7" fmla="*/ 6668 h 273367"/>
                <a:gd name="connsiteX8" fmla="*/ 61913 w 229552"/>
                <a:gd name="connsiteY8" fmla="*/ 6668 h 273367"/>
                <a:gd name="connsiteX9" fmla="*/ 61913 w 229552"/>
                <a:gd name="connsiteY9" fmla="*/ 39053 h 273367"/>
                <a:gd name="connsiteX10" fmla="*/ 62865 w 229552"/>
                <a:gd name="connsiteY10" fmla="*/ 39053 h 273367"/>
                <a:gd name="connsiteX11" fmla="*/ 140970 w 229552"/>
                <a:gd name="connsiteY11" fmla="*/ 0 h 273367"/>
                <a:gd name="connsiteX12" fmla="*/ 228600 w 229552"/>
                <a:gd name="connsiteY12" fmla="*/ 107632 h 273367"/>
                <a:gd name="connsiteX13" fmla="*/ 228600 w 229552"/>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273367">
                  <a:moveTo>
                    <a:pt x="229553" y="272415"/>
                  </a:moveTo>
                  <a:lnTo>
                    <a:pt x="166688" y="272415"/>
                  </a:lnTo>
                  <a:lnTo>
                    <a:pt x="166688" y="120015"/>
                  </a:lnTo>
                  <a:cubicBezTo>
                    <a:pt x="166688" y="80963"/>
                    <a:pt x="155257" y="55245"/>
                    <a:pt x="117157"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7" y="15240"/>
                    <a:pt x="106680" y="0"/>
                    <a:pt x="140970" y="0"/>
                  </a:cubicBezTo>
                  <a:cubicBezTo>
                    <a:pt x="201930" y="0"/>
                    <a:pt x="228600" y="44768"/>
                    <a:pt x="228600" y="107632"/>
                  </a:cubicBezTo>
                  <a:lnTo>
                    <a:pt x="228600" y="272415"/>
                  </a:lnTo>
                  <a:close/>
                </a:path>
              </a:pathLst>
            </a:custGeom>
            <a:solidFill>
              <a:srgbClr val="041E42"/>
            </a:solidFill>
            <a:ln w="9525" cap="flat">
              <a:noFill/>
              <a:prstDash val="solid"/>
              <a:miter/>
            </a:ln>
          </p:spPr>
          <p:txBody>
            <a:bodyPr rtlCol="0" anchor="ctr"/>
            <a:lstStyle/>
            <a:p>
              <a:endParaRPr lang="de-DE"/>
            </a:p>
          </p:txBody>
        </p:sp>
        <p:sp>
          <p:nvSpPr>
            <p:cNvPr id="105" name="Freihandform: Form 155">
              <a:extLst>
                <a:ext uri="{FF2B5EF4-FFF2-40B4-BE49-F238E27FC236}">
                  <a16:creationId xmlns:a16="http://schemas.microsoft.com/office/drawing/2014/main" id="{49C3799A-7117-9F40-A762-A03358C02996}"/>
                </a:ext>
              </a:extLst>
            </p:cNvPr>
            <p:cNvSpPr/>
            <p:nvPr/>
          </p:nvSpPr>
          <p:spPr>
            <a:xfrm>
              <a:off x="1871684" y="293688"/>
              <a:ext cx="83663" cy="133347"/>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3 w 248602"/>
                <a:gd name="connsiteY5" fmla="*/ 0 h 396239"/>
                <a:gd name="connsiteX6" fmla="*/ 248603 w 248602"/>
                <a:gd name="connsiteY6" fmla="*/ 389573 h 396239"/>
                <a:gd name="connsiteX7" fmla="*/ 187643 w 248602"/>
                <a:gd name="connsiteY7" fmla="*/ 389573 h 396239"/>
                <a:gd name="connsiteX8" fmla="*/ 187643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1913 w 248602"/>
                <a:gd name="connsiteY12" fmla="*/ 255270 h 396239"/>
                <a:gd name="connsiteX13" fmla="*/ 123825 w 248602"/>
                <a:gd name="connsiteY13" fmla="*/ 340995 h 396239"/>
                <a:gd name="connsiteX14" fmla="*/ 187643 w 248602"/>
                <a:gd name="connsiteY14" fmla="*/ 305753 h 396239"/>
                <a:gd name="connsiteX15" fmla="*/ 187643 w 248602"/>
                <a:gd name="connsiteY15" fmla="*/ 207645 h 396239"/>
                <a:gd name="connsiteX16" fmla="*/ 123825 w 248602"/>
                <a:gd name="connsiteY16" fmla="*/ 172402 h 396239"/>
                <a:gd name="connsiteX17" fmla="*/ 61913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3" y="130493"/>
                    <a:pt x="185738" y="152400"/>
                  </a:cubicBezTo>
                  <a:lnTo>
                    <a:pt x="186690" y="152400"/>
                  </a:lnTo>
                  <a:lnTo>
                    <a:pt x="186690" y="15240"/>
                  </a:lnTo>
                  <a:lnTo>
                    <a:pt x="248603" y="0"/>
                  </a:lnTo>
                  <a:lnTo>
                    <a:pt x="248603" y="389573"/>
                  </a:lnTo>
                  <a:lnTo>
                    <a:pt x="187643" y="389573"/>
                  </a:lnTo>
                  <a:lnTo>
                    <a:pt x="187643" y="358140"/>
                  </a:lnTo>
                  <a:lnTo>
                    <a:pt x="186690" y="358140"/>
                  </a:lnTo>
                  <a:cubicBezTo>
                    <a:pt x="167640" y="381953"/>
                    <a:pt x="140018" y="396240"/>
                    <a:pt x="106680" y="396240"/>
                  </a:cubicBezTo>
                  <a:cubicBezTo>
                    <a:pt x="43815" y="395288"/>
                    <a:pt x="0" y="340995"/>
                    <a:pt x="0" y="255270"/>
                  </a:cubicBezTo>
                  <a:close/>
                  <a:moveTo>
                    <a:pt x="61913" y="255270"/>
                  </a:moveTo>
                  <a:cubicBezTo>
                    <a:pt x="61913" y="309563"/>
                    <a:pt x="84772" y="340995"/>
                    <a:pt x="123825" y="340995"/>
                  </a:cubicBezTo>
                  <a:cubicBezTo>
                    <a:pt x="147638" y="340995"/>
                    <a:pt x="167640" y="329565"/>
                    <a:pt x="187643" y="305753"/>
                  </a:cubicBezTo>
                  <a:lnTo>
                    <a:pt x="187643" y="207645"/>
                  </a:lnTo>
                  <a:cubicBezTo>
                    <a:pt x="169545" y="183833"/>
                    <a:pt x="149543" y="172402"/>
                    <a:pt x="123825" y="172402"/>
                  </a:cubicBezTo>
                  <a:cubicBezTo>
                    <a:pt x="82868" y="172402"/>
                    <a:pt x="61913" y="201930"/>
                    <a:pt x="61913" y="255270"/>
                  </a:cubicBezTo>
                  <a:close/>
                </a:path>
              </a:pathLst>
            </a:custGeom>
            <a:solidFill>
              <a:srgbClr val="041E42"/>
            </a:solidFill>
            <a:ln w="9525" cap="flat">
              <a:noFill/>
              <a:prstDash val="solid"/>
              <a:miter/>
            </a:ln>
          </p:spPr>
          <p:txBody>
            <a:bodyPr rtlCol="0" anchor="ctr"/>
            <a:lstStyle/>
            <a:p>
              <a:endParaRPr lang="de-DE"/>
            </a:p>
          </p:txBody>
        </p:sp>
        <p:sp>
          <p:nvSpPr>
            <p:cNvPr id="106" name="Freihandform: Form 156">
              <a:extLst>
                <a:ext uri="{FF2B5EF4-FFF2-40B4-BE49-F238E27FC236}">
                  <a16:creationId xmlns:a16="http://schemas.microsoft.com/office/drawing/2014/main" id="{6A2720B6-E6BE-A447-8DEB-657EC18488A7}"/>
                </a:ext>
              </a:extLst>
            </p:cNvPr>
            <p:cNvSpPr/>
            <p:nvPr/>
          </p:nvSpPr>
          <p:spPr>
            <a:xfrm>
              <a:off x="1978106" y="332795"/>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7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3" y="264795"/>
                    <a:pt x="172402" y="279083"/>
                    <a:pt x="132397" y="279083"/>
                  </a:cubicBezTo>
                  <a:close/>
                  <a:moveTo>
                    <a:pt x="62865" y="115253"/>
                  </a:moveTo>
                  <a:lnTo>
                    <a:pt x="183832" y="115253"/>
                  </a:lnTo>
                  <a:cubicBezTo>
                    <a:pt x="180975" y="74295"/>
                    <a:pt x="160020" y="50482"/>
                    <a:pt x="124777" y="50482"/>
                  </a:cubicBezTo>
                  <a:cubicBezTo>
                    <a:pt x="90488" y="50482"/>
                    <a:pt x="67627" y="74295"/>
                    <a:pt x="62865" y="115253"/>
                  </a:cubicBezTo>
                  <a:close/>
                </a:path>
              </a:pathLst>
            </a:custGeom>
            <a:solidFill>
              <a:srgbClr val="041E42"/>
            </a:solidFill>
            <a:ln w="9525" cap="flat">
              <a:noFill/>
              <a:prstDash val="solid"/>
              <a:miter/>
            </a:ln>
          </p:spPr>
          <p:txBody>
            <a:bodyPr rtlCol="0" anchor="ctr"/>
            <a:lstStyle/>
            <a:p>
              <a:endParaRPr lang="de-DE"/>
            </a:p>
          </p:txBody>
        </p:sp>
        <p:sp>
          <p:nvSpPr>
            <p:cNvPr id="107" name="Freihandform: Form 157">
              <a:extLst>
                <a:ext uri="{FF2B5EF4-FFF2-40B4-BE49-F238E27FC236}">
                  <a16:creationId xmlns:a16="http://schemas.microsoft.com/office/drawing/2014/main" id="{A42176E6-49DC-054D-9443-EC6911762782}"/>
                </a:ext>
              </a:extLst>
            </p:cNvPr>
            <p:cNvSpPr/>
            <p:nvPr/>
          </p:nvSpPr>
          <p:spPr>
            <a:xfrm>
              <a:off x="2083566"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08" name="Freihandform: Form 158">
              <a:extLst>
                <a:ext uri="{FF2B5EF4-FFF2-40B4-BE49-F238E27FC236}">
                  <a16:creationId xmlns:a16="http://schemas.microsoft.com/office/drawing/2014/main" id="{67971AFD-9767-D242-9097-006C345EC4D0}"/>
                </a:ext>
              </a:extLst>
            </p:cNvPr>
            <p:cNvSpPr/>
            <p:nvPr/>
          </p:nvSpPr>
          <p:spPr>
            <a:xfrm>
              <a:off x="2150561" y="359721"/>
              <a:ext cx="43915" cy="19874"/>
            </a:xfrm>
            <a:custGeom>
              <a:avLst/>
              <a:gdLst>
                <a:gd name="connsiteX0" fmla="*/ 130493 w 130492"/>
                <a:gd name="connsiteY0" fmla="*/ 59055 h 59055"/>
                <a:gd name="connsiteX1" fmla="*/ 0 w 130492"/>
                <a:gd name="connsiteY1" fmla="*/ 59055 h 59055"/>
                <a:gd name="connsiteX2" fmla="*/ 0 w 130492"/>
                <a:gd name="connsiteY2" fmla="*/ 0 h 59055"/>
                <a:gd name="connsiteX3" fmla="*/ 130493 w 130492"/>
                <a:gd name="connsiteY3" fmla="*/ 0 h 59055"/>
                <a:gd name="connsiteX4" fmla="*/ 130493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3" y="59055"/>
                  </a:moveTo>
                  <a:lnTo>
                    <a:pt x="0" y="59055"/>
                  </a:lnTo>
                  <a:lnTo>
                    <a:pt x="0" y="0"/>
                  </a:lnTo>
                  <a:lnTo>
                    <a:pt x="130493" y="0"/>
                  </a:lnTo>
                  <a:lnTo>
                    <a:pt x="130493" y="59055"/>
                  </a:lnTo>
                  <a:close/>
                </a:path>
              </a:pathLst>
            </a:custGeom>
            <a:solidFill>
              <a:srgbClr val="041E42"/>
            </a:solidFill>
            <a:ln w="9525" cap="flat">
              <a:noFill/>
              <a:prstDash val="solid"/>
              <a:miter/>
            </a:ln>
          </p:spPr>
          <p:txBody>
            <a:bodyPr rtlCol="0" anchor="ctr"/>
            <a:lstStyle/>
            <a:p>
              <a:endParaRPr lang="de-DE"/>
            </a:p>
          </p:txBody>
        </p:sp>
        <p:sp>
          <p:nvSpPr>
            <p:cNvPr id="109" name="Freihandform: Form 159">
              <a:extLst>
                <a:ext uri="{FF2B5EF4-FFF2-40B4-BE49-F238E27FC236}">
                  <a16:creationId xmlns:a16="http://schemas.microsoft.com/office/drawing/2014/main" id="{99A299E5-05CE-F647-A0C2-67C558359BBF}"/>
                </a:ext>
              </a:extLst>
            </p:cNvPr>
            <p:cNvSpPr/>
            <p:nvPr/>
          </p:nvSpPr>
          <p:spPr>
            <a:xfrm>
              <a:off x="2221081" y="300420"/>
              <a:ext cx="97126" cy="126295"/>
            </a:xfrm>
            <a:custGeom>
              <a:avLst/>
              <a:gdLst>
                <a:gd name="connsiteX0" fmla="*/ 288607 w 288607"/>
                <a:gd name="connsiteY0" fmla="*/ 222885 h 375284"/>
                <a:gd name="connsiteX1" fmla="*/ 143827 w 288607"/>
                <a:gd name="connsiteY1" fmla="*/ 375285 h 375284"/>
                <a:gd name="connsiteX2" fmla="*/ 0 w 288607"/>
                <a:gd name="connsiteY2" fmla="*/ 222885 h 375284"/>
                <a:gd name="connsiteX3" fmla="*/ 0 w 288607"/>
                <a:gd name="connsiteY3" fmla="*/ 0 h 375284"/>
                <a:gd name="connsiteX4" fmla="*/ 66675 w 288607"/>
                <a:gd name="connsiteY4" fmla="*/ 0 h 375284"/>
                <a:gd name="connsiteX5" fmla="*/ 66675 w 288607"/>
                <a:gd name="connsiteY5" fmla="*/ 219075 h 375284"/>
                <a:gd name="connsiteX6" fmla="*/ 144780 w 288607"/>
                <a:gd name="connsiteY6" fmla="*/ 312420 h 375284"/>
                <a:gd name="connsiteX7" fmla="*/ 220980 w 288607"/>
                <a:gd name="connsiteY7" fmla="*/ 219075 h 375284"/>
                <a:gd name="connsiteX8" fmla="*/ 220980 w 288607"/>
                <a:gd name="connsiteY8" fmla="*/ 0 h 375284"/>
                <a:gd name="connsiteX9" fmla="*/ 287655 w 288607"/>
                <a:gd name="connsiteY9" fmla="*/ 0 h 375284"/>
                <a:gd name="connsiteX10" fmla="*/ 287655 w 288607"/>
                <a:gd name="connsiteY10" fmla="*/ 222885 h 37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8607" h="375284">
                  <a:moveTo>
                    <a:pt x="288607" y="222885"/>
                  </a:moveTo>
                  <a:cubicBezTo>
                    <a:pt x="288607" y="311468"/>
                    <a:pt x="242888" y="375285"/>
                    <a:pt x="143827" y="375285"/>
                  </a:cubicBezTo>
                  <a:cubicBezTo>
                    <a:pt x="45720" y="375285"/>
                    <a:pt x="0" y="312420"/>
                    <a:pt x="0" y="222885"/>
                  </a:cubicBezTo>
                  <a:lnTo>
                    <a:pt x="0" y="0"/>
                  </a:lnTo>
                  <a:lnTo>
                    <a:pt x="66675" y="0"/>
                  </a:lnTo>
                  <a:lnTo>
                    <a:pt x="66675" y="219075"/>
                  </a:lnTo>
                  <a:cubicBezTo>
                    <a:pt x="66675" y="274320"/>
                    <a:pt x="90488" y="312420"/>
                    <a:pt x="144780" y="312420"/>
                  </a:cubicBezTo>
                  <a:cubicBezTo>
                    <a:pt x="199073" y="312420"/>
                    <a:pt x="220980" y="275272"/>
                    <a:pt x="220980" y="219075"/>
                  </a:cubicBezTo>
                  <a:lnTo>
                    <a:pt x="220980" y="0"/>
                  </a:lnTo>
                  <a:lnTo>
                    <a:pt x="287655" y="0"/>
                  </a:lnTo>
                  <a:lnTo>
                    <a:pt x="287655" y="222885"/>
                  </a:lnTo>
                  <a:close/>
                </a:path>
              </a:pathLst>
            </a:custGeom>
            <a:solidFill>
              <a:srgbClr val="041E42"/>
            </a:solidFill>
            <a:ln w="9525" cap="flat">
              <a:noFill/>
              <a:prstDash val="solid"/>
              <a:miter/>
            </a:ln>
          </p:spPr>
          <p:txBody>
            <a:bodyPr rtlCol="0" anchor="ctr"/>
            <a:lstStyle/>
            <a:p>
              <a:endParaRPr lang="de-DE"/>
            </a:p>
          </p:txBody>
        </p:sp>
        <p:sp>
          <p:nvSpPr>
            <p:cNvPr id="110" name="Freihandform: Form 160">
              <a:extLst>
                <a:ext uri="{FF2B5EF4-FFF2-40B4-BE49-F238E27FC236}">
                  <a16:creationId xmlns:a16="http://schemas.microsoft.com/office/drawing/2014/main" id="{F3E8C479-2F87-A74D-97AD-11DBC9291A9D}"/>
                </a:ext>
              </a:extLst>
            </p:cNvPr>
            <p:cNvSpPr/>
            <p:nvPr/>
          </p:nvSpPr>
          <p:spPr>
            <a:xfrm>
              <a:off x="2346415" y="332795"/>
              <a:ext cx="76931" cy="9199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8 h 273367"/>
                <a:gd name="connsiteX6" fmla="*/ 0 w 228600"/>
                <a:gd name="connsiteY6" fmla="*/ 273368 h 273367"/>
                <a:gd name="connsiteX7" fmla="*/ 0 w 228600"/>
                <a:gd name="connsiteY7" fmla="*/ 6668 h 273367"/>
                <a:gd name="connsiteX8" fmla="*/ 61913 w 228600"/>
                <a:gd name="connsiteY8" fmla="*/ 6668 h 273367"/>
                <a:gd name="connsiteX9" fmla="*/ 61913 w 228600"/>
                <a:gd name="connsiteY9" fmla="*/ 39053 h 273367"/>
                <a:gd name="connsiteX10" fmla="*/ 62865 w 228600"/>
                <a:gd name="connsiteY10" fmla="*/ 39053 h 273367"/>
                <a:gd name="connsiteX11" fmla="*/ 140970 w 228600"/>
                <a:gd name="connsiteY11" fmla="*/ 0 h 273367"/>
                <a:gd name="connsiteX12" fmla="*/ 228600 w 228600"/>
                <a:gd name="connsiteY12" fmla="*/ 107632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8" y="15240"/>
                    <a:pt x="106680" y="0"/>
                    <a:pt x="140970" y="0"/>
                  </a:cubicBezTo>
                  <a:cubicBezTo>
                    <a:pt x="201930" y="0"/>
                    <a:pt x="228600" y="44768"/>
                    <a:pt x="228600" y="107632"/>
                  </a:cubicBezTo>
                  <a:lnTo>
                    <a:pt x="228600" y="272415"/>
                  </a:lnTo>
                  <a:close/>
                </a:path>
              </a:pathLst>
            </a:custGeom>
            <a:solidFill>
              <a:srgbClr val="041E42"/>
            </a:solidFill>
            <a:ln w="9525" cap="flat">
              <a:noFill/>
              <a:prstDash val="solid"/>
              <a:miter/>
            </a:ln>
          </p:spPr>
          <p:txBody>
            <a:bodyPr rtlCol="0" anchor="ctr"/>
            <a:lstStyle/>
            <a:p>
              <a:endParaRPr lang="de-DE"/>
            </a:p>
          </p:txBody>
        </p:sp>
        <p:sp>
          <p:nvSpPr>
            <p:cNvPr id="111" name="Freihandform: Form 161">
              <a:extLst>
                <a:ext uri="{FF2B5EF4-FFF2-40B4-BE49-F238E27FC236}">
                  <a16:creationId xmlns:a16="http://schemas.microsoft.com/office/drawing/2014/main" id="{0B95D6EF-BCC8-C142-8C97-F6ACFD929E52}"/>
                </a:ext>
              </a:extLst>
            </p:cNvPr>
            <p:cNvSpPr/>
            <p:nvPr/>
          </p:nvSpPr>
          <p:spPr>
            <a:xfrm>
              <a:off x="2447067" y="294971"/>
              <a:ext cx="26605" cy="129501"/>
            </a:xfrm>
            <a:custGeom>
              <a:avLst/>
              <a:gdLst>
                <a:gd name="connsiteX0" fmla="*/ 79057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7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7" y="38100"/>
                  </a:moveTo>
                  <a:cubicBezTo>
                    <a:pt x="79057" y="60007"/>
                    <a:pt x="60960" y="76200"/>
                    <a:pt x="39052" y="76200"/>
                  </a:cubicBezTo>
                  <a:cubicBezTo>
                    <a:pt x="17145" y="76200"/>
                    <a:pt x="0" y="60960"/>
                    <a:pt x="0" y="38100"/>
                  </a:cubicBezTo>
                  <a:cubicBezTo>
                    <a:pt x="0" y="16193"/>
                    <a:pt x="18098" y="0"/>
                    <a:pt x="39052" y="0"/>
                  </a:cubicBezTo>
                  <a:cubicBezTo>
                    <a:pt x="60960" y="0"/>
                    <a:pt x="79057" y="16193"/>
                    <a:pt x="79057"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112" name="Freihandform: Form 162">
              <a:extLst>
                <a:ext uri="{FF2B5EF4-FFF2-40B4-BE49-F238E27FC236}">
                  <a16:creationId xmlns:a16="http://schemas.microsoft.com/office/drawing/2014/main" id="{CD9A6BBD-03E9-1747-8296-73991532ED45}"/>
                </a:ext>
              </a:extLst>
            </p:cNvPr>
            <p:cNvSpPr/>
            <p:nvPr/>
          </p:nvSpPr>
          <p:spPr>
            <a:xfrm>
              <a:off x="2488418" y="335039"/>
              <a:ext cx="87189" cy="89753"/>
            </a:xfrm>
            <a:custGeom>
              <a:avLst/>
              <a:gdLst>
                <a:gd name="connsiteX0" fmla="*/ 259080 w 259079"/>
                <a:gd name="connsiteY0" fmla="*/ 0 h 266700"/>
                <a:gd name="connsiteX1" fmla="*/ 161925 w 259079"/>
                <a:gd name="connsiteY1" fmla="*/ 266700 h 266700"/>
                <a:gd name="connsiteX2" fmla="*/ 97155 w 259079"/>
                <a:gd name="connsiteY2" fmla="*/ 266700 h 266700"/>
                <a:gd name="connsiteX3" fmla="*/ 0 w 259079"/>
                <a:gd name="connsiteY3" fmla="*/ 0 h 266700"/>
                <a:gd name="connsiteX4" fmla="*/ 68580 w 259079"/>
                <a:gd name="connsiteY4" fmla="*/ 0 h 266700"/>
                <a:gd name="connsiteX5" fmla="*/ 129540 w 259079"/>
                <a:gd name="connsiteY5" fmla="*/ 193358 h 266700"/>
                <a:gd name="connsiteX6" fmla="*/ 130492 w 259079"/>
                <a:gd name="connsiteY6" fmla="*/ 193358 h 266700"/>
                <a:gd name="connsiteX7" fmla="*/ 191452 w 259079"/>
                <a:gd name="connsiteY7" fmla="*/ 0 h 266700"/>
                <a:gd name="connsiteX8" fmla="*/ 259080 w 259079"/>
                <a:gd name="connsiteY8"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079" h="266700">
                  <a:moveTo>
                    <a:pt x="259080" y="0"/>
                  </a:moveTo>
                  <a:lnTo>
                    <a:pt x="161925" y="266700"/>
                  </a:lnTo>
                  <a:lnTo>
                    <a:pt x="97155" y="266700"/>
                  </a:lnTo>
                  <a:lnTo>
                    <a:pt x="0" y="0"/>
                  </a:lnTo>
                  <a:lnTo>
                    <a:pt x="68580" y="0"/>
                  </a:lnTo>
                  <a:lnTo>
                    <a:pt x="129540" y="193358"/>
                  </a:lnTo>
                  <a:lnTo>
                    <a:pt x="130492" y="193358"/>
                  </a:lnTo>
                  <a:lnTo>
                    <a:pt x="191452" y="0"/>
                  </a:lnTo>
                  <a:lnTo>
                    <a:pt x="259080" y="0"/>
                  </a:lnTo>
                  <a:close/>
                </a:path>
              </a:pathLst>
            </a:custGeom>
            <a:solidFill>
              <a:srgbClr val="041E42"/>
            </a:solidFill>
            <a:ln w="9525" cap="flat">
              <a:noFill/>
              <a:prstDash val="solid"/>
              <a:miter/>
            </a:ln>
          </p:spPr>
          <p:txBody>
            <a:bodyPr rtlCol="0" anchor="ctr"/>
            <a:lstStyle/>
            <a:p>
              <a:endParaRPr lang="de-DE"/>
            </a:p>
          </p:txBody>
        </p:sp>
        <p:sp>
          <p:nvSpPr>
            <p:cNvPr id="113" name="Freihandform: Form 163">
              <a:extLst>
                <a:ext uri="{FF2B5EF4-FFF2-40B4-BE49-F238E27FC236}">
                  <a16:creationId xmlns:a16="http://schemas.microsoft.com/office/drawing/2014/main" id="{DD898B7B-155F-3046-B982-0F36BF90D4DD}"/>
                </a:ext>
              </a:extLst>
            </p:cNvPr>
            <p:cNvSpPr/>
            <p:nvPr/>
          </p:nvSpPr>
          <p:spPr>
            <a:xfrm>
              <a:off x="2585223" y="332795"/>
              <a:ext cx="81739" cy="93920"/>
            </a:xfrm>
            <a:custGeom>
              <a:avLst/>
              <a:gdLst>
                <a:gd name="connsiteX0" fmla="*/ 132398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8 w 242887"/>
                <a:gd name="connsiteY6" fmla="*/ 225743 h 279082"/>
                <a:gd name="connsiteX7" fmla="*/ 198120 w 242887"/>
                <a:gd name="connsiteY7" fmla="*/ 194310 h 279082"/>
                <a:gd name="connsiteX8" fmla="*/ 237173 w 242887"/>
                <a:gd name="connsiteY8" fmla="*/ 235268 h 279082"/>
                <a:gd name="connsiteX9" fmla="*/ 132398 w 242887"/>
                <a:gd name="connsiteY9" fmla="*/ 279083 h 279082"/>
                <a:gd name="connsiteX10" fmla="*/ 62865 w 242887"/>
                <a:gd name="connsiteY10" fmla="*/ 115253 h 279082"/>
                <a:gd name="connsiteX11" fmla="*/ 183833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8" y="0"/>
                  </a:cubicBezTo>
                  <a:cubicBezTo>
                    <a:pt x="196215" y="0"/>
                    <a:pt x="242888" y="53340"/>
                    <a:pt x="242888" y="135255"/>
                  </a:cubicBezTo>
                  <a:cubicBezTo>
                    <a:pt x="242888" y="143828"/>
                    <a:pt x="241935" y="153353"/>
                    <a:pt x="241935" y="160972"/>
                  </a:cubicBezTo>
                  <a:lnTo>
                    <a:pt x="62865" y="160972"/>
                  </a:lnTo>
                  <a:cubicBezTo>
                    <a:pt x="69533" y="201930"/>
                    <a:pt x="94298" y="225743"/>
                    <a:pt x="132398" y="225743"/>
                  </a:cubicBezTo>
                  <a:cubicBezTo>
                    <a:pt x="157163" y="225743"/>
                    <a:pt x="177165" y="216218"/>
                    <a:pt x="198120" y="194310"/>
                  </a:cubicBezTo>
                  <a:lnTo>
                    <a:pt x="237173" y="235268"/>
                  </a:lnTo>
                  <a:cubicBezTo>
                    <a:pt x="206693" y="264795"/>
                    <a:pt x="173355" y="279083"/>
                    <a:pt x="132398" y="279083"/>
                  </a:cubicBezTo>
                  <a:close/>
                  <a:moveTo>
                    <a:pt x="62865" y="115253"/>
                  </a:moveTo>
                  <a:lnTo>
                    <a:pt x="183833" y="115253"/>
                  </a:lnTo>
                  <a:cubicBezTo>
                    <a:pt x="180975" y="74295"/>
                    <a:pt x="160020" y="50482"/>
                    <a:pt x="124778" y="50482"/>
                  </a:cubicBezTo>
                  <a:cubicBezTo>
                    <a:pt x="90488" y="50482"/>
                    <a:pt x="68580" y="74295"/>
                    <a:pt x="62865" y="115253"/>
                  </a:cubicBezTo>
                  <a:close/>
                </a:path>
              </a:pathLst>
            </a:custGeom>
            <a:solidFill>
              <a:srgbClr val="041E42"/>
            </a:solidFill>
            <a:ln w="9525" cap="flat">
              <a:noFill/>
              <a:prstDash val="solid"/>
              <a:miter/>
            </a:ln>
          </p:spPr>
          <p:txBody>
            <a:bodyPr rtlCol="0" anchor="ctr"/>
            <a:lstStyle/>
            <a:p>
              <a:endParaRPr lang="de-DE"/>
            </a:p>
          </p:txBody>
        </p:sp>
        <p:sp>
          <p:nvSpPr>
            <p:cNvPr id="114" name="Freihandform: Form 165">
              <a:extLst>
                <a:ext uri="{FF2B5EF4-FFF2-40B4-BE49-F238E27FC236}">
                  <a16:creationId xmlns:a16="http://schemas.microsoft.com/office/drawing/2014/main" id="{1C673BDD-7487-3D4E-94EB-1535BBBC0ADB}"/>
                </a:ext>
              </a:extLst>
            </p:cNvPr>
            <p:cNvSpPr/>
            <p:nvPr/>
          </p:nvSpPr>
          <p:spPr>
            <a:xfrm>
              <a:off x="2690683" y="332713"/>
              <a:ext cx="53852" cy="91758"/>
            </a:xfrm>
            <a:custGeom>
              <a:avLst/>
              <a:gdLst>
                <a:gd name="connsiteX0" fmla="*/ 160020 w 160019"/>
                <a:gd name="connsiteY0" fmla="*/ 5005 h 272657"/>
                <a:gd name="connsiteX1" fmla="*/ 150495 w 160019"/>
                <a:gd name="connsiteY1" fmla="*/ 68823 h 272657"/>
                <a:gd name="connsiteX2" fmla="*/ 116205 w 160019"/>
                <a:gd name="connsiteY2" fmla="*/ 60250 h 272657"/>
                <a:gd name="connsiteX3" fmla="*/ 61913 w 160019"/>
                <a:gd name="connsiteY3" fmla="*/ 135498 h 272657"/>
                <a:gd name="connsiteX4" fmla="*/ 61913 w 160019"/>
                <a:gd name="connsiteY4" fmla="*/ 272658 h 272657"/>
                <a:gd name="connsiteX5" fmla="*/ 0 w 160019"/>
                <a:gd name="connsiteY5" fmla="*/ 272658 h 272657"/>
                <a:gd name="connsiteX6" fmla="*/ 0 w 160019"/>
                <a:gd name="connsiteY6" fmla="*/ 5958 h 272657"/>
                <a:gd name="connsiteX7" fmla="*/ 60960 w 160019"/>
                <a:gd name="connsiteY7" fmla="*/ 5958 h 272657"/>
                <a:gd name="connsiteX8" fmla="*/ 60960 w 160019"/>
                <a:gd name="connsiteY8" fmla="*/ 40248 h 272657"/>
                <a:gd name="connsiteX9" fmla="*/ 61913 w 160019"/>
                <a:gd name="connsiteY9" fmla="*/ 40248 h 272657"/>
                <a:gd name="connsiteX10" fmla="*/ 131445 w 160019"/>
                <a:gd name="connsiteY10" fmla="*/ 243 h 272657"/>
                <a:gd name="connsiteX11" fmla="*/ 160020 w 160019"/>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19"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15" name="Freihandform: Form 166">
              <a:extLst>
                <a:ext uri="{FF2B5EF4-FFF2-40B4-BE49-F238E27FC236}">
                  <a16:creationId xmlns:a16="http://schemas.microsoft.com/office/drawing/2014/main" id="{EDEEA46A-23B2-EE46-86A9-4ACD9891746F}"/>
                </a:ext>
              </a:extLst>
            </p:cNvPr>
            <p:cNvSpPr/>
            <p:nvPr/>
          </p:nvSpPr>
          <p:spPr>
            <a:xfrm>
              <a:off x="2754472" y="332474"/>
              <a:ext cx="69238" cy="94240"/>
            </a:xfrm>
            <a:custGeom>
              <a:avLst/>
              <a:gdLst>
                <a:gd name="connsiteX0" fmla="*/ 29527 w 205739"/>
                <a:gd name="connsiteY0" fmla="*/ 198120 h 280034"/>
                <a:gd name="connsiteX1" fmla="*/ 104775 w 205739"/>
                <a:gd name="connsiteY1" fmla="*/ 227647 h 280034"/>
                <a:gd name="connsiteX2" fmla="*/ 143827 w 205739"/>
                <a:gd name="connsiteY2" fmla="*/ 200978 h 280034"/>
                <a:gd name="connsiteX3" fmla="*/ 10477 w 205739"/>
                <a:gd name="connsiteY3" fmla="*/ 82868 h 280034"/>
                <a:gd name="connsiteX4" fmla="*/ 111442 w 205739"/>
                <a:gd name="connsiteY4" fmla="*/ 0 h 280034"/>
                <a:gd name="connsiteX5" fmla="*/ 203835 w 205739"/>
                <a:gd name="connsiteY5" fmla="*/ 27622 h 280034"/>
                <a:gd name="connsiteX6" fmla="*/ 174307 w 205739"/>
                <a:gd name="connsiteY6" fmla="*/ 76200 h 280034"/>
                <a:gd name="connsiteX7" fmla="*/ 110490 w 205739"/>
                <a:gd name="connsiteY7" fmla="*/ 52387 h 280034"/>
                <a:gd name="connsiteX8" fmla="*/ 72390 w 205739"/>
                <a:gd name="connsiteY8" fmla="*/ 77153 h 280034"/>
                <a:gd name="connsiteX9" fmla="*/ 205740 w 205739"/>
                <a:gd name="connsiteY9" fmla="*/ 195262 h 280034"/>
                <a:gd name="connsiteX10" fmla="*/ 102870 w 205739"/>
                <a:gd name="connsiteY10" fmla="*/ 280035 h 280034"/>
                <a:gd name="connsiteX11" fmla="*/ 0 w 205739"/>
                <a:gd name="connsiteY11" fmla="*/ 247650 h 280034"/>
                <a:gd name="connsiteX12" fmla="*/ 29527 w 205739"/>
                <a:gd name="connsiteY12" fmla="*/ 198120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39" h="280034">
                  <a:moveTo>
                    <a:pt x="29527" y="198120"/>
                  </a:moveTo>
                  <a:cubicBezTo>
                    <a:pt x="56197" y="218122"/>
                    <a:pt x="80963" y="227647"/>
                    <a:pt x="104775" y="227647"/>
                  </a:cubicBezTo>
                  <a:cubicBezTo>
                    <a:pt x="127635" y="227647"/>
                    <a:pt x="143827" y="217170"/>
                    <a:pt x="143827" y="200978"/>
                  </a:cubicBezTo>
                  <a:cubicBezTo>
                    <a:pt x="143827" y="155258"/>
                    <a:pt x="10477" y="171450"/>
                    <a:pt x="10477" y="82868"/>
                  </a:cubicBezTo>
                  <a:cubicBezTo>
                    <a:pt x="10477" y="33338"/>
                    <a:pt x="51435" y="0"/>
                    <a:pt x="111442" y="0"/>
                  </a:cubicBezTo>
                  <a:cubicBezTo>
                    <a:pt x="143827" y="0"/>
                    <a:pt x="175260" y="9525"/>
                    <a:pt x="203835" y="27622"/>
                  </a:cubicBezTo>
                  <a:lnTo>
                    <a:pt x="174307" y="76200"/>
                  </a:lnTo>
                  <a:cubicBezTo>
                    <a:pt x="151447" y="60960"/>
                    <a:pt x="130492" y="52387"/>
                    <a:pt x="110490" y="52387"/>
                  </a:cubicBezTo>
                  <a:cubicBezTo>
                    <a:pt x="87630" y="52387"/>
                    <a:pt x="72390" y="61912"/>
                    <a:pt x="72390" y="77153"/>
                  </a:cubicBezTo>
                  <a:cubicBezTo>
                    <a:pt x="72390" y="120968"/>
                    <a:pt x="205740" y="105728"/>
                    <a:pt x="205740" y="195262"/>
                  </a:cubicBezTo>
                  <a:cubicBezTo>
                    <a:pt x="205740" y="245745"/>
                    <a:pt x="164782" y="280035"/>
                    <a:pt x="102870" y="280035"/>
                  </a:cubicBezTo>
                  <a:cubicBezTo>
                    <a:pt x="67627" y="280035"/>
                    <a:pt x="31432" y="268605"/>
                    <a:pt x="0" y="247650"/>
                  </a:cubicBezTo>
                  <a:lnTo>
                    <a:pt x="29527" y="198120"/>
                  </a:lnTo>
                  <a:close/>
                </a:path>
              </a:pathLst>
            </a:custGeom>
            <a:solidFill>
              <a:srgbClr val="041E42"/>
            </a:solidFill>
            <a:ln w="9525" cap="flat">
              <a:noFill/>
              <a:prstDash val="solid"/>
              <a:miter/>
            </a:ln>
          </p:spPr>
          <p:txBody>
            <a:bodyPr rtlCol="0" anchor="ctr"/>
            <a:lstStyle/>
            <a:p>
              <a:endParaRPr lang="de-DE"/>
            </a:p>
          </p:txBody>
        </p:sp>
        <p:sp>
          <p:nvSpPr>
            <p:cNvPr id="116" name="Freihandform: Form 168">
              <a:extLst>
                <a:ext uri="{FF2B5EF4-FFF2-40B4-BE49-F238E27FC236}">
                  <a16:creationId xmlns:a16="http://schemas.microsoft.com/office/drawing/2014/main" id="{65DC7113-E5AE-B04C-B2BE-A25A46A5B15B}"/>
                </a:ext>
              </a:extLst>
            </p:cNvPr>
            <p:cNvSpPr/>
            <p:nvPr/>
          </p:nvSpPr>
          <p:spPr>
            <a:xfrm>
              <a:off x="2843264" y="294971"/>
              <a:ext cx="26605" cy="129501"/>
            </a:xfrm>
            <a:custGeom>
              <a:avLst/>
              <a:gdLst>
                <a:gd name="connsiteX0" fmla="*/ 79058 w 79057"/>
                <a:gd name="connsiteY0" fmla="*/ 38100 h 384810"/>
                <a:gd name="connsiteX1" fmla="*/ 39053 w 79057"/>
                <a:gd name="connsiteY1" fmla="*/ 76200 h 384810"/>
                <a:gd name="connsiteX2" fmla="*/ 0 w 79057"/>
                <a:gd name="connsiteY2" fmla="*/ 38100 h 384810"/>
                <a:gd name="connsiteX3" fmla="*/ 39053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3" y="76200"/>
                  </a:cubicBezTo>
                  <a:cubicBezTo>
                    <a:pt x="17145" y="76200"/>
                    <a:pt x="0" y="60960"/>
                    <a:pt x="0" y="38100"/>
                  </a:cubicBezTo>
                  <a:cubicBezTo>
                    <a:pt x="0" y="16193"/>
                    <a:pt x="18098" y="0"/>
                    <a:pt x="39053"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117" name="Freihandform: Form 169">
              <a:extLst>
                <a:ext uri="{FF2B5EF4-FFF2-40B4-BE49-F238E27FC236}">
                  <a16:creationId xmlns:a16="http://schemas.microsoft.com/office/drawing/2014/main" id="{9548BB51-95D0-A644-8175-CFDB23976786}"/>
                </a:ext>
              </a:extLst>
            </p:cNvPr>
            <p:cNvSpPr/>
            <p:nvPr/>
          </p:nvSpPr>
          <p:spPr>
            <a:xfrm>
              <a:off x="2884935" y="306189"/>
              <a:ext cx="55775" cy="120525"/>
            </a:xfrm>
            <a:custGeom>
              <a:avLst/>
              <a:gdLst>
                <a:gd name="connsiteX0" fmla="*/ 165735 w 165735"/>
                <a:gd name="connsiteY0" fmla="*/ 295275 h 358139"/>
                <a:gd name="connsiteX1" fmla="*/ 165735 w 165735"/>
                <a:gd name="connsiteY1" fmla="*/ 348615 h 358139"/>
                <a:gd name="connsiteX2" fmla="*/ 113348 w 165735"/>
                <a:gd name="connsiteY2" fmla="*/ 358140 h 358139"/>
                <a:gd name="connsiteX3" fmla="*/ 40958 w 165735"/>
                <a:gd name="connsiteY3" fmla="*/ 282892 h 358139"/>
                <a:gd name="connsiteX4" fmla="*/ 40958 w 165735"/>
                <a:gd name="connsiteY4" fmla="*/ 137160 h 358139"/>
                <a:gd name="connsiteX5" fmla="*/ 0 w 165735"/>
                <a:gd name="connsiteY5" fmla="*/ 137160 h 358139"/>
                <a:gd name="connsiteX6" fmla="*/ 0 w 165735"/>
                <a:gd name="connsiteY6" fmla="*/ 85725 h 358139"/>
                <a:gd name="connsiteX7" fmla="*/ 40005 w 165735"/>
                <a:gd name="connsiteY7" fmla="*/ 85725 h 358139"/>
                <a:gd name="connsiteX8" fmla="*/ 40005 w 165735"/>
                <a:gd name="connsiteY8" fmla="*/ 13335 h 358139"/>
                <a:gd name="connsiteX9" fmla="*/ 101918 w 165735"/>
                <a:gd name="connsiteY9" fmla="*/ 0 h 358139"/>
                <a:gd name="connsiteX10" fmla="*/ 101918 w 165735"/>
                <a:gd name="connsiteY10" fmla="*/ 86677 h 358139"/>
                <a:gd name="connsiteX11" fmla="*/ 165735 w 165735"/>
                <a:gd name="connsiteY11" fmla="*/ 86677 h 358139"/>
                <a:gd name="connsiteX12" fmla="*/ 165735 w 165735"/>
                <a:gd name="connsiteY12" fmla="*/ 138113 h 358139"/>
                <a:gd name="connsiteX13" fmla="*/ 101918 w 165735"/>
                <a:gd name="connsiteY13" fmla="*/ 138113 h 358139"/>
                <a:gd name="connsiteX14" fmla="*/ 101918 w 165735"/>
                <a:gd name="connsiteY14" fmla="*/ 269558 h 358139"/>
                <a:gd name="connsiteX15" fmla="*/ 130493 w 165735"/>
                <a:gd name="connsiteY15" fmla="*/ 304800 h 358139"/>
                <a:gd name="connsiteX16" fmla="*/ 165735 w 165735"/>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5" h="358139">
                  <a:moveTo>
                    <a:pt x="165735" y="295275"/>
                  </a:moveTo>
                  <a:lnTo>
                    <a:pt x="165735" y="348615"/>
                  </a:lnTo>
                  <a:cubicBezTo>
                    <a:pt x="152400" y="355283"/>
                    <a:pt x="131445" y="358140"/>
                    <a:pt x="113348"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3"/>
                    <a:pt x="110490" y="304800"/>
                    <a:pt x="130493" y="304800"/>
                  </a:cubicBezTo>
                  <a:cubicBezTo>
                    <a:pt x="141923" y="303848"/>
                    <a:pt x="155258" y="300038"/>
                    <a:pt x="165735" y="295275"/>
                  </a:cubicBezTo>
                  <a:close/>
                </a:path>
              </a:pathLst>
            </a:custGeom>
            <a:solidFill>
              <a:srgbClr val="041E42"/>
            </a:solidFill>
            <a:ln w="9525" cap="flat">
              <a:noFill/>
              <a:prstDash val="solid"/>
              <a:miter/>
            </a:ln>
          </p:spPr>
          <p:txBody>
            <a:bodyPr rtlCol="0" anchor="ctr"/>
            <a:lstStyle/>
            <a:p>
              <a:endParaRPr lang="de-DE"/>
            </a:p>
          </p:txBody>
        </p:sp>
        <p:sp>
          <p:nvSpPr>
            <p:cNvPr id="118" name="Freihandform: Form 170">
              <a:extLst>
                <a:ext uri="{FF2B5EF4-FFF2-40B4-BE49-F238E27FC236}">
                  <a16:creationId xmlns:a16="http://schemas.microsoft.com/office/drawing/2014/main" id="{96A5DF28-A568-7348-8713-A8AEB614BF7F}"/>
                </a:ext>
              </a:extLst>
            </p:cNvPr>
            <p:cNvSpPr/>
            <p:nvPr/>
          </p:nvSpPr>
          <p:spPr>
            <a:xfrm>
              <a:off x="2957058" y="296573"/>
              <a:ext cx="75970" cy="130142"/>
            </a:xfrm>
            <a:custGeom>
              <a:avLst/>
              <a:gdLst>
                <a:gd name="connsiteX0" fmla="*/ 114300 w 225742"/>
                <a:gd name="connsiteY0" fmla="*/ 215265 h 386714"/>
                <a:gd name="connsiteX1" fmla="*/ 164783 w 225742"/>
                <a:gd name="connsiteY1" fmla="*/ 220980 h 386714"/>
                <a:gd name="connsiteX2" fmla="*/ 164783 w 225742"/>
                <a:gd name="connsiteY2" fmla="*/ 211455 h 386714"/>
                <a:gd name="connsiteX3" fmla="*/ 105728 w 225742"/>
                <a:gd name="connsiteY3" fmla="*/ 160020 h 386714"/>
                <a:gd name="connsiteX4" fmla="*/ 38100 w 225742"/>
                <a:gd name="connsiteY4" fmla="*/ 175260 h 386714"/>
                <a:gd name="connsiteX5" fmla="*/ 24765 w 225742"/>
                <a:gd name="connsiteY5" fmla="*/ 122873 h 386714"/>
                <a:gd name="connsiteX6" fmla="*/ 112395 w 225742"/>
                <a:gd name="connsiteY6" fmla="*/ 107632 h 386714"/>
                <a:gd name="connsiteX7" fmla="*/ 225743 w 225742"/>
                <a:gd name="connsiteY7" fmla="*/ 210502 h 386714"/>
                <a:gd name="connsiteX8" fmla="*/ 225743 w 225742"/>
                <a:gd name="connsiteY8" fmla="*/ 381000 h 386714"/>
                <a:gd name="connsiteX9" fmla="*/ 166688 w 225742"/>
                <a:gd name="connsiteY9" fmla="*/ 381000 h 386714"/>
                <a:gd name="connsiteX10" fmla="*/ 166688 w 225742"/>
                <a:gd name="connsiteY10" fmla="*/ 352425 h 386714"/>
                <a:gd name="connsiteX11" fmla="*/ 165735 w 225742"/>
                <a:gd name="connsiteY11" fmla="*/ 352425 h 386714"/>
                <a:gd name="connsiteX12" fmla="*/ 87630 w 225742"/>
                <a:gd name="connsiteY12" fmla="*/ 386715 h 386714"/>
                <a:gd name="connsiteX13" fmla="*/ 0 w 225742"/>
                <a:gd name="connsiteY13" fmla="*/ 301942 h 386714"/>
                <a:gd name="connsiteX14" fmla="*/ 114300 w 225742"/>
                <a:gd name="connsiteY14" fmla="*/ 215265 h 386714"/>
                <a:gd name="connsiteX15" fmla="*/ 63818 w 225742"/>
                <a:gd name="connsiteY15" fmla="*/ 72390 h 386714"/>
                <a:gd name="connsiteX16" fmla="*/ 26670 w 225742"/>
                <a:gd name="connsiteY16" fmla="*/ 36195 h 386714"/>
                <a:gd name="connsiteX17" fmla="*/ 63818 w 225742"/>
                <a:gd name="connsiteY17" fmla="*/ 0 h 386714"/>
                <a:gd name="connsiteX18" fmla="*/ 100965 w 225742"/>
                <a:gd name="connsiteY18" fmla="*/ 36195 h 386714"/>
                <a:gd name="connsiteX19" fmla="*/ 63818 w 225742"/>
                <a:gd name="connsiteY19" fmla="*/ 72390 h 386714"/>
                <a:gd name="connsiteX20" fmla="*/ 103823 w 225742"/>
                <a:gd name="connsiteY20" fmla="*/ 340042 h 386714"/>
                <a:gd name="connsiteX21" fmla="*/ 164783 w 225742"/>
                <a:gd name="connsiteY21" fmla="*/ 307658 h 386714"/>
                <a:gd name="connsiteX22" fmla="*/ 164783 w 225742"/>
                <a:gd name="connsiteY22" fmla="*/ 261938 h 386714"/>
                <a:gd name="connsiteX23" fmla="*/ 120968 w 225742"/>
                <a:gd name="connsiteY23" fmla="*/ 257175 h 386714"/>
                <a:gd name="connsiteX24" fmla="*/ 59055 w 225742"/>
                <a:gd name="connsiteY24" fmla="*/ 300990 h 386714"/>
                <a:gd name="connsiteX25" fmla="*/ 103823 w 225742"/>
                <a:gd name="connsiteY25" fmla="*/ 340042 h 386714"/>
                <a:gd name="connsiteX26" fmla="*/ 172403 w 225742"/>
                <a:gd name="connsiteY26" fmla="*/ 72390 h 386714"/>
                <a:gd name="connsiteX27" fmla="*/ 135255 w 225742"/>
                <a:gd name="connsiteY27" fmla="*/ 36195 h 386714"/>
                <a:gd name="connsiteX28" fmla="*/ 172403 w 225742"/>
                <a:gd name="connsiteY28" fmla="*/ 0 h 386714"/>
                <a:gd name="connsiteX29" fmla="*/ 209550 w 225742"/>
                <a:gd name="connsiteY29" fmla="*/ 36195 h 386714"/>
                <a:gd name="connsiteX30" fmla="*/ 172403 w 225742"/>
                <a:gd name="connsiteY30" fmla="*/ 72390 h 38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4">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2"/>
                    <a:pt x="112395" y="107632"/>
                  </a:cubicBezTo>
                  <a:cubicBezTo>
                    <a:pt x="187643" y="107632"/>
                    <a:pt x="225743" y="142875"/>
                    <a:pt x="225743" y="210502"/>
                  </a:cubicBezTo>
                  <a:lnTo>
                    <a:pt x="225743"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8" y="72390"/>
                  </a:moveTo>
                  <a:cubicBezTo>
                    <a:pt x="43815" y="72390"/>
                    <a:pt x="26670" y="55245"/>
                    <a:pt x="26670" y="36195"/>
                  </a:cubicBezTo>
                  <a:cubicBezTo>
                    <a:pt x="26670" y="17145"/>
                    <a:pt x="43815" y="0"/>
                    <a:pt x="63818" y="0"/>
                  </a:cubicBezTo>
                  <a:cubicBezTo>
                    <a:pt x="83820" y="0"/>
                    <a:pt x="100965" y="17145"/>
                    <a:pt x="100965" y="36195"/>
                  </a:cubicBezTo>
                  <a:cubicBezTo>
                    <a:pt x="100965" y="56198"/>
                    <a:pt x="83820" y="72390"/>
                    <a:pt x="63818" y="72390"/>
                  </a:cubicBezTo>
                  <a:close/>
                  <a:moveTo>
                    <a:pt x="103823" y="340042"/>
                  </a:moveTo>
                  <a:cubicBezTo>
                    <a:pt x="126683" y="340042"/>
                    <a:pt x="147638" y="328613"/>
                    <a:pt x="164783" y="307658"/>
                  </a:cubicBezTo>
                  <a:lnTo>
                    <a:pt x="164783" y="261938"/>
                  </a:lnTo>
                  <a:cubicBezTo>
                    <a:pt x="150495" y="258127"/>
                    <a:pt x="135255" y="257175"/>
                    <a:pt x="120968" y="257175"/>
                  </a:cubicBezTo>
                  <a:cubicBezTo>
                    <a:pt x="81915" y="257175"/>
                    <a:pt x="59055" y="272415"/>
                    <a:pt x="59055" y="300990"/>
                  </a:cubicBezTo>
                  <a:cubicBezTo>
                    <a:pt x="59055" y="324803"/>
                    <a:pt x="76200" y="340042"/>
                    <a:pt x="103823"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solidFill>
              <a:srgbClr val="041E42"/>
            </a:solidFill>
            <a:ln w="9525" cap="flat">
              <a:noFill/>
              <a:prstDash val="solid"/>
              <a:miter/>
            </a:ln>
          </p:spPr>
          <p:txBody>
            <a:bodyPr rtlCol="0" anchor="ctr"/>
            <a:lstStyle/>
            <a:p>
              <a:endParaRPr lang="de-DE"/>
            </a:p>
          </p:txBody>
        </p:sp>
        <p:sp>
          <p:nvSpPr>
            <p:cNvPr id="119" name="Freihandform: Form 171">
              <a:extLst>
                <a:ext uri="{FF2B5EF4-FFF2-40B4-BE49-F238E27FC236}">
                  <a16:creationId xmlns:a16="http://schemas.microsoft.com/office/drawing/2014/main" id="{7F0DA693-8CB0-664E-B258-B2229FC5271F}"/>
                </a:ext>
              </a:extLst>
            </p:cNvPr>
            <p:cNvSpPr/>
            <p:nvPr/>
          </p:nvSpPr>
          <p:spPr>
            <a:xfrm>
              <a:off x="3049376" y="306189"/>
              <a:ext cx="55775" cy="120525"/>
            </a:xfrm>
            <a:custGeom>
              <a:avLst/>
              <a:gdLst>
                <a:gd name="connsiteX0" fmla="*/ 165735 w 165734"/>
                <a:gd name="connsiteY0" fmla="*/ 295275 h 358139"/>
                <a:gd name="connsiteX1" fmla="*/ 165735 w 165734"/>
                <a:gd name="connsiteY1" fmla="*/ 348615 h 358139"/>
                <a:gd name="connsiteX2" fmla="*/ 113347 w 165734"/>
                <a:gd name="connsiteY2" fmla="*/ 358140 h 358139"/>
                <a:gd name="connsiteX3" fmla="*/ 40957 w 165734"/>
                <a:gd name="connsiteY3" fmla="*/ 282892 h 358139"/>
                <a:gd name="connsiteX4" fmla="*/ 40957 w 165734"/>
                <a:gd name="connsiteY4" fmla="*/ 137160 h 358139"/>
                <a:gd name="connsiteX5" fmla="*/ 0 w 165734"/>
                <a:gd name="connsiteY5" fmla="*/ 137160 h 358139"/>
                <a:gd name="connsiteX6" fmla="*/ 0 w 165734"/>
                <a:gd name="connsiteY6" fmla="*/ 85725 h 358139"/>
                <a:gd name="connsiteX7" fmla="*/ 40005 w 165734"/>
                <a:gd name="connsiteY7" fmla="*/ 85725 h 358139"/>
                <a:gd name="connsiteX8" fmla="*/ 40005 w 165734"/>
                <a:gd name="connsiteY8" fmla="*/ 13335 h 358139"/>
                <a:gd name="connsiteX9" fmla="*/ 101917 w 165734"/>
                <a:gd name="connsiteY9" fmla="*/ 0 h 358139"/>
                <a:gd name="connsiteX10" fmla="*/ 101917 w 165734"/>
                <a:gd name="connsiteY10" fmla="*/ 86677 h 358139"/>
                <a:gd name="connsiteX11" fmla="*/ 165735 w 165734"/>
                <a:gd name="connsiteY11" fmla="*/ 86677 h 358139"/>
                <a:gd name="connsiteX12" fmla="*/ 165735 w 165734"/>
                <a:gd name="connsiteY12" fmla="*/ 138113 h 358139"/>
                <a:gd name="connsiteX13" fmla="*/ 101917 w 165734"/>
                <a:gd name="connsiteY13" fmla="*/ 138113 h 358139"/>
                <a:gd name="connsiteX14" fmla="*/ 101917 w 165734"/>
                <a:gd name="connsiteY14" fmla="*/ 269558 h 358139"/>
                <a:gd name="connsiteX15" fmla="*/ 130492 w 165734"/>
                <a:gd name="connsiteY15" fmla="*/ 304800 h 358139"/>
                <a:gd name="connsiteX16" fmla="*/ 165735 w 165734"/>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39">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7" y="0"/>
                  </a:lnTo>
                  <a:lnTo>
                    <a:pt x="101917" y="86677"/>
                  </a:lnTo>
                  <a:lnTo>
                    <a:pt x="165735" y="86677"/>
                  </a:lnTo>
                  <a:lnTo>
                    <a:pt x="165735" y="138113"/>
                  </a:lnTo>
                  <a:lnTo>
                    <a:pt x="101917" y="138113"/>
                  </a:lnTo>
                  <a:lnTo>
                    <a:pt x="101917" y="269558"/>
                  </a:lnTo>
                  <a:cubicBezTo>
                    <a:pt x="101917" y="294323"/>
                    <a:pt x="110490" y="304800"/>
                    <a:pt x="130492" y="304800"/>
                  </a:cubicBezTo>
                  <a:cubicBezTo>
                    <a:pt x="142875" y="303848"/>
                    <a:pt x="155257" y="300038"/>
                    <a:pt x="165735" y="295275"/>
                  </a:cubicBezTo>
                  <a:close/>
                </a:path>
              </a:pathLst>
            </a:custGeom>
            <a:solidFill>
              <a:srgbClr val="041E42"/>
            </a:solidFill>
            <a:ln w="9525" cap="flat">
              <a:noFill/>
              <a:prstDash val="solid"/>
              <a:miter/>
            </a:ln>
          </p:spPr>
          <p:txBody>
            <a:bodyPr rtlCol="0" anchor="ctr"/>
            <a:lstStyle/>
            <a:p>
              <a:endParaRPr lang="de-DE"/>
            </a:p>
          </p:txBody>
        </p:sp>
        <p:sp>
          <p:nvSpPr>
            <p:cNvPr id="120" name="Freihandform: Form 172">
              <a:extLst>
                <a:ext uri="{FF2B5EF4-FFF2-40B4-BE49-F238E27FC236}">
                  <a16:creationId xmlns:a16="http://schemas.microsoft.com/office/drawing/2014/main" id="{50854B44-A3AB-4F4B-A6EA-118B2A8ED3D2}"/>
                </a:ext>
              </a:extLst>
            </p:cNvPr>
            <p:cNvSpPr/>
            <p:nvPr/>
          </p:nvSpPr>
          <p:spPr>
            <a:xfrm>
              <a:off x="510639" y="494671"/>
              <a:ext cx="92638" cy="124051"/>
            </a:xfrm>
            <a:custGeom>
              <a:avLst/>
              <a:gdLst>
                <a:gd name="connsiteX0" fmla="*/ 275273 w 275272"/>
                <a:gd name="connsiteY0" fmla="*/ 60960 h 368617"/>
                <a:gd name="connsiteX1" fmla="*/ 170498 w 275272"/>
                <a:gd name="connsiteY1" fmla="*/ 60960 h 368617"/>
                <a:gd name="connsiteX2" fmla="*/ 170498 w 275272"/>
                <a:gd name="connsiteY2" fmla="*/ 368617 h 368617"/>
                <a:gd name="connsiteX3" fmla="*/ 104775 w 275272"/>
                <a:gd name="connsiteY3" fmla="*/ 368617 h 368617"/>
                <a:gd name="connsiteX4" fmla="*/ 104775 w 275272"/>
                <a:gd name="connsiteY4" fmla="*/ 60960 h 368617"/>
                <a:gd name="connsiteX5" fmla="*/ 0 w 275272"/>
                <a:gd name="connsiteY5" fmla="*/ 60960 h 368617"/>
                <a:gd name="connsiteX6" fmla="*/ 0 w 275272"/>
                <a:gd name="connsiteY6" fmla="*/ 0 h 368617"/>
                <a:gd name="connsiteX7" fmla="*/ 275273 w 275272"/>
                <a:gd name="connsiteY7" fmla="*/ 0 h 368617"/>
                <a:gd name="connsiteX8" fmla="*/ 275273 w 275272"/>
                <a:gd name="connsiteY8" fmla="*/ 60960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272" h="368617">
                  <a:moveTo>
                    <a:pt x="275273" y="60960"/>
                  </a:moveTo>
                  <a:lnTo>
                    <a:pt x="170498" y="60960"/>
                  </a:lnTo>
                  <a:lnTo>
                    <a:pt x="170498" y="368617"/>
                  </a:lnTo>
                  <a:lnTo>
                    <a:pt x="104775" y="368617"/>
                  </a:lnTo>
                  <a:lnTo>
                    <a:pt x="104775" y="60960"/>
                  </a:lnTo>
                  <a:lnTo>
                    <a:pt x="0" y="60960"/>
                  </a:lnTo>
                  <a:lnTo>
                    <a:pt x="0" y="0"/>
                  </a:lnTo>
                  <a:lnTo>
                    <a:pt x="275273" y="0"/>
                  </a:lnTo>
                  <a:lnTo>
                    <a:pt x="275273" y="60960"/>
                  </a:lnTo>
                  <a:close/>
                </a:path>
              </a:pathLst>
            </a:custGeom>
            <a:solidFill>
              <a:schemeClr val="tx1"/>
            </a:solidFill>
            <a:ln w="9525" cap="flat">
              <a:noFill/>
              <a:prstDash val="solid"/>
              <a:miter/>
            </a:ln>
          </p:spPr>
          <p:txBody>
            <a:bodyPr rtlCol="0" anchor="ctr"/>
            <a:lstStyle/>
            <a:p>
              <a:endParaRPr lang="de-DE"/>
            </a:p>
          </p:txBody>
        </p:sp>
        <p:sp>
          <p:nvSpPr>
            <p:cNvPr id="121" name="Freihandform: Form 173">
              <a:extLst>
                <a:ext uri="{FF2B5EF4-FFF2-40B4-BE49-F238E27FC236}">
                  <a16:creationId xmlns:a16="http://schemas.microsoft.com/office/drawing/2014/main" id="{1092D1E3-6E7F-834E-8C01-E91150D7E7C0}"/>
                </a:ext>
              </a:extLst>
            </p:cNvPr>
            <p:cNvSpPr/>
            <p:nvPr/>
          </p:nvSpPr>
          <p:spPr>
            <a:xfrm>
              <a:off x="603919" y="526726"/>
              <a:ext cx="81739" cy="93920"/>
            </a:xfrm>
            <a:custGeom>
              <a:avLst/>
              <a:gdLst>
                <a:gd name="connsiteX0" fmla="*/ 132398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3817 w 242887"/>
                <a:gd name="connsiteY5" fmla="*/ 160972 h 279082"/>
                <a:gd name="connsiteX6" fmla="*/ 133350 w 242887"/>
                <a:gd name="connsiteY6" fmla="*/ 225742 h 279082"/>
                <a:gd name="connsiteX7" fmla="*/ 199073 w 242887"/>
                <a:gd name="connsiteY7" fmla="*/ 194310 h 279082"/>
                <a:gd name="connsiteX8" fmla="*/ 238125 w 242887"/>
                <a:gd name="connsiteY8" fmla="*/ 235267 h 279082"/>
                <a:gd name="connsiteX9" fmla="*/ 132398 w 242887"/>
                <a:gd name="connsiteY9" fmla="*/ 279083 h 279082"/>
                <a:gd name="connsiteX10" fmla="*/ 62865 w 242887"/>
                <a:gd name="connsiteY10" fmla="*/ 115252 h 279082"/>
                <a:gd name="connsiteX11" fmla="*/ 183833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7" y="0"/>
                  </a:cubicBezTo>
                  <a:cubicBezTo>
                    <a:pt x="196215" y="0"/>
                    <a:pt x="242888" y="53340"/>
                    <a:pt x="242888" y="135255"/>
                  </a:cubicBezTo>
                  <a:cubicBezTo>
                    <a:pt x="242888" y="143827"/>
                    <a:pt x="241935" y="153352"/>
                    <a:pt x="241935" y="160972"/>
                  </a:cubicBezTo>
                  <a:lnTo>
                    <a:pt x="63817" y="160972"/>
                  </a:lnTo>
                  <a:cubicBezTo>
                    <a:pt x="70485" y="201930"/>
                    <a:pt x="95250" y="225742"/>
                    <a:pt x="133350" y="225742"/>
                  </a:cubicBezTo>
                  <a:cubicBezTo>
                    <a:pt x="158115" y="225742"/>
                    <a:pt x="178117" y="216217"/>
                    <a:pt x="199073" y="194310"/>
                  </a:cubicBezTo>
                  <a:lnTo>
                    <a:pt x="238125" y="235267"/>
                  </a:lnTo>
                  <a:cubicBezTo>
                    <a:pt x="206692" y="264795"/>
                    <a:pt x="172402" y="279083"/>
                    <a:pt x="132398" y="279083"/>
                  </a:cubicBezTo>
                  <a:close/>
                  <a:moveTo>
                    <a:pt x="62865" y="115252"/>
                  </a:moveTo>
                  <a:lnTo>
                    <a:pt x="183833" y="115252"/>
                  </a:lnTo>
                  <a:cubicBezTo>
                    <a:pt x="180975" y="74295"/>
                    <a:pt x="160020" y="50482"/>
                    <a:pt x="124777" y="50482"/>
                  </a:cubicBezTo>
                  <a:cubicBezTo>
                    <a:pt x="89535" y="50482"/>
                    <a:pt x="67627" y="74295"/>
                    <a:pt x="62865" y="115252"/>
                  </a:cubicBezTo>
                  <a:close/>
                </a:path>
              </a:pathLst>
            </a:custGeom>
            <a:solidFill>
              <a:schemeClr val="tx1"/>
            </a:solidFill>
            <a:ln w="9525" cap="flat">
              <a:noFill/>
              <a:prstDash val="solid"/>
              <a:miter/>
            </a:ln>
          </p:spPr>
          <p:txBody>
            <a:bodyPr rtlCol="0" anchor="ctr"/>
            <a:lstStyle/>
            <a:p>
              <a:endParaRPr lang="de-DE"/>
            </a:p>
          </p:txBody>
        </p:sp>
        <p:sp>
          <p:nvSpPr>
            <p:cNvPr id="122" name="Freihandform: Form 174">
              <a:extLst>
                <a:ext uri="{FF2B5EF4-FFF2-40B4-BE49-F238E27FC236}">
                  <a16:creationId xmlns:a16="http://schemas.microsoft.com/office/drawing/2014/main" id="{99F00E8B-4FDE-F148-9B47-D4C65948533C}"/>
                </a:ext>
              </a:extLst>
            </p:cNvPr>
            <p:cNvSpPr/>
            <p:nvPr/>
          </p:nvSpPr>
          <p:spPr>
            <a:xfrm>
              <a:off x="703929" y="526405"/>
              <a:ext cx="75649" cy="94241"/>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3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3" y="0"/>
                    <a:pt x="200978" y="15240"/>
                    <a:pt x="224790" y="45720"/>
                  </a:cubicBezTo>
                  <a:lnTo>
                    <a:pt x="181928" y="86678"/>
                  </a:lnTo>
                  <a:cubicBezTo>
                    <a:pt x="166688" y="66675"/>
                    <a:pt x="149543" y="57150"/>
                    <a:pt x="128588" y="57150"/>
                  </a:cubicBezTo>
                  <a:cubicBezTo>
                    <a:pt x="89535" y="57150"/>
                    <a:pt x="62865" y="89535"/>
                    <a:pt x="62865" y="140017"/>
                  </a:cubicBezTo>
                  <a:cubicBezTo>
                    <a:pt x="62865" y="189548"/>
                    <a:pt x="89535" y="222885"/>
                    <a:pt x="128588" y="222885"/>
                  </a:cubicBezTo>
                  <a:cubicBezTo>
                    <a:pt x="149543" y="222885"/>
                    <a:pt x="166688" y="213360"/>
                    <a:pt x="183833" y="193358"/>
                  </a:cubicBezTo>
                  <a:lnTo>
                    <a:pt x="222885" y="237173"/>
                  </a:lnTo>
                  <a:close/>
                </a:path>
              </a:pathLst>
            </a:custGeom>
            <a:solidFill>
              <a:schemeClr val="tx1"/>
            </a:solidFill>
            <a:ln w="9525" cap="flat">
              <a:noFill/>
              <a:prstDash val="solid"/>
              <a:miter/>
            </a:ln>
          </p:spPr>
          <p:txBody>
            <a:bodyPr rtlCol="0" anchor="ctr"/>
            <a:lstStyle/>
            <a:p>
              <a:endParaRPr lang="de-DE"/>
            </a:p>
          </p:txBody>
        </p:sp>
        <p:sp>
          <p:nvSpPr>
            <p:cNvPr id="123" name="Freihandform: Form 175">
              <a:extLst>
                <a:ext uri="{FF2B5EF4-FFF2-40B4-BE49-F238E27FC236}">
                  <a16:creationId xmlns:a16="http://schemas.microsoft.com/office/drawing/2014/main" id="{E1576ADD-E61B-5249-9B50-ED67E988581F}"/>
                </a:ext>
              </a:extLst>
            </p:cNvPr>
            <p:cNvSpPr/>
            <p:nvPr/>
          </p:nvSpPr>
          <p:spPr>
            <a:xfrm>
              <a:off x="797850" y="487619"/>
              <a:ext cx="76931" cy="131103"/>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solidFill>
              <a:schemeClr val="tx1"/>
            </a:solidFill>
            <a:ln w="9525" cap="flat">
              <a:noFill/>
              <a:prstDash val="solid"/>
              <a:miter/>
            </a:ln>
          </p:spPr>
          <p:txBody>
            <a:bodyPr rtlCol="0" anchor="ctr"/>
            <a:lstStyle/>
            <a:p>
              <a:endParaRPr lang="de-DE"/>
            </a:p>
          </p:txBody>
        </p:sp>
        <p:sp>
          <p:nvSpPr>
            <p:cNvPr id="124" name="Freihandform: Form 176">
              <a:extLst>
                <a:ext uri="{FF2B5EF4-FFF2-40B4-BE49-F238E27FC236}">
                  <a16:creationId xmlns:a16="http://schemas.microsoft.com/office/drawing/2014/main" id="{A1ED7DBD-1DB8-484F-B7E4-3A28426D9C19}"/>
                </a:ext>
              </a:extLst>
            </p:cNvPr>
            <p:cNvSpPr/>
            <p:nvPr/>
          </p:nvSpPr>
          <p:spPr>
            <a:xfrm>
              <a:off x="901707" y="526726"/>
              <a:ext cx="76931" cy="9199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7 h 273367"/>
                <a:gd name="connsiteX6" fmla="*/ 0 w 228600"/>
                <a:gd name="connsiteY6" fmla="*/ 273367 h 273367"/>
                <a:gd name="connsiteX7" fmla="*/ 0 w 228600"/>
                <a:gd name="connsiteY7" fmla="*/ 6667 h 273367"/>
                <a:gd name="connsiteX8" fmla="*/ 61913 w 228600"/>
                <a:gd name="connsiteY8" fmla="*/ 6667 h 273367"/>
                <a:gd name="connsiteX9" fmla="*/ 61913 w 228600"/>
                <a:gd name="connsiteY9" fmla="*/ 39052 h 273367"/>
                <a:gd name="connsiteX10" fmla="*/ 62865 w 228600"/>
                <a:gd name="connsiteY10" fmla="*/ 39052 h 273367"/>
                <a:gd name="connsiteX11" fmla="*/ 140970 w 228600"/>
                <a:gd name="connsiteY11" fmla="*/ 0 h 273367"/>
                <a:gd name="connsiteX12" fmla="*/ 228600 w 228600"/>
                <a:gd name="connsiteY12" fmla="*/ 107633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7"/>
                  </a:lnTo>
                  <a:lnTo>
                    <a:pt x="0" y="273367"/>
                  </a:lnTo>
                  <a:lnTo>
                    <a:pt x="0" y="6667"/>
                  </a:lnTo>
                  <a:lnTo>
                    <a:pt x="61913" y="6667"/>
                  </a:lnTo>
                  <a:lnTo>
                    <a:pt x="61913" y="39052"/>
                  </a:lnTo>
                  <a:lnTo>
                    <a:pt x="62865" y="39052"/>
                  </a:lnTo>
                  <a:cubicBezTo>
                    <a:pt x="78105" y="15240"/>
                    <a:pt x="106680" y="0"/>
                    <a:pt x="140970" y="0"/>
                  </a:cubicBezTo>
                  <a:cubicBezTo>
                    <a:pt x="201930" y="0"/>
                    <a:pt x="228600" y="44767"/>
                    <a:pt x="228600" y="107633"/>
                  </a:cubicBezTo>
                  <a:lnTo>
                    <a:pt x="228600" y="272415"/>
                  </a:lnTo>
                  <a:close/>
                </a:path>
              </a:pathLst>
            </a:custGeom>
            <a:solidFill>
              <a:schemeClr val="tx1"/>
            </a:solidFill>
            <a:ln w="9525" cap="flat">
              <a:noFill/>
              <a:prstDash val="solid"/>
              <a:miter/>
            </a:ln>
          </p:spPr>
          <p:txBody>
            <a:bodyPr rtlCol="0" anchor="ctr"/>
            <a:lstStyle/>
            <a:p>
              <a:endParaRPr lang="de-DE"/>
            </a:p>
          </p:txBody>
        </p:sp>
        <p:sp>
          <p:nvSpPr>
            <p:cNvPr id="125" name="Freihandform: Form 177">
              <a:extLst>
                <a:ext uri="{FF2B5EF4-FFF2-40B4-BE49-F238E27FC236}">
                  <a16:creationId xmlns:a16="http://schemas.microsoft.com/office/drawing/2014/main" id="{06FEE426-6008-9C4D-8590-52326C3F9331}"/>
                </a:ext>
              </a:extLst>
            </p:cNvPr>
            <p:cNvSpPr/>
            <p:nvPr/>
          </p:nvSpPr>
          <p:spPr>
            <a:xfrm>
              <a:off x="1002359" y="488901"/>
              <a:ext cx="26605" cy="129501"/>
            </a:xfrm>
            <a:custGeom>
              <a:avLst/>
              <a:gdLst>
                <a:gd name="connsiteX0" fmla="*/ 79058 w 79057"/>
                <a:gd name="connsiteY0" fmla="*/ 38100 h 384809"/>
                <a:gd name="connsiteX1" fmla="*/ 39052 w 79057"/>
                <a:gd name="connsiteY1" fmla="*/ 76200 h 384809"/>
                <a:gd name="connsiteX2" fmla="*/ 0 w 79057"/>
                <a:gd name="connsiteY2" fmla="*/ 38100 h 384809"/>
                <a:gd name="connsiteX3" fmla="*/ 39052 w 79057"/>
                <a:gd name="connsiteY3" fmla="*/ 0 h 384809"/>
                <a:gd name="connsiteX4" fmla="*/ 79058 w 79057"/>
                <a:gd name="connsiteY4" fmla="*/ 38100 h 384809"/>
                <a:gd name="connsiteX5" fmla="*/ 70485 w 79057"/>
                <a:gd name="connsiteY5" fmla="*/ 384810 h 384809"/>
                <a:gd name="connsiteX6" fmla="*/ 8572 w 79057"/>
                <a:gd name="connsiteY6" fmla="*/ 384810 h 384809"/>
                <a:gd name="connsiteX7" fmla="*/ 8572 w 79057"/>
                <a:gd name="connsiteY7" fmla="*/ 118110 h 384809"/>
                <a:gd name="connsiteX8" fmla="*/ 70485 w 79057"/>
                <a:gd name="connsiteY8" fmla="*/ 118110 h 384809"/>
                <a:gd name="connsiteX9" fmla="*/ 70485 w 79057"/>
                <a:gd name="connsiteY9" fmla="*/ 384810 h 38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09">
                  <a:moveTo>
                    <a:pt x="79058" y="38100"/>
                  </a:moveTo>
                  <a:cubicBezTo>
                    <a:pt x="79058" y="60008"/>
                    <a:pt x="60960" y="76200"/>
                    <a:pt x="39052" y="76200"/>
                  </a:cubicBezTo>
                  <a:cubicBezTo>
                    <a:pt x="17145" y="76200"/>
                    <a:pt x="0" y="60960"/>
                    <a:pt x="0" y="38100"/>
                  </a:cubicBezTo>
                  <a:cubicBezTo>
                    <a:pt x="0" y="16192"/>
                    <a:pt x="18097" y="0"/>
                    <a:pt x="39052" y="0"/>
                  </a:cubicBezTo>
                  <a:cubicBezTo>
                    <a:pt x="60960" y="0"/>
                    <a:pt x="79058" y="16192"/>
                    <a:pt x="79058" y="38100"/>
                  </a:cubicBezTo>
                  <a:close/>
                  <a:moveTo>
                    <a:pt x="70485" y="384810"/>
                  </a:moveTo>
                  <a:lnTo>
                    <a:pt x="8572" y="384810"/>
                  </a:lnTo>
                  <a:lnTo>
                    <a:pt x="8572" y="118110"/>
                  </a:lnTo>
                  <a:lnTo>
                    <a:pt x="70485" y="118110"/>
                  </a:lnTo>
                  <a:lnTo>
                    <a:pt x="70485" y="384810"/>
                  </a:lnTo>
                  <a:close/>
                </a:path>
              </a:pathLst>
            </a:custGeom>
            <a:solidFill>
              <a:schemeClr val="tx1"/>
            </a:solidFill>
            <a:ln w="9525" cap="flat">
              <a:noFill/>
              <a:prstDash val="solid"/>
              <a:miter/>
            </a:ln>
          </p:spPr>
          <p:txBody>
            <a:bodyPr rtlCol="0" anchor="ctr"/>
            <a:lstStyle/>
            <a:p>
              <a:endParaRPr lang="de-DE"/>
            </a:p>
          </p:txBody>
        </p:sp>
        <p:sp>
          <p:nvSpPr>
            <p:cNvPr id="126" name="Freihandform: Form 178">
              <a:extLst>
                <a:ext uri="{FF2B5EF4-FFF2-40B4-BE49-F238E27FC236}">
                  <a16:creationId xmlns:a16="http://schemas.microsoft.com/office/drawing/2014/main" id="{A77ADBFF-9122-3049-BE9E-7F4AB61B72E5}"/>
                </a:ext>
              </a:extLst>
            </p:cNvPr>
            <p:cNvSpPr/>
            <p:nvPr/>
          </p:nvSpPr>
          <p:spPr>
            <a:xfrm>
              <a:off x="1045312" y="526405"/>
              <a:ext cx="69238" cy="94241"/>
            </a:xfrm>
            <a:custGeom>
              <a:avLst/>
              <a:gdLst>
                <a:gd name="connsiteX0" fmla="*/ 29528 w 205740"/>
                <a:gd name="connsiteY0" fmla="*/ 198120 h 280035"/>
                <a:gd name="connsiteX1" fmla="*/ 104775 w 205740"/>
                <a:gd name="connsiteY1" fmla="*/ 227648 h 280035"/>
                <a:gd name="connsiteX2" fmla="*/ 143828 w 205740"/>
                <a:gd name="connsiteY2" fmla="*/ 200978 h 280035"/>
                <a:gd name="connsiteX3" fmla="*/ 10478 w 205740"/>
                <a:gd name="connsiteY3" fmla="*/ 82868 h 280035"/>
                <a:gd name="connsiteX4" fmla="*/ 111442 w 205740"/>
                <a:gd name="connsiteY4" fmla="*/ 0 h 280035"/>
                <a:gd name="connsiteX5" fmla="*/ 203835 w 205740"/>
                <a:gd name="connsiteY5" fmla="*/ 27623 h 280035"/>
                <a:gd name="connsiteX6" fmla="*/ 174308 w 205740"/>
                <a:gd name="connsiteY6" fmla="*/ 76200 h 280035"/>
                <a:gd name="connsiteX7" fmla="*/ 110490 w 205740"/>
                <a:gd name="connsiteY7" fmla="*/ 52388 h 280035"/>
                <a:gd name="connsiteX8" fmla="*/ 72390 w 205740"/>
                <a:gd name="connsiteY8" fmla="*/ 77153 h 280035"/>
                <a:gd name="connsiteX9" fmla="*/ 205740 w 205740"/>
                <a:gd name="connsiteY9" fmla="*/ 195263 h 280035"/>
                <a:gd name="connsiteX10" fmla="*/ 102870 w 205740"/>
                <a:gd name="connsiteY10" fmla="*/ 280035 h 280035"/>
                <a:gd name="connsiteX11" fmla="*/ 0 w 205740"/>
                <a:gd name="connsiteY11" fmla="*/ 247650 h 280035"/>
                <a:gd name="connsiteX12" fmla="*/ 29528 w 205740"/>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40" h="280035">
                  <a:moveTo>
                    <a:pt x="29528" y="198120"/>
                  </a:moveTo>
                  <a:cubicBezTo>
                    <a:pt x="55245" y="218123"/>
                    <a:pt x="80963" y="227648"/>
                    <a:pt x="104775" y="227648"/>
                  </a:cubicBezTo>
                  <a:cubicBezTo>
                    <a:pt x="127635" y="227648"/>
                    <a:pt x="143828" y="217170"/>
                    <a:pt x="143828" y="200978"/>
                  </a:cubicBezTo>
                  <a:cubicBezTo>
                    <a:pt x="143828" y="155258"/>
                    <a:pt x="10478" y="171450"/>
                    <a:pt x="10478" y="82868"/>
                  </a:cubicBezTo>
                  <a:cubicBezTo>
                    <a:pt x="10478" y="33338"/>
                    <a:pt x="51435" y="0"/>
                    <a:pt x="111442" y="0"/>
                  </a:cubicBezTo>
                  <a:cubicBezTo>
                    <a:pt x="143828" y="0"/>
                    <a:pt x="175260" y="9525"/>
                    <a:pt x="203835" y="27623"/>
                  </a:cubicBezTo>
                  <a:lnTo>
                    <a:pt x="174308" y="76200"/>
                  </a:lnTo>
                  <a:cubicBezTo>
                    <a:pt x="151448" y="60960"/>
                    <a:pt x="130492" y="52388"/>
                    <a:pt x="110490" y="52388"/>
                  </a:cubicBezTo>
                  <a:cubicBezTo>
                    <a:pt x="87630" y="52388"/>
                    <a:pt x="72390" y="61913"/>
                    <a:pt x="72390" y="77153"/>
                  </a:cubicBezTo>
                  <a:cubicBezTo>
                    <a:pt x="72390" y="120967"/>
                    <a:pt x="205740" y="105728"/>
                    <a:pt x="205740" y="195263"/>
                  </a:cubicBezTo>
                  <a:cubicBezTo>
                    <a:pt x="205740" y="245745"/>
                    <a:pt x="164783" y="280035"/>
                    <a:pt x="102870" y="280035"/>
                  </a:cubicBezTo>
                  <a:cubicBezTo>
                    <a:pt x="67628" y="280035"/>
                    <a:pt x="31433" y="268605"/>
                    <a:pt x="0" y="247650"/>
                  </a:cubicBezTo>
                  <a:lnTo>
                    <a:pt x="29528" y="198120"/>
                  </a:lnTo>
                  <a:close/>
                </a:path>
              </a:pathLst>
            </a:custGeom>
            <a:solidFill>
              <a:schemeClr val="tx1"/>
            </a:solidFill>
            <a:ln w="9525" cap="flat">
              <a:noFill/>
              <a:prstDash val="solid"/>
              <a:miter/>
            </a:ln>
          </p:spPr>
          <p:txBody>
            <a:bodyPr rtlCol="0" anchor="ctr"/>
            <a:lstStyle/>
            <a:p>
              <a:endParaRPr lang="de-DE"/>
            </a:p>
          </p:txBody>
        </p:sp>
        <p:sp>
          <p:nvSpPr>
            <p:cNvPr id="127" name="Freihandform: Form 179">
              <a:extLst>
                <a:ext uri="{FF2B5EF4-FFF2-40B4-BE49-F238E27FC236}">
                  <a16:creationId xmlns:a16="http://schemas.microsoft.com/office/drawing/2014/main" id="{B0F0E8D1-01E6-8C40-9604-EC5E737C0195}"/>
                </a:ext>
              </a:extLst>
            </p:cNvPr>
            <p:cNvSpPr/>
            <p:nvPr/>
          </p:nvSpPr>
          <p:spPr>
            <a:xfrm>
              <a:off x="1131540" y="526405"/>
              <a:ext cx="75649" cy="94241"/>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2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2" y="0"/>
                    <a:pt x="200978" y="15240"/>
                    <a:pt x="224790" y="45720"/>
                  </a:cubicBezTo>
                  <a:lnTo>
                    <a:pt x="181928" y="86678"/>
                  </a:lnTo>
                  <a:cubicBezTo>
                    <a:pt x="165735" y="66675"/>
                    <a:pt x="149542" y="57150"/>
                    <a:pt x="128588" y="57150"/>
                  </a:cubicBezTo>
                  <a:cubicBezTo>
                    <a:pt x="89535" y="57150"/>
                    <a:pt x="62865" y="89535"/>
                    <a:pt x="62865" y="140017"/>
                  </a:cubicBezTo>
                  <a:cubicBezTo>
                    <a:pt x="62865" y="189548"/>
                    <a:pt x="89535" y="222885"/>
                    <a:pt x="128588" y="222885"/>
                  </a:cubicBezTo>
                  <a:cubicBezTo>
                    <a:pt x="149542" y="222885"/>
                    <a:pt x="166688" y="213360"/>
                    <a:pt x="183832" y="193358"/>
                  </a:cubicBezTo>
                  <a:lnTo>
                    <a:pt x="222885" y="237173"/>
                  </a:lnTo>
                  <a:close/>
                </a:path>
              </a:pathLst>
            </a:custGeom>
            <a:solidFill>
              <a:schemeClr val="tx1"/>
            </a:solidFill>
            <a:ln w="9525" cap="flat">
              <a:noFill/>
              <a:prstDash val="solid"/>
              <a:miter/>
            </a:ln>
          </p:spPr>
          <p:txBody>
            <a:bodyPr rtlCol="0" anchor="ctr"/>
            <a:lstStyle/>
            <a:p>
              <a:endParaRPr lang="de-DE"/>
            </a:p>
          </p:txBody>
        </p:sp>
        <p:sp>
          <p:nvSpPr>
            <p:cNvPr id="128" name="Freihandform: Form 180">
              <a:extLst>
                <a:ext uri="{FF2B5EF4-FFF2-40B4-BE49-F238E27FC236}">
                  <a16:creationId xmlns:a16="http://schemas.microsoft.com/office/drawing/2014/main" id="{52015BC2-21AC-764D-8CF9-63283243212D}"/>
                </a:ext>
              </a:extLst>
            </p:cNvPr>
            <p:cNvSpPr/>
            <p:nvPr/>
          </p:nvSpPr>
          <p:spPr>
            <a:xfrm>
              <a:off x="1225460" y="487619"/>
              <a:ext cx="76931" cy="131103"/>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solidFill>
              <a:schemeClr val="tx1"/>
            </a:solidFill>
            <a:ln w="9525" cap="flat">
              <a:noFill/>
              <a:prstDash val="solid"/>
              <a:miter/>
            </a:ln>
          </p:spPr>
          <p:txBody>
            <a:bodyPr rtlCol="0" anchor="ctr"/>
            <a:lstStyle/>
            <a:p>
              <a:endParaRPr lang="de-DE"/>
            </a:p>
          </p:txBody>
        </p:sp>
        <p:sp>
          <p:nvSpPr>
            <p:cNvPr id="129" name="Freihandform: Form 181">
              <a:extLst>
                <a:ext uri="{FF2B5EF4-FFF2-40B4-BE49-F238E27FC236}">
                  <a16:creationId xmlns:a16="http://schemas.microsoft.com/office/drawing/2014/main" id="{6773DD34-CF09-8045-B7EE-70DAC5D796A0}"/>
                </a:ext>
              </a:extLst>
            </p:cNvPr>
            <p:cNvSpPr/>
            <p:nvPr/>
          </p:nvSpPr>
          <p:spPr>
            <a:xfrm>
              <a:off x="1324189" y="526726"/>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2 h 279082"/>
                <a:gd name="connsiteX7" fmla="*/ 198120 w 242887"/>
                <a:gd name="connsiteY7" fmla="*/ 194310 h 279082"/>
                <a:gd name="connsiteX8" fmla="*/ 237172 w 242887"/>
                <a:gd name="connsiteY8" fmla="*/ 235267 h 279082"/>
                <a:gd name="connsiteX9" fmla="*/ 132397 w 242887"/>
                <a:gd name="connsiteY9" fmla="*/ 279083 h 279082"/>
                <a:gd name="connsiteX10" fmla="*/ 62865 w 242887"/>
                <a:gd name="connsiteY10" fmla="*/ 115252 h 279082"/>
                <a:gd name="connsiteX11" fmla="*/ 183832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7"/>
                    <a:pt x="241935" y="153352"/>
                    <a:pt x="241935" y="160972"/>
                  </a:cubicBezTo>
                  <a:lnTo>
                    <a:pt x="62865" y="160972"/>
                  </a:lnTo>
                  <a:cubicBezTo>
                    <a:pt x="69532" y="201930"/>
                    <a:pt x="94297" y="225742"/>
                    <a:pt x="132397" y="225742"/>
                  </a:cubicBezTo>
                  <a:cubicBezTo>
                    <a:pt x="157163" y="225742"/>
                    <a:pt x="177165" y="216217"/>
                    <a:pt x="198120" y="194310"/>
                  </a:cubicBezTo>
                  <a:lnTo>
                    <a:pt x="237172" y="235267"/>
                  </a:lnTo>
                  <a:cubicBezTo>
                    <a:pt x="206692" y="264795"/>
                    <a:pt x="172402" y="279083"/>
                    <a:pt x="132397" y="279083"/>
                  </a:cubicBezTo>
                  <a:close/>
                  <a:moveTo>
                    <a:pt x="62865" y="115252"/>
                  </a:moveTo>
                  <a:lnTo>
                    <a:pt x="183832" y="115252"/>
                  </a:lnTo>
                  <a:cubicBezTo>
                    <a:pt x="180975" y="74295"/>
                    <a:pt x="160020" y="50482"/>
                    <a:pt x="124777" y="50482"/>
                  </a:cubicBezTo>
                  <a:cubicBezTo>
                    <a:pt x="89535" y="50482"/>
                    <a:pt x="67627" y="74295"/>
                    <a:pt x="62865" y="115252"/>
                  </a:cubicBezTo>
                  <a:close/>
                </a:path>
              </a:pathLst>
            </a:custGeom>
            <a:solidFill>
              <a:schemeClr val="tx1"/>
            </a:solidFill>
            <a:ln w="9525" cap="flat">
              <a:noFill/>
              <a:prstDash val="solid"/>
              <a:miter/>
            </a:ln>
          </p:spPr>
          <p:txBody>
            <a:bodyPr rtlCol="0" anchor="ctr"/>
            <a:lstStyle/>
            <a:p>
              <a:endParaRPr lang="de-DE"/>
            </a:p>
          </p:txBody>
        </p:sp>
        <p:sp>
          <p:nvSpPr>
            <p:cNvPr id="130" name="Freihandform: Form 182">
              <a:extLst>
                <a:ext uri="{FF2B5EF4-FFF2-40B4-BE49-F238E27FC236}">
                  <a16:creationId xmlns:a16="http://schemas.microsoft.com/office/drawing/2014/main" id="{A0E823B0-19B9-A14B-AA3B-3FC2498A0AA6}"/>
                </a:ext>
              </a:extLst>
            </p:cNvPr>
            <p:cNvSpPr/>
            <p:nvPr/>
          </p:nvSpPr>
          <p:spPr>
            <a:xfrm>
              <a:off x="1482539" y="494671"/>
              <a:ext cx="77893" cy="124051"/>
            </a:xfrm>
            <a:custGeom>
              <a:avLst/>
              <a:gdLst>
                <a:gd name="connsiteX0" fmla="*/ 231457 w 231457"/>
                <a:gd name="connsiteY0" fmla="*/ 60007 h 368617"/>
                <a:gd name="connsiteX1" fmla="*/ 65722 w 231457"/>
                <a:gd name="connsiteY1" fmla="*/ 60007 h 368617"/>
                <a:gd name="connsiteX2" fmla="*/ 65722 w 231457"/>
                <a:gd name="connsiteY2" fmla="*/ 151447 h 368617"/>
                <a:gd name="connsiteX3" fmla="*/ 189547 w 231457"/>
                <a:gd name="connsiteY3" fmla="*/ 151447 h 368617"/>
                <a:gd name="connsiteX4" fmla="*/ 189547 w 231457"/>
                <a:gd name="connsiteY4" fmla="*/ 211455 h 368617"/>
                <a:gd name="connsiteX5" fmla="*/ 65722 w 231457"/>
                <a:gd name="connsiteY5" fmla="*/ 211455 h 368617"/>
                <a:gd name="connsiteX6" fmla="*/ 65722 w 231457"/>
                <a:gd name="connsiteY6" fmla="*/ 368617 h 368617"/>
                <a:gd name="connsiteX7" fmla="*/ 0 w 231457"/>
                <a:gd name="connsiteY7" fmla="*/ 368617 h 368617"/>
                <a:gd name="connsiteX8" fmla="*/ 0 w 231457"/>
                <a:gd name="connsiteY8" fmla="*/ 0 h 368617"/>
                <a:gd name="connsiteX9" fmla="*/ 231457 w 231457"/>
                <a:gd name="connsiteY9" fmla="*/ 0 h 368617"/>
                <a:gd name="connsiteX10" fmla="*/ 231457 w 231457"/>
                <a:gd name="connsiteY10" fmla="*/ 60007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1457" h="368617">
                  <a:moveTo>
                    <a:pt x="231457" y="60007"/>
                  </a:moveTo>
                  <a:lnTo>
                    <a:pt x="65722" y="60007"/>
                  </a:lnTo>
                  <a:lnTo>
                    <a:pt x="65722" y="151447"/>
                  </a:lnTo>
                  <a:lnTo>
                    <a:pt x="189547" y="151447"/>
                  </a:lnTo>
                  <a:lnTo>
                    <a:pt x="189547" y="211455"/>
                  </a:lnTo>
                  <a:lnTo>
                    <a:pt x="65722" y="211455"/>
                  </a:lnTo>
                  <a:lnTo>
                    <a:pt x="65722" y="368617"/>
                  </a:lnTo>
                  <a:lnTo>
                    <a:pt x="0" y="368617"/>
                  </a:lnTo>
                  <a:lnTo>
                    <a:pt x="0" y="0"/>
                  </a:lnTo>
                  <a:lnTo>
                    <a:pt x="231457" y="0"/>
                  </a:lnTo>
                  <a:lnTo>
                    <a:pt x="231457" y="60007"/>
                  </a:lnTo>
                  <a:close/>
                </a:path>
              </a:pathLst>
            </a:custGeom>
            <a:solidFill>
              <a:schemeClr val="tx1"/>
            </a:solidFill>
            <a:ln w="9525" cap="flat">
              <a:noFill/>
              <a:prstDash val="solid"/>
              <a:miter/>
            </a:ln>
          </p:spPr>
          <p:txBody>
            <a:bodyPr rtlCol="0" anchor="ctr"/>
            <a:lstStyle/>
            <a:p>
              <a:endParaRPr lang="de-DE"/>
            </a:p>
          </p:txBody>
        </p:sp>
        <p:sp>
          <p:nvSpPr>
            <p:cNvPr id="131" name="Freihandform: Form 183">
              <a:extLst>
                <a:ext uri="{FF2B5EF4-FFF2-40B4-BE49-F238E27FC236}">
                  <a16:creationId xmlns:a16="http://schemas.microsoft.com/office/drawing/2014/main" id="{AA12FC84-99A3-8A4E-9276-F97809AD7B67}"/>
                </a:ext>
              </a:extLst>
            </p:cNvPr>
            <p:cNvSpPr/>
            <p:nvPr/>
          </p:nvSpPr>
          <p:spPr>
            <a:xfrm>
              <a:off x="1564279" y="526726"/>
              <a:ext cx="76290" cy="93920"/>
            </a:xfrm>
            <a:custGeom>
              <a:avLst/>
              <a:gdLst>
                <a:gd name="connsiteX0" fmla="*/ 115253 w 226694"/>
                <a:gd name="connsiteY0" fmla="*/ 107633 h 279082"/>
                <a:gd name="connsiteX1" fmla="*/ 165735 w 226694"/>
                <a:gd name="connsiteY1" fmla="*/ 113347 h 279082"/>
                <a:gd name="connsiteX2" fmla="*/ 165735 w 226694"/>
                <a:gd name="connsiteY2" fmla="*/ 103822 h 279082"/>
                <a:gd name="connsiteX3" fmla="*/ 106680 w 226694"/>
                <a:gd name="connsiteY3" fmla="*/ 52388 h 279082"/>
                <a:gd name="connsiteX4" fmla="*/ 39053 w 226694"/>
                <a:gd name="connsiteY4" fmla="*/ 67627 h 279082"/>
                <a:gd name="connsiteX5" fmla="*/ 25717 w 226694"/>
                <a:gd name="connsiteY5" fmla="*/ 15240 h 279082"/>
                <a:gd name="connsiteX6" fmla="*/ 113347 w 226694"/>
                <a:gd name="connsiteY6" fmla="*/ 0 h 279082"/>
                <a:gd name="connsiteX7" fmla="*/ 226695 w 226694"/>
                <a:gd name="connsiteY7" fmla="*/ 102870 h 279082"/>
                <a:gd name="connsiteX8" fmla="*/ 226695 w 226694"/>
                <a:gd name="connsiteY8" fmla="*/ 273367 h 279082"/>
                <a:gd name="connsiteX9" fmla="*/ 167640 w 226694"/>
                <a:gd name="connsiteY9" fmla="*/ 273367 h 279082"/>
                <a:gd name="connsiteX10" fmla="*/ 167640 w 226694"/>
                <a:gd name="connsiteY10" fmla="*/ 244792 h 279082"/>
                <a:gd name="connsiteX11" fmla="*/ 165735 w 226694"/>
                <a:gd name="connsiteY11" fmla="*/ 244792 h 279082"/>
                <a:gd name="connsiteX12" fmla="*/ 87630 w 226694"/>
                <a:gd name="connsiteY12" fmla="*/ 279083 h 279082"/>
                <a:gd name="connsiteX13" fmla="*/ 0 w 226694"/>
                <a:gd name="connsiteY13" fmla="*/ 194310 h 279082"/>
                <a:gd name="connsiteX14" fmla="*/ 115253 w 226694"/>
                <a:gd name="connsiteY14" fmla="*/ 107633 h 279082"/>
                <a:gd name="connsiteX15" fmla="*/ 104775 w 226694"/>
                <a:gd name="connsiteY15" fmla="*/ 232410 h 279082"/>
                <a:gd name="connsiteX16" fmla="*/ 165735 w 226694"/>
                <a:gd name="connsiteY16" fmla="*/ 200025 h 279082"/>
                <a:gd name="connsiteX17" fmla="*/ 165735 w 226694"/>
                <a:gd name="connsiteY17" fmla="*/ 153352 h 279082"/>
                <a:gd name="connsiteX18" fmla="*/ 121920 w 226694"/>
                <a:gd name="connsiteY18" fmla="*/ 148590 h 279082"/>
                <a:gd name="connsiteX19" fmla="*/ 60007 w 226694"/>
                <a:gd name="connsiteY19" fmla="*/ 192405 h 279082"/>
                <a:gd name="connsiteX20" fmla="*/ 104775 w 226694"/>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6694" h="279082">
                  <a:moveTo>
                    <a:pt x="115253" y="107633"/>
                  </a:moveTo>
                  <a:cubicBezTo>
                    <a:pt x="132397" y="107633"/>
                    <a:pt x="148590" y="108585"/>
                    <a:pt x="165735" y="113347"/>
                  </a:cubicBezTo>
                  <a:lnTo>
                    <a:pt x="165735" y="103822"/>
                  </a:lnTo>
                  <a:cubicBezTo>
                    <a:pt x="165735" y="69532"/>
                    <a:pt x="145732" y="52388"/>
                    <a:pt x="106680" y="52388"/>
                  </a:cubicBezTo>
                  <a:cubicBezTo>
                    <a:pt x="84772" y="52388"/>
                    <a:pt x="60960" y="57150"/>
                    <a:pt x="39053" y="67627"/>
                  </a:cubicBezTo>
                  <a:lnTo>
                    <a:pt x="25717" y="15240"/>
                  </a:lnTo>
                  <a:cubicBezTo>
                    <a:pt x="50482" y="5715"/>
                    <a:pt x="82867" y="0"/>
                    <a:pt x="113347" y="0"/>
                  </a:cubicBezTo>
                  <a:cubicBezTo>
                    <a:pt x="188595" y="0"/>
                    <a:pt x="226695" y="35242"/>
                    <a:pt x="226695" y="102870"/>
                  </a:cubicBezTo>
                  <a:lnTo>
                    <a:pt x="226695" y="273367"/>
                  </a:lnTo>
                  <a:lnTo>
                    <a:pt x="167640" y="273367"/>
                  </a:lnTo>
                  <a:lnTo>
                    <a:pt x="167640" y="244792"/>
                  </a:lnTo>
                  <a:lnTo>
                    <a:pt x="165735" y="244792"/>
                  </a:lnTo>
                  <a:cubicBezTo>
                    <a:pt x="142875" y="268605"/>
                    <a:pt x="119063" y="279083"/>
                    <a:pt x="87630" y="279083"/>
                  </a:cubicBezTo>
                  <a:cubicBezTo>
                    <a:pt x="34290" y="279083"/>
                    <a:pt x="0" y="245745"/>
                    <a:pt x="0" y="194310"/>
                  </a:cubicBezTo>
                  <a:cubicBezTo>
                    <a:pt x="0" y="138113"/>
                    <a:pt x="40005" y="107633"/>
                    <a:pt x="115253" y="107633"/>
                  </a:cubicBezTo>
                  <a:close/>
                  <a:moveTo>
                    <a:pt x="104775" y="232410"/>
                  </a:moveTo>
                  <a:cubicBezTo>
                    <a:pt x="127635" y="232410"/>
                    <a:pt x="148590" y="220980"/>
                    <a:pt x="165735" y="200025"/>
                  </a:cubicBezTo>
                  <a:lnTo>
                    <a:pt x="165735" y="153352"/>
                  </a:lnTo>
                  <a:cubicBezTo>
                    <a:pt x="151447" y="149542"/>
                    <a:pt x="136207" y="148590"/>
                    <a:pt x="121920" y="148590"/>
                  </a:cubicBezTo>
                  <a:cubicBezTo>
                    <a:pt x="82867" y="148590"/>
                    <a:pt x="60007" y="163830"/>
                    <a:pt x="60007" y="192405"/>
                  </a:cubicBezTo>
                  <a:cubicBezTo>
                    <a:pt x="60007" y="217170"/>
                    <a:pt x="77153" y="232410"/>
                    <a:pt x="104775" y="232410"/>
                  </a:cubicBezTo>
                  <a:close/>
                </a:path>
              </a:pathLst>
            </a:custGeom>
            <a:solidFill>
              <a:schemeClr val="tx1"/>
            </a:solidFill>
            <a:ln w="9525" cap="flat">
              <a:noFill/>
              <a:prstDash val="solid"/>
              <a:miter/>
            </a:ln>
          </p:spPr>
          <p:txBody>
            <a:bodyPr rtlCol="0" anchor="ctr"/>
            <a:lstStyle/>
            <a:p>
              <a:endParaRPr lang="de-DE"/>
            </a:p>
          </p:txBody>
        </p:sp>
        <p:sp>
          <p:nvSpPr>
            <p:cNvPr id="132" name="Freihandform: Form 184">
              <a:extLst>
                <a:ext uri="{FF2B5EF4-FFF2-40B4-BE49-F238E27FC236}">
                  <a16:creationId xmlns:a16="http://schemas.microsoft.com/office/drawing/2014/main" id="{3B641007-6201-1F49-9A1F-4BF478577D53}"/>
                </a:ext>
              </a:extLst>
            </p:cNvPr>
            <p:cNvSpPr/>
            <p:nvPr/>
          </p:nvSpPr>
          <p:spPr>
            <a:xfrm>
              <a:off x="1667175" y="487619"/>
              <a:ext cx="78854" cy="131103"/>
            </a:xfrm>
            <a:custGeom>
              <a:avLst/>
              <a:gdLst>
                <a:gd name="connsiteX0" fmla="*/ 0 w 234314"/>
                <a:gd name="connsiteY0" fmla="*/ 15240 h 389572"/>
                <a:gd name="connsiteX1" fmla="*/ 61913 w 234314"/>
                <a:gd name="connsiteY1" fmla="*/ 0 h 389572"/>
                <a:gd name="connsiteX2" fmla="*/ 61913 w 234314"/>
                <a:gd name="connsiteY2" fmla="*/ 234315 h 389572"/>
                <a:gd name="connsiteX3" fmla="*/ 62865 w 234314"/>
                <a:gd name="connsiteY3" fmla="*/ 234315 h 389572"/>
                <a:gd name="connsiteX4" fmla="*/ 150495 w 234314"/>
                <a:gd name="connsiteY4" fmla="*/ 122873 h 389572"/>
                <a:gd name="connsiteX5" fmla="*/ 224790 w 234314"/>
                <a:gd name="connsiteY5" fmla="*/ 122873 h 389572"/>
                <a:gd name="connsiteX6" fmla="*/ 137160 w 234314"/>
                <a:gd name="connsiteY6" fmla="*/ 227648 h 389572"/>
                <a:gd name="connsiteX7" fmla="*/ 234315 w 234314"/>
                <a:gd name="connsiteY7" fmla="*/ 389573 h 389572"/>
                <a:gd name="connsiteX8" fmla="*/ 160020 w 234314"/>
                <a:gd name="connsiteY8" fmla="*/ 389573 h 389572"/>
                <a:gd name="connsiteX9" fmla="*/ 93345 w 234314"/>
                <a:gd name="connsiteY9" fmla="*/ 274320 h 389572"/>
                <a:gd name="connsiteX10" fmla="*/ 62865 w 234314"/>
                <a:gd name="connsiteY10" fmla="*/ 308610 h 389572"/>
                <a:gd name="connsiteX11" fmla="*/ 62865 w 234314"/>
                <a:gd name="connsiteY11" fmla="*/ 389573 h 389572"/>
                <a:gd name="connsiteX12" fmla="*/ 952 w 234314"/>
                <a:gd name="connsiteY12" fmla="*/ 389573 h 389572"/>
                <a:gd name="connsiteX13" fmla="*/ 952 w 234314"/>
                <a:gd name="connsiteY13" fmla="*/ 1524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4314" h="389572">
                  <a:moveTo>
                    <a:pt x="0" y="15240"/>
                  </a:moveTo>
                  <a:lnTo>
                    <a:pt x="61913" y="0"/>
                  </a:lnTo>
                  <a:lnTo>
                    <a:pt x="61913" y="234315"/>
                  </a:lnTo>
                  <a:lnTo>
                    <a:pt x="62865" y="234315"/>
                  </a:lnTo>
                  <a:lnTo>
                    <a:pt x="150495" y="122873"/>
                  </a:lnTo>
                  <a:lnTo>
                    <a:pt x="224790" y="122873"/>
                  </a:lnTo>
                  <a:lnTo>
                    <a:pt x="137160" y="227648"/>
                  </a:lnTo>
                  <a:lnTo>
                    <a:pt x="234315" y="389573"/>
                  </a:lnTo>
                  <a:lnTo>
                    <a:pt x="160020" y="389573"/>
                  </a:lnTo>
                  <a:lnTo>
                    <a:pt x="93345" y="274320"/>
                  </a:lnTo>
                  <a:lnTo>
                    <a:pt x="62865" y="308610"/>
                  </a:lnTo>
                  <a:lnTo>
                    <a:pt x="62865" y="389573"/>
                  </a:lnTo>
                  <a:lnTo>
                    <a:pt x="952" y="389573"/>
                  </a:lnTo>
                  <a:lnTo>
                    <a:pt x="952" y="15240"/>
                  </a:lnTo>
                  <a:close/>
                </a:path>
              </a:pathLst>
            </a:custGeom>
            <a:solidFill>
              <a:schemeClr val="tx1"/>
            </a:solidFill>
            <a:ln w="9525" cap="flat">
              <a:noFill/>
              <a:prstDash val="solid"/>
              <a:miter/>
            </a:ln>
          </p:spPr>
          <p:txBody>
            <a:bodyPr rtlCol="0" anchor="ctr"/>
            <a:lstStyle/>
            <a:p>
              <a:endParaRPr lang="de-DE"/>
            </a:p>
          </p:txBody>
        </p:sp>
        <p:sp>
          <p:nvSpPr>
            <p:cNvPr id="133" name="Freihandform: Form 185">
              <a:extLst>
                <a:ext uri="{FF2B5EF4-FFF2-40B4-BE49-F238E27FC236}">
                  <a16:creationId xmlns:a16="http://schemas.microsoft.com/office/drawing/2014/main" id="{66E65D85-C11D-A74F-9566-58371ED212B7}"/>
                </a:ext>
              </a:extLst>
            </p:cNvPr>
            <p:cNvSpPr/>
            <p:nvPr/>
          </p:nvSpPr>
          <p:spPr>
            <a:xfrm>
              <a:off x="1761416" y="528970"/>
              <a:ext cx="77252" cy="91997"/>
            </a:xfrm>
            <a:custGeom>
              <a:avLst/>
              <a:gdLst>
                <a:gd name="connsiteX0" fmla="*/ 62865 w 229552"/>
                <a:gd name="connsiteY0" fmla="*/ 160020 h 273367"/>
                <a:gd name="connsiteX1" fmla="*/ 116205 w 229552"/>
                <a:gd name="connsiteY1" fmla="*/ 216217 h 273367"/>
                <a:gd name="connsiteX2" fmla="*/ 167640 w 229552"/>
                <a:gd name="connsiteY2" fmla="*/ 160020 h 273367"/>
                <a:gd name="connsiteX3" fmla="*/ 167640 w 229552"/>
                <a:gd name="connsiteY3" fmla="*/ 0 h 273367"/>
                <a:gd name="connsiteX4" fmla="*/ 229553 w 229552"/>
                <a:gd name="connsiteY4" fmla="*/ 0 h 273367"/>
                <a:gd name="connsiteX5" fmla="*/ 229553 w 229552"/>
                <a:gd name="connsiteY5" fmla="*/ 161925 h 273367"/>
                <a:gd name="connsiteX6" fmla="*/ 117157 w 229552"/>
                <a:gd name="connsiteY6" fmla="*/ 273367 h 273367"/>
                <a:gd name="connsiteX7" fmla="*/ 0 w 229552"/>
                <a:gd name="connsiteY7" fmla="*/ 162878 h 273367"/>
                <a:gd name="connsiteX8" fmla="*/ 0 w 229552"/>
                <a:gd name="connsiteY8" fmla="*/ 952 h 273367"/>
                <a:gd name="connsiteX9" fmla="*/ 61913 w 229552"/>
                <a:gd name="connsiteY9" fmla="*/ 952 h 273367"/>
                <a:gd name="connsiteX10" fmla="*/ 61913 w 229552"/>
                <a:gd name="connsiteY10" fmla="*/ 160020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552" h="273367">
                  <a:moveTo>
                    <a:pt x="62865" y="160020"/>
                  </a:moveTo>
                  <a:cubicBezTo>
                    <a:pt x="62865" y="196215"/>
                    <a:pt x="80963" y="216217"/>
                    <a:pt x="116205" y="216217"/>
                  </a:cubicBezTo>
                  <a:cubicBezTo>
                    <a:pt x="150495" y="216217"/>
                    <a:pt x="167640" y="197167"/>
                    <a:pt x="167640" y="160020"/>
                  </a:cubicBezTo>
                  <a:lnTo>
                    <a:pt x="167640" y="0"/>
                  </a:lnTo>
                  <a:lnTo>
                    <a:pt x="229553" y="0"/>
                  </a:lnTo>
                  <a:lnTo>
                    <a:pt x="229553" y="161925"/>
                  </a:lnTo>
                  <a:cubicBezTo>
                    <a:pt x="229553" y="232410"/>
                    <a:pt x="190500" y="273367"/>
                    <a:pt x="117157" y="273367"/>
                  </a:cubicBezTo>
                  <a:cubicBezTo>
                    <a:pt x="44767" y="273367"/>
                    <a:pt x="0" y="232410"/>
                    <a:pt x="0" y="162878"/>
                  </a:cubicBezTo>
                  <a:lnTo>
                    <a:pt x="0" y="952"/>
                  </a:lnTo>
                  <a:lnTo>
                    <a:pt x="61913" y="952"/>
                  </a:lnTo>
                  <a:lnTo>
                    <a:pt x="61913" y="160020"/>
                  </a:lnTo>
                  <a:close/>
                </a:path>
              </a:pathLst>
            </a:custGeom>
            <a:solidFill>
              <a:schemeClr val="tx1"/>
            </a:solidFill>
            <a:ln w="9525" cap="flat">
              <a:noFill/>
              <a:prstDash val="solid"/>
              <a:miter/>
            </a:ln>
          </p:spPr>
          <p:txBody>
            <a:bodyPr rtlCol="0" anchor="ctr"/>
            <a:lstStyle/>
            <a:p>
              <a:endParaRPr lang="de-DE"/>
            </a:p>
          </p:txBody>
        </p:sp>
        <p:sp>
          <p:nvSpPr>
            <p:cNvPr id="134" name="Freihandform: Form 186">
              <a:extLst>
                <a:ext uri="{FF2B5EF4-FFF2-40B4-BE49-F238E27FC236}">
                  <a16:creationId xmlns:a16="http://schemas.microsoft.com/office/drawing/2014/main" id="{8BE1CEFF-C0EA-DF44-A7AC-856CBD1ED536}"/>
                </a:ext>
              </a:extLst>
            </p:cNvPr>
            <p:cNvSpPr/>
            <p:nvPr/>
          </p:nvSpPr>
          <p:spPr>
            <a:xfrm>
              <a:off x="1865594" y="487299"/>
              <a:ext cx="20835" cy="131103"/>
            </a:xfrm>
            <a:custGeom>
              <a:avLst/>
              <a:gdLst>
                <a:gd name="connsiteX0" fmla="*/ 61913 w 61912"/>
                <a:gd name="connsiteY0" fmla="*/ 389572 h 389572"/>
                <a:gd name="connsiteX1" fmla="*/ 0 w 61912"/>
                <a:gd name="connsiteY1" fmla="*/ 389572 h 389572"/>
                <a:gd name="connsiteX2" fmla="*/ 0 w 61912"/>
                <a:gd name="connsiteY2" fmla="*/ 14288 h 389572"/>
                <a:gd name="connsiteX3" fmla="*/ 61913 w 61912"/>
                <a:gd name="connsiteY3" fmla="*/ 0 h 389572"/>
                <a:gd name="connsiteX4" fmla="*/ 61913 w 61912"/>
                <a:gd name="connsiteY4" fmla="*/ 389572 h 38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9572">
                  <a:moveTo>
                    <a:pt x="61913" y="389572"/>
                  </a:moveTo>
                  <a:lnTo>
                    <a:pt x="0" y="389572"/>
                  </a:lnTo>
                  <a:lnTo>
                    <a:pt x="0" y="14288"/>
                  </a:lnTo>
                  <a:lnTo>
                    <a:pt x="61913" y="0"/>
                  </a:lnTo>
                  <a:lnTo>
                    <a:pt x="61913" y="389572"/>
                  </a:lnTo>
                  <a:close/>
                </a:path>
              </a:pathLst>
            </a:custGeom>
            <a:solidFill>
              <a:schemeClr val="tx1"/>
            </a:solidFill>
            <a:ln w="9525" cap="flat">
              <a:noFill/>
              <a:prstDash val="solid"/>
              <a:miter/>
            </a:ln>
          </p:spPr>
          <p:txBody>
            <a:bodyPr rtlCol="0" anchor="ctr"/>
            <a:lstStyle/>
            <a:p>
              <a:endParaRPr lang="de-DE"/>
            </a:p>
          </p:txBody>
        </p:sp>
        <p:sp>
          <p:nvSpPr>
            <p:cNvPr id="135" name="Freihandform: Form 187">
              <a:extLst>
                <a:ext uri="{FF2B5EF4-FFF2-40B4-BE49-F238E27FC236}">
                  <a16:creationId xmlns:a16="http://schemas.microsoft.com/office/drawing/2014/main" id="{AE73B9CE-1D12-E149-BB96-ED34A7E1AFCD}"/>
                </a:ext>
              </a:extLst>
            </p:cNvPr>
            <p:cNvSpPr/>
            <p:nvPr/>
          </p:nvSpPr>
          <p:spPr>
            <a:xfrm>
              <a:off x="1905021" y="500120"/>
              <a:ext cx="55775" cy="120526"/>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8 w 165734"/>
                <a:gd name="connsiteY3" fmla="*/ 282892 h 358140"/>
                <a:gd name="connsiteX4" fmla="*/ 40958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1918 w 165734"/>
                <a:gd name="connsiteY13" fmla="*/ 138113 h 358140"/>
                <a:gd name="connsiteX14" fmla="*/ 101918 w 165734"/>
                <a:gd name="connsiteY14" fmla="*/ 269558 h 358140"/>
                <a:gd name="connsiteX15" fmla="*/ 130493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2"/>
                    <a:pt x="110490" y="304800"/>
                    <a:pt x="130493" y="304800"/>
                  </a:cubicBezTo>
                  <a:cubicBezTo>
                    <a:pt x="141922" y="303847"/>
                    <a:pt x="155258" y="300038"/>
                    <a:pt x="165735" y="295275"/>
                  </a:cubicBezTo>
                  <a:close/>
                </a:path>
              </a:pathLst>
            </a:custGeom>
            <a:solidFill>
              <a:schemeClr val="tx1"/>
            </a:solidFill>
            <a:ln w="9525" cap="flat">
              <a:noFill/>
              <a:prstDash val="solid"/>
              <a:miter/>
            </a:ln>
          </p:spPr>
          <p:txBody>
            <a:bodyPr rtlCol="0" anchor="ctr"/>
            <a:lstStyle/>
            <a:p>
              <a:endParaRPr lang="de-DE"/>
            </a:p>
          </p:txBody>
        </p:sp>
        <p:sp>
          <p:nvSpPr>
            <p:cNvPr id="136" name="Freihandform: Form 188">
              <a:extLst>
                <a:ext uri="{FF2B5EF4-FFF2-40B4-BE49-F238E27FC236}">
                  <a16:creationId xmlns:a16="http://schemas.microsoft.com/office/drawing/2014/main" id="{4E999447-DE5E-DA47-949A-13A42FCCB90A}"/>
                </a:ext>
              </a:extLst>
            </p:cNvPr>
            <p:cNvSpPr/>
            <p:nvPr/>
          </p:nvSpPr>
          <p:spPr>
            <a:xfrm>
              <a:off x="1977144" y="490504"/>
              <a:ext cx="75970" cy="130142"/>
            </a:xfrm>
            <a:custGeom>
              <a:avLst/>
              <a:gdLst>
                <a:gd name="connsiteX0" fmla="*/ 114300 w 225742"/>
                <a:gd name="connsiteY0" fmla="*/ 215265 h 386715"/>
                <a:gd name="connsiteX1" fmla="*/ 164783 w 225742"/>
                <a:gd name="connsiteY1" fmla="*/ 220980 h 386715"/>
                <a:gd name="connsiteX2" fmla="*/ 164783 w 225742"/>
                <a:gd name="connsiteY2" fmla="*/ 211455 h 386715"/>
                <a:gd name="connsiteX3" fmla="*/ 105728 w 225742"/>
                <a:gd name="connsiteY3" fmla="*/ 160020 h 386715"/>
                <a:gd name="connsiteX4" fmla="*/ 38100 w 225742"/>
                <a:gd name="connsiteY4" fmla="*/ 175260 h 386715"/>
                <a:gd name="connsiteX5" fmla="*/ 24765 w 225742"/>
                <a:gd name="connsiteY5" fmla="*/ 122873 h 386715"/>
                <a:gd name="connsiteX6" fmla="*/ 112395 w 225742"/>
                <a:gd name="connsiteY6" fmla="*/ 107633 h 386715"/>
                <a:gd name="connsiteX7" fmla="*/ 225742 w 225742"/>
                <a:gd name="connsiteY7" fmla="*/ 210503 h 386715"/>
                <a:gd name="connsiteX8" fmla="*/ 225742 w 225742"/>
                <a:gd name="connsiteY8" fmla="*/ 381000 h 386715"/>
                <a:gd name="connsiteX9" fmla="*/ 166688 w 225742"/>
                <a:gd name="connsiteY9" fmla="*/ 381000 h 386715"/>
                <a:gd name="connsiteX10" fmla="*/ 166688 w 225742"/>
                <a:gd name="connsiteY10" fmla="*/ 352425 h 386715"/>
                <a:gd name="connsiteX11" fmla="*/ 165735 w 225742"/>
                <a:gd name="connsiteY11" fmla="*/ 352425 h 386715"/>
                <a:gd name="connsiteX12" fmla="*/ 87630 w 225742"/>
                <a:gd name="connsiteY12" fmla="*/ 386715 h 386715"/>
                <a:gd name="connsiteX13" fmla="*/ 0 w 225742"/>
                <a:gd name="connsiteY13" fmla="*/ 301942 h 386715"/>
                <a:gd name="connsiteX14" fmla="*/ 114300 w 225742"/>
                <a:gd name="connsiteY14" fmla="*/ 215265 h 386715"/>
                <a:gd name="connsiteX15" fmla="*/ 63817 w 225742"/>
                <a:gd name="connsiteY15" fmla="*/ 72390 h 386715"/>
                <a:gd name="connsiteX16" fmla="*/ 26670 w 225742"/>
                <a:gd name="connsiteY16" fmla="*/ 36195 h 386715"/>
                <a:gd name="connsiteX17" fmla="*/ 63817 w 225742"/>
                <a:gd name="connsiteY17" fmla="*/ 0 h 386715"/>
                <a:gd name="connsiteX18" fmla="*/ 100965 w 225742"/>
                <a:gd name="connsiteY18" fmla="*/ 36195 h 386715"/>
                <a:gd name="connsiteX19" fmla="*/ 63817 w 225742"/>
                <a:gd name="connsiteY19" fmla="*/ 72390 h 386715"/>
                <a:gd name="connsiteX20" fmla="*/ 103822 w 225742"/>
                <a:gd name="connsiteY20" fmla="*/ 340042 h 386715"/>
                <a:gd name="connsiteX21" fmla="*/ 164783 w 225742"/>
                <a:gd name="connsiteY21" fmla="*/ 307658 h 386715"/>
                <a:gd name="connsiteX22" fmla="*/ 164783 w 225742"/>
                <a:gd name="connsiteY22" fmla="*/ 260985 h 386715"/>
                <a:gd name="connsiteX23" fmla="*/ 120967 w 225742"/>
                <a:gd name="connsiteY23" fmla="*/ 256222 h 386715"/>
                <a:gd name="connsiteX24" fmla="*/ 59055 w 225742"/>
                <a:gd name="connsiteY24" fmla="*/ 300038 h 386715"/>
                <a:gd name="connsiteX25" fmla="*/ 103822 w 225742"/>
                <a:gd name="connsiteY25" fmla="*/ 340042 h 386715"/>
                <a:gd name="connsiteX26" fmla="*/ 172403 w 225742"/>
                <a:gd name="connsiteY26" fmla="*/ 72390 h 386715"/>
                <a:gd name="connsiteX27" fmla="*/ 135255 w 225742"/>
                <a:gd name="connsiteY27" fmla="*/ 36195 h 386715"/>
                <a:gd name="connsiteX28" fmla="*/ 172403 w 225742"/>
                <a:gd name="connsiteY28" fmla="*/ 0 h 386715"/>
                <a:gd name="connsiteX29" fmla="*/ 209550 w 225742"/>
                <a:gd name="connsiteY29" fmla="*/ 36195 h 386715"/>
                <a:gd name="connsiteX30" fmla="*/ 172403 w 225742"/>
                <a:gd name="connsiteY30" fmla="*/ 72390 h 386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5">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3"/>
                    <a:pt x="112395" y="107633"/>
                  </a:cubicBezTo>
                  <a:cubicBezTo>
                    <a:pt x="187642" y="107633"/>
                    <a:pt x="225742" y="142875"/>
                    <a:pt x="225742" y="210503"/>
                  </a:cubicBezTo>
                  <a:lnTo>
                    <a:pt x="225742"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7" y="72390"/>
                  </a:moveTo>
                  <a:cubicBezTo>
                    <a:pt x="43815" y="72390"/>
                    <a:pt x="26670" y="55245"/>
                    <a:pt x="26670" y="36195"/>
                  </a:cubicBezTo>
                  <a:cubicBezTo>
                    <a:pt x="26670" y="17145"/>
                    <a:pt x="43815" y="0"/>
                    <a:pt x="63817" y="0"/>
                  </a:cubicBezTo>
                  <a:cubicBezTo>
                    <a:pt x="83820" y="0"/>
                    <a:pt x="100965" y="17145"/>
                    <a:pt x="100965" y="36195"/>
                  </a:cubicBezTo>
                  <a:cubicBezTo>
                    <a:pt x="100965" y="56198"/>
                    <a:pt x="83820" y="72390"/>
                    <a:pt x="63817" y="72390"/>
                  </a:cubicBezTo>
                  <a:close/>
                  <a:moveTo>
                    <a:pt x="103822" y="340042"/>
                  </a:moveTo>
                  <a:cubicBezTo>
                    <a:pt x="126683" y="340042"/>
                    <a:pt x="147638" y="328613"/>
                    <a:pt x="164783" y="307658"/>
                  </a:cubicBezTo>
                  <a:lnTo>
                    <a:pt x="164783" y="260985"/>
                  </a:lnTo>
                  <a:cubicBezTo>
                    <a:pt x="150495" y="257175"/>
                    <a:pt x="135255" y="256222"/>
                    <a:pt x="120967" y="256222"/>
                  </a:cubicBezTo>
                  <a:cubicBezTo>
                    <a:pt x="81915" y="256222"/>
                    <a:pt x="59055" y="271463"/>
                    <a:pt x="59055" y="300038"/>
                  </a:cubicBezTo>
                  <a:cubicBezTo>
                    <a:pt x="59055" y="324803"/>
                    <a:pt x="76200" y="340042"/>
                    <a:pt x="103822"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solidFill>
              <a:schemeClr val="tx1"/>
            </a:solidFill>
            <a:ln w="9525" cap="flat">
              <a:noFill/>
              <a:prstDash val="solid"/>
              <a:miter/>
            </a:ln>
          </p:spPr>
          <p:txBody>
            <a:bodyPr rtlCol="0" anchor="ctr"/>
            <a:lstStyle/>
            <a:p>
              <a:endParaRPr lang="de-DE"/>
            </a:p>
          </p:txBody>
        </p:sp>
        <p:sp>
          <p:nvSpPr>
            <p:cNvPr id="137" name="Freihandform: Form 189">
              <a:extLst>
                <a:ext uri="{FF2B5EF4-FFF2-40B4-BE49-F238E27FC236}">
                  <a16:creationId xmlns:a16="http://schemas.microsoft.com/office/drawing/2014/main" id="{3A7751F8-1F3A-A148-9DAD-BECE0D6FA2BE}"/>
                </a:ext>
              </a:extLst>
            </p:cNvPr>
            <p:cNvSpPr/>
            <p:nvPr/>
          </p:nvSpPr>
          <p:spPr>
            <a:xfrm>
              <a:off x="2069462" y="500120"/>
              <a:ext cx="55775" cy="120526"/>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7 w 165734"/>
                <a:gd name="connsiteY3" fmla="*/ 282892 h 358140"/>
                <a:gd name="connsiteX4" fmla="*/ 40957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2870 w 165734"/>
                <a:gd name="connsiteY13" fmla="*/ 138113 h 358140"/>
                <a:gd name="connsiteX14" fmla="*/ 102870 w 165734"/>
                <a:gd name="connsiteY14" fmla="*/ 269558 h 358140"/>
                <a:gd name="connsiteX15" fmla="*/ 131445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8" y="0"/>
                  </a:lnTo>
                  <a:lnTo>
                    <a:pt x="101918" y="86677"/>
                  </a:lnTo>
                  <a:lnTo>
                    <a:pt x="165735" y="86677"/>
                  </a:lnTo>
                  <a:lnTo>
                    <a:pt x="165735" y="138113"/>
                  </a:lnTo>
                  <a:lnTo>
                    <a:pt x="102870" y="138113"/>
                  </a:lnTo>
                  <a:lnTo>
                    <a:pt x="102870" y="269558"/>
                  </a:lnTo>
                  <a:cubicBezTo>
                    <a:pt x="102870" y="294322"/>
                    <a:pt x="111443" y="304800"/>
                    <a:pt x="131445" y="304800"/>
                  </a:cubicBezTo>
                  <a:cubicBezTo>
                    <a:pt x="142875" y="303847"/>
                    <a:pt x="155257" y="300038"/>
                    <a:pt x="165735" y="295275"/>
                  </a:cubicBezTo>
                  <a:close/>
                </a:path>
              </a:pathLst>
            </a:custGeom>
            <a:solidFill>
              <a:schemeClr val="tx1"/>
            </a:solidFill>
            <a:ln w="9525" cap="flat">
              <a:noFill/>
              <a:prstDash val="solid"/>
              <a:miter/>
            </a:ln>
          </p:spPr>
          <p:txBody>
            <a:bodyPr rtlCol="0" anchor="ctr"/>
            <a:lstStyle/>
            <a:p>
              <a:endParaRPr lang="de-DE"/>
            </a:p>
          </p:txBody>
        </p:sp>
      </p:grpSp>
      <p:sp>
        <p:nvSpPr>
          <p:cNvPr id="138" name="Freihandform: Form 87">
            <a:extLst>
              <a:ext uri="{FF2B5EF4-FFF2-40B4-BE49-F238E27FC236}">
                <a16:creationId xmlns:a16="http://schemas.microsoft.com/office/drawing/2014/main" id="{969A70A7-443B-8B46-B1A8-C1F715B70919}"/>
              </a:ext>
            </a:extLst>
          </p:cNvPr>
          <p:cNvSpPr/>
          <p:nvPr userDrawn="1"/>
        </p:nvSpPr>
        <p:spPr>
          <a:xfrm>
            <a:off x="10281058" y="317591"/>
            <a:ext cx="1403903" cy="535987"/>
          </a:xfrm>
          <a:custGeom>
            <a:avLst/>
            <a:gdLst>
              <a:gd name="connsiteX0" fmla="*/ 0 w 1456912"/>
              <a:gd name="connsiteY0" fmla="*/ 51854 h 556225"/>
              <a:gd name="connsiteX1" fmla="*/ 28188 w 1456912"/>
              <a:gd name="connsiteY1" fmla="*/ 23666 h 556225"/>
              <a:gd name="connsiteX2" fmla="*/ 28188 w 1456912"/>
              <a:gd name="connsiteY2" fmla="*/ 535557 h 556225"/>
              <a:gd name="connsiteX3" fmla="*/ 0 w 1456912"/>
              <a:gd name="connsiteY3" fmla="*/ 535557 h 556225"/>
              <a:gd name="connsiteX4" fmla="*/ 0 w 1456912"/>
              <a:gd name="connsiteY4" fmla="*/ 51854 h 556225"/>
              <a:gd name="connsiteX5" fmla="*/ 84564 w 1456912"/>
              <a:gd name="connsiteY5" fmla="*/ 28188 h 556225"/>
              <a:gd name="connsiteX6" fmla="*/ 422811 w 1456912"/>
              <a:gd name="connsiteY6" fmla="*/ 28188 h 556225"/>
              <a:gd name="connsiteX7" fmla="*/ 422811 w 1456912"/>
              <a:gd name="connsiteY7" fmla="*/ 0 h 556225"/>
              <a:gd name="connsiteX8" fmla="*/ 56376 w 1456912"/>
              <a:gd name="connsiteY8" fmla="*/ 0 h 556225"/>
              <a:gd name="connsiteX9" fmla="*/ 56376 w 1456912"/>
              <a:gd name="connsiteY9" fmla="*/ 338244 h 556225"/>
              <a:gd name="connsiteX10" fmla="*/ 367711 w 1456912"/>
              <a:gd name="connsiteY10" fmla="*/ 338244 h 556225"/>
              <a:gd name="connsiteX11" fmla="*/ 367711 w 1456912"/>
              <a:gd name="connsiteY11" fmla="*/ 310062 h 556225"/>
              <a:gd name="connsiteX12" fmla="*/ 84564 w 1456912"/>
              <a:gd name="connsiteY12" fmla="*/ 310062 h 556225"/>
              <a:gd name="connsiteX13" fmla="*/ 84564 w 1456912"/>
              <a:gd name="connsiteY13" fmla="*/ 28188 h 556225"/>
              <a:gd name="connsiteX14" fmla="*/ 410152 w 1456912"/>
              <a:gd name="connsiteY14" fmla="*/ 253686 h 556225"/>
              <a:gd name="connsiteX15" fmla="*/ 140937 w 1456912"/>
              <a:gd name="connsiteY15" fmla="*/ 253686 h 556225"/>
              <a:gd name="connsiteX16" fmla="*/ 140937 w 1456912"/>
              <a:gd name="connsiteY16" fmla="*/ 140940 h 556225"/>
              <a:gd name="connsiteX17" fmla="*/ 371171 w 1456912"/>
              <a:gd name="connsiteY17" fmla="*/ 140940 h 556225"/>
              <a:gd name="connsiteX18" fmla="*/ 399359 w 1456912"/>
              <a:gd name="connsiteY18" fmla="*/ 112752 h 556225"/>
              <a:gd name="connsiteX19" fmla="*/ 140937 w 1456912"/>
              <a:gd name="connsiteY19" fmla="*/ 112752 h 556225"/>
              <a:gd name="connsiteX20" fmla="*/ 140937 w 1456912"/>
              <a:gd name="connsiteY20" fmla="*/ 84564 h 556225"/>
              <a:gd name="connsiteX21" fmla="*/ 422811 w 1456912"/>
              <a:gd name="connsiteY21" fmla="*/ 84564 h 556225"/>
              <a:gd name="connsiteX22" fmla="*/ 422811 w 1456912"/>
              <a:gd name="connsiteY22" fmla="*/ 56376 h 556225"/>
              <a:gd name="connsiteX23" fmla="*/ 112749 w 1456912"/>
              <a:gd name="connsiteY23" fmla="*/ 56376 h 556225"/>
              <a:gd name="connsiteX24" fmla="*/ 112749 w 1456912"/>
              <a:gd name="connsiteY24" fmla="*/ 281874 h 556225"/>
              <a:gd name="connsiteX25" fmla="*/ 382334 w 1456912"/>
              <a:gd name="connsiteY25" fmla="*/ 281874 h 556225"/>
              <a:gd name="connsiteX26" fmla="*/ 410152 w 1456912"/>
              <a:gd name="connsiteY26" fmla="*/ 253686 h 556225"/>
              <a:gd name="connsiteX27" fmla="*/ 56376 w 1456912"/>
              <a:gd name="connsiteY27" fmla="*/ 535557 h 556225"/>
              <a:gd name="connsiteX28" fmla="*/ 84564 w 1456912"/>
              <a:gd name="connsiteY28" fmla="*/ 535557 h 556225"/>
              <a:gd name="connsiteX29" fmla="*/ 84564 w 1456912"/>
              <a:gd name="connsiteY29" fmla="*/ 394620 h 556225"/>
              <a:gd name="connsiteX30" fmla="*/ 112752 w 1456912"/>
              <a:gd name="connsiteY30" fmla="*/ 394620 h 556225"/>
              <a:gd name="connsiteX31" fmla="*/ 112752 w 1456912"/>
              <a:gd name="connsiteY31" fmla="*/ 511890 h 556225"/>
              <a:gd name="connsiteX32" fmla="*/ 140940 w 1456912"/>
              <a:gd name="connsiteY32" fmla="*/ 483705 h 556225"/>
              <a:gd name="connsiteX33" fmla="*/ 140940 w 1456912"/>
              <a:gd name="connsiteY33" fmla="*/ 394620 h 556225"/>
              <a:gd name="connsiteX34" fmla="*/ 367714 w 1456912"/>
              <a:gd name="connsiteY34" fmla="*/ 394620 h 556225"/>
              <a:gd name="connsiteX35" fmla="*/ 367714 w 1456912"/>
              <a:gd name="connsiteY35" fmla="*/ 366435 h 556225"/>
              <a:gd name="connsiteX36" fmla="*/ 56376 w 1456912"/>
              <a:gd name="connsiteY36" fmla="*/ 366435 h 556225"/>
              <a:gd name="connsiteX37" fmla="*/ 56376 w 1456912"/>
              <a:gd name="connsiteY37" fmla="*/ 535557 h 556225"/>
              <a:gd name="connsiteX38" fmla="*/ 1428724 w 1456912"/>
              <a:gd name="connsiteY38" fmla="*/ 0 h 556225"/>
              <a:gd name="connsiteX39" fmla="*/ 1428724 w 1456912"/>
              <a:gd name="connsiteY39" fmla="*/ 324156 h 556225"/>
              <a:gd name="connsiteX40" fmla="*/ 1316539 w 1456912"/>
              <a:gd name="connsiteY40" fmla="*/ 514089 h 556225"/>
              <a:gd name="connsiteX41" fmla="*/ 1315903 w 1456912"/>
              <a:gd name="connsiteY41" fmla="*/ 513258 h 556225"/>
              <a:gd name="connsiteX42" fmla="*/ 1400536 w 1456912"/>
              <a:gd name="connsiteY42" fmla="*/ 351869 h 556225"/>
              <a:gd name="connsiteX43" fmla="*/ 1400536 w 1456912"/>
              <a:gd name="connsiteY43" fmla="*/ 3 h 556225"/>
              <a:gd name="connsiteX44" fmla="*/ 1372348 w 1456912"/>
              <a:gd name="connsiteY44" fmla="*/ 3 h 556225"/>
              <a:gd name="connsiteX45" fmla="*/ 1372348 w 1456912"/>
              <a:gd name="connsiteY45" fmla="*/ 351400 h 556225"/>
              <a:gd name="connsiteX46" fmla="*/ 1189132 w 1456912"/>
              <a:gd name="connsiteY46" fmla="*/ 528510 h 556225"/>
              <a:gd name="connsiteX47" fmla="*/ 1005916 w 1456912"/>
              <a:gd name="connsiteY47" fmla="*/ 351400 h 556225"/>
              <a:gd name="connsiteX48" fmla="*/ 1005916 w 1456912"/>
              <a:gd name="connsiteY48" fmla="*/ 23666 h 556225"/>
              <a:gd name="connsiteX49" fmla="*/ 977728 w 1456912"/>
              <a:gd name="connsiteY49" fmla="*/ 51854 h 556225"/>
              <a:gd name="connsiteX50" fmla="*/ 977728 w 1456912"/>
              <a:gd name="connsiteY50" fmla="*/ 351869 h 556225"/>
              <a:gd name="connsiteX51" fmla="*/ 1189132 w 1456912"/>
              <a:gd name="connsiteY51" fmla="*/ 556226 h 556225"/>
              <a:gd name="connsiteX52" fmla="*/ 1217320 w 1456912"/>
              <a:gd name="connsiteY52" fmla="*/ 556226 h 556225"/>
              <a:gd name="connsiteX53" fmla="*/ 1456912 w 1456912"/>
              <a:gd name="connsiteY53" fmla="*/ 324566 h 556225"/>
              <a:gd name="connsiteX54" fmla="*/ 1456912 w 1456912"/>
              <a:gd name="connsiteY54" fmla="*/ 0 h 556225"/>
              <a:gd name="connsiteX55" fmla="*/ 1428724 w 1456912"/>
              <a:gd name="connsiteY55" fmla="*/ 0 h 556225"/>
              <a:gd name="connsiteX56" fmla="*/ 1189132 w 1456912"/>
              <a:gd name="connsiteY56" fmla="*/ 500322 h 556225"/>
              <a:gd name="connsiteX57" fmla="*/ 1344160 w 1456912"/>
              <a:gd name="connsiteY57" fmla="*/ 351400 h 556225"/>
              <a:gd name="connsiteX58" fmla="*/ 1344160 w 1456912"/>
              <a:gd name="connsiteY58" fmla="*/ 351400 h 556225"/>
              <a:gd name="connsiteX59" fmla="*/ 1344160 w 1456912"/>
              <a:gd name="connsiteY59" fmla="*/ 23666 h 556225"/>
              <a:gd name="connsiteX60" fmla="*/ 1315972 w 1456912"/>
              <a:gd name="connsiteY60" fmla="*/ 51854 h 556225"/>
              <a:gd name="connsiteX61" fmla="*/ 1315972 w 1456912"/>
              <a:gd name="connsiteY61" fmla="*/ 324153 h 556225"/>
              <a:gd name="connsiteX62" fmla="*/ 1217317 w 1456912"/>
              <a:gd name="connsiteY62" fmla="*/ 415761 h 556225"/>
              <a:gd name="connsiteX63" fmla="*/ 1118662 w 1456912"/>
              <a:gd name="connsiteY63" fmla="*/ 324153 h 556225"/>
              <a:gd name="connsiteX64" fmla="*/ 1118662 w 1456912"/>
              <a:gd name="connsiteY64" fmla="*/ 3 h 556225"/>
              <a:gd name="connsiteX65" fmla="*/ 1090474 w 1456912"/>
              <a:gd name="connsiteY65" fmla="*/ 3 h 556225"/>
              <a:gd name="connsiteX66" fmla="*/ 1090474 w 1456912"/>
              <a:gd name="connsiteY66" fmla="*/ 324156 h 556225"/>
              <a:gd name="connsiteX67" fmla="*/ 1217317 w 1456912"/>
              <a:gd name="connsiteY67" fmla="*/ 443951 h 556225"/>
              <a:gd name="connsiteX68" fmla="*/ 1304349 w 1456912"/>
              <a:gd name="connsiteY68" fmla="*/ 404889 h 556225"/>
              <a:gd name="connsiteX69" fmla="*/ 1304982 w 1456912"/>
              <a:gd name="connsiteY69" fmla="*/ 405720 h 556225"/>
              <a:gd name="connsiteX70" fmla="*/ 1189129 w 1456912"/>
              <a:gd name="connsiteY70" fmla="*/ 472139 h 556225"/>
              <a:gd name="connsiteX71" fmla="*/ 1062303 w 1456912"/>
              <a:gd name="connsiteY71" fmla="*/ 352344 h 556225"/>
              <a:gd name="connsiteX72" fmla="*/ 1062286 w 1456912"/>
              <a:gd name="connsiteY72" fmla="*/ 352344 h 556225"/>
              <a:gd name="connsiteX73" fmla="*/ 1062286 w 1456912"/>
              <a:gd name="connsiteY73" fmla="*/ 3 h 556225"/>
              <a:gd name="connsiteX74" fmla="*/ 1034098 w 1456912"/>
              <a:gd name="connsiteY74" fmla="*/ 3 h 556225"/>
              <a:gd name="connsiteX75" fmla="*/ 1034098 w 1456912"/>
              <a:gd name="connsiteY75" fmla="*/ 352341 h 556225"/>
              <a:gd name="connsiteX76" fmla="*/ 1034113 w 1456912"/>
              <a:gd name="connsiteY76" fmla="*/ 352341 h 556225"/>
              <a:gd name="connsiteX77" fmla="*/ 1189132 w 1456912"/>
              <a:gd name="connsiteY77" fmla="*/ 500322 h 556225"/>
              <a:gd name="connsiteX78" fmla="*/ 562774 w 1456912"/>
              <a:gd name="connsiteY78" fmla="*/ 366435 h 556225"/>
              <a:gd name="connsiteX79" fmla="*/ 491494 w 1456912"/>
              <a:gd name="connsiteY79" fmla="*/ 535557 h 556225"/>
              <a:gd name="connsiteX80" fmla="*/ 519684 w 1456912"/>
              <a:gd name="connsiteY80" fmla="*/ 535554 h 556225"/>
              <a:gd name="connsiteX81" fmla="*/ 519682 w 1456912"/>
              <a:gd name="connsiteY81" fmla="*/ 535557 h 556225"/>
              <a:gd name="connsiteX82" fmla="*/ 519684 w 1456912"/>
              <a:gd name="connsiteY82" fmla="*/ 535557 h 556225"/>
              <a:gd name="connsiteX83" fmla="*/ 555322 w 1456912"/>
              <a:gd name="connsiteY83" fmla="*/ 450996 h 556225"/>
              <a:gd name="connsiteX84" fmla="*/ 794138 w 1456912"/>
              <a:gd name="connsiteY84" fmla="*/ 450996 h 556225"/>
              <a:gd name="connsiteX85" fmla="*/ 829744 w 1456912"/>
              <a:gd name="connsiteY85" fmla="*/ 535557 h 556225"/>
              <a:gd name="connsiteX86" fmla="*/ 857932 w 1456912"/>
              <a:gd name="connsiteY86" fmla="*/ 535557 h 556225"/>
              <a:gd name="connsiteX87" fmla="*/ 810457 w 1456912"/>
              <a:gd name="connsiteY87" fmla="*/ 422808 h 556225"/>
              <a:gd name="connsiteX88" fmla="*/ 567200 w 1456912"/>
              <a:gd name="connsiteY88" fmla="*/ 422808 h 556225"/>
              <a:gd name="connsiteX89" fmla="*/ 579078 w 1456912"/>
              <a:gd name="connsiteY89" fmla="*/ 394620 h 556225"/>
              <a:gd name="connsiteX90" fmla="*/ 826776 w 1456912"/>
              <a:gd name="connsiteY90" fmla="*/ 394620 h 556225"/>
              <a:gd name="connsiteX91" fmla="*/ 886120 w 1456912"/>
              <a:gd name="connsiteY91" fmla="*/ 535557 h 556225"/>
              <a:gd name="connsiteX92" fmla="*/ 914308 w 1456912"/>
              <a:gd name="connsiteY92" fmla="*/ 535557 h 556225"/>
              <a:gd name="connsiteX93" fmla="*/ 843097 w 1456912"/>
              <a:gd name="connsiteY93" fmla="*/ 366435 h 556225"/>
              <a:gd name="connsiteX94" fmla="*/ 562774 w 1456912"/>
              <a:gd name="connsiteY94" fmla="*/ 366435 h 556225"/>
              <a:gd name="connsiteX95" fmla="*/ 604248 w 1456912"/>
              <a:gd name="connsiteY95" fmla="*/ 0 h 556225"/>
              <a:gd name="connsiteX96" fmla="*/ 397091 w 1456912"/>
              <a:gd name="connsiteY96" fmla="*/ 491374 h 556225"/>
              <a:gd name="connsiteX97" fmla="*/ 415032 w 1456912"/>
              <a:gd name="connsiteY97" fmla="*/ 515732 h 556225"/>
              <a:gd name="connsiteX98" fmla="*/ 632437 w 1456912"/>
              <a:gd name="connsiteY98" fmla="*/ 0 h 556225"/>
              <a:gd name="connsiteX99" fmla="*/ 604248 w 1456912"/>
              <a:gd name="connsiteY99" fmla="*/ 0 h 556225"/>
              <a:gd name="connsiteX100" fmla="*/ 716998 w 1456912"/>
              <a:gd name="connsiteY100" fmla="*/ 3 h 556225"/>
              <a:gd name="connsiteX101" fmla="*/ 934130 w 1456912"/>
              <a:gd name="connsiteY101" fmla="*/ 515735 h 556225"/>
              <a:gd name="connsiteX102" fmla="*/ 952028 w 1456912"/>
              <a:gd name="connsiteY102" fmla="*/ 491377 h 556225"/>
              <a:gd name="connsiteX103" fmla="*/ 745186 w 1456912"/>
              <a:gd name="connsiteY103" fmla="*/ 3 h 556225"/>
              <a:gd name="connsiteX104" fmla="*/ 716998 w 1456912"/>
              <a:gd name="connsiteY104" fmla="*/ 3 h 556225"/>
              <a:gd name="connsiteX105" fmla="*/ 546409 w 1456912"/>
              <a:gd name="connsiteY105" fmla="*/ 338247 h 556225"/>
              <a:gd name="connsiteX106" fmla="*/ 463042 w 1456912"/>
              <a:gd name="connsiteY106" fmla="*/ 535557 h 556225"/>
              <a:gd name="connsiteX107" fmla="*/ 434854 w 1456912"/>
              <a:gd name="connsiteY107" fmla="*/ 535557 h 556225"/>
              <a:gd name="connsiteX108" fmla="*/ 646528 w 1456912"/>
              <a:gd name="connsiteY108" fmla="*/ 33467 h 556225"/>
              <a:gd name="connsiteX109" fmla="*/ 762988 w 1456912"/>
              <a:gd name="connsiteY109" fmla="*/ 310059 h 556225"/>
              <a:gd name="connsiteX110" fmla="*/ 791176 w 1456912"/>
              <a:gd name="connsiteY110" fmla="*/ 310059 h 556225"/>
              <a:gd name="connsiteX111" fmla="*/ 660624 w 1456912"/>
              <a:gd name="connsiteY111" fmla="*/ 3 h 556225"/>
              <a:gd name="connsiteX112" fmla="*/ 688812 w 1456912"/>
              <a:gd name="connsiteY112" fmla="*/ 3 h 556225"/>
              <a:gd name="connsiteX113" fmla="*/ 831231 w 1456912"/>
              <a:gd name="connsiteY113" fmla="*/ 338247 h 556225"/>
              <a:gd name="connsiteX114" fmla="*/ 546409 w 1456912"/>
              <a:gd name="connsiteY114" fmla="*/ 338247 h 556225"/>
              <a:gd name="connsiteX115" fmla="*/ 674788 w 1456912"/>
              <a:gd name="connsiteY115" fmla="*/ 167531 h 556225"/>
              <a:gd name="connsiteX116" fmla="*/ 614721 w 1456912"/>
              <a:gd name="connsiteY116" fmla="*/ 310062 h 556225"/>
              <a:gd name="connsiteX117" fmla="*/ 734800 w 1456912"/>
              <a:gd name="connsiteY117" fmla="*/ 310062 h 556225"/>
              <a:gd name="connsiteX118" fmla="*/ 674788 w 1456912"/>
              <a:gd name="connsiteY118" fmla="*/ 167531 h 556225"/>
              <a:gd name="connsiteX119" fmla="*/ 558275 w 1456912"/>
              <a:gd name="connsiteY119" fmla="*/ 310062 h 556225"/>
              <a:gd name="connsiteX120" fmla="*/ 586535 w 1456912"/>
              <a:gd name="connsiteY120" fmla="*/ 310062 h 556225"/>
              <a:gd name="connsiteX121" fmla="*/ 660703 w 1456912"/>
              <a:gd name="connsiteY121" fmla="*/ 134072 h 556225"/>
              <a:gd name="connsiteX122" fmla="*/ 646588 w 1456912"/>
              <a:gd name="connsiteY122" fmla="*/ 100553 h 556225"/>
              <a:gd name="connsiteX123" fmla="*/ 558275 w 1456912"/>
              <a:gd name="connsiteY123" fmla="*/ 310062 h 55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1456912" h="556225">
                <a:moveTo>
                  <a:pt x="0" y="51854"/>
                </a:moveTo>
                <a:lnTo>
                  <a:pt x="28188" y="23666"/>
                </a:lnTo>
                <a:lnTo>
                  <a:pt x="28188" y="535557"/>
                </a:lnTo>
                <a:lnTo>
                  <a:pt x="0" y="535557"/>
                </a:lnTo>
                <a:lnTo>
                  <a:pt x="0" y="51854"/>
                </a:lnTo>
                <a:close/>
                <a:moveTo>
                  <a:pt x="84564" y="28188"/>
                </a:moveTo>
                <a:lnTo>
                  <a:pt x="422811" y="28188"/>
                </a:lnTo>
                <a:lnTo>
                  <a:pt x="422811" y="0"/>
                </a:lnTo>
                <a:lnTo>
                  <a:pt x="56376" y="0"/>
                </a:lnTo>
                <a:lnTo>
                  <a:pt x="56376" y="338244"/>
                </a:lnTo>
                <a:lnTo>
                  <a:pt x="367711" y="338244"/>
                </a:lnTo>
                <a:lnTo>
                  <a:pt x="367711" y="310062"/>
                </a:lnTo>
                <a:lnTo>
                  <a:pt x="84564" y="310062"/>
                </a:lnTo>
                <a:lnTo>
                  <a:pt x="84564" y="28188"/>
                </a:lnTo>
                <a:close/>
                <a:moveTo>
                  <a:pt x="410152" y="253686"/>
                </a:moveTo>
                <a:lnTo>
                  <a:pt x="140937" y="253686"/>
                </a:lnTo>
                <a:lnTo>
                  <a:pt x="140937" y="140940"/>
                </a:lnTo>
                <a:lnTo>
                  <a:pt x="371171" y="140940"/>
                </a:lnTo>
                <a:lnTo>
                  <a:pt x="399359" y="112752"/>
                </a:lnTo>
                <a:lnTo>
                  <a:pt x="140937" y="112752"/>
                </a:lnTo>
                <a:lnTo>
                  <a:pt x="140937" y="84564"/>
                </a:lnTo>
                <a:lnTo>
                  <a:pt x="422811" y="84564"/>
                </a:lnTo>
                <a:lnTo>
                  <a:pt x="422811" y="56376"/>
                </a:lnTo>
                <a:lnTo>
                  <a:pt x="112749" y="56376"/>
                </a:lnTo>
                <a:lnTo>
                  <a:pt x="112749" y="281874"/>
                </a:lnTo>
                <a:lnTo>
                  <a:pt x="382334" y="281874"/>
                </a:lnTo>
                <a:lnTo>
                  <a:pt x="410152" y="253686"/>
                </a:lnTo>
                <a:close/>
                <a:moveTo>
                  <a:pt x="56376" y="535557"/>
                </a:moveTo>
                <a:lnTo>
                  <a:pt x="84564" y="535557"/>
                </a:lnTo>
                <a:lnTo>
                  <a:pt x="84564" y="394620"/>
                </a:lnTo>
                <a:lnTo>
                  <a:pt x="112752" y="394620"/>
                </a:lnTo>
                <a:lnTo>
                  <a:pt x="112752" y="511890"/>
                </a:lnTo>
                <a:lnTo>
                  <a:pt x="140940" y="483705"/>
                </a:lnTo>
                <a:lnTo>
                  <a:pt x="140940" y="394620"/>
                </a:lnTo>
                <a:lnTo>
                  <a:pt x="367714" y="394620"/>
                </a:lnTo>
                <a:lnTo>
                  <a:pt x="367714" y="366435"/>
                </a:lnTo>
                <a:lnTo>
                  <a:pt x="56376" y="366435"/>
                </a:lnTo>
                <a:lnTo>
                  <a:pt x="56376" y="535557"/>
                </a:lnTo>
                <a:close/>
                <a:moveTo>
                  <a:pt x="1428724" y="0"/>
                </a:moveTo>
                <a:lnTo>
                  <a:pt x="1428724" y="324156"/>
                </a:lnTo>
                <a:cubicBezTo>
                  <a:pt x="1428724" y="399584"/>
                  <a:pt x="1395069" y="464387"/>
                  <a:pt x="1316539" y="514089"/>
                </a:cubicBezTo>
                <a:lnTo>
                  <a:pt x="1315903" y="513258"/>
                </a:lnTo>
                <a:cubicBezTo>
                  <a:pt x="1367503" y="472336"/>
                  <a:pt x="1400536" y="419773"/>
                  <a:pt x="1400536" y="351869"/>
                </a:cubicBezTo>
                <a:lnTo>
                  <a:pt x="1400536" y="3"/>
                </a:lnTo>
                <a:lnTo>
                  <a:pt x="1372348" y="3"/>
                </a:lnTo>
                <a:lnTo>
                  <a:pt x="1372348" y="351400"/>
                </a:lnTo>
                <a:cubicBezTo>
                  <a:pt x="1372348" y="452590"/>
                  <a:pt x="1290318" y="528510"/>
                  <a:pt x="1189132" y="528510"/>
                </a:cubicBezTo>
                <a:cubicBezTo>
                  <a:pt x="1087946" y="528510"/>
                  <a:pt x="1005916" y="452587"/>
                  <a:pt x="1005916" y="351400"/>
                </a:cubicBezTo>
                <a:lnTo>
                  <a:pt x="1005916" y="23666"/>
                </a:lnTo>
                <a:lnTo>
                  <a:pt x="977728" y="51854"/>
                </a:lnTo>
                <a:lnTo>
                  <a:pt x="977728" y="351869"/>
                </a:lnTo>
                <a:cubicBezTo>
                  <a:pt x="977728" y="468625"/>
                  <a:pt x="1072376" y="556226"/>
                  <a:pt x="1189132" y="556226"/>
                </a:cubicBezTo>
                <a:cubicBezTo>
                  <a:pt x="1191834" y="556226"/>
                  <a:pt x="1217320" y="556226"/>
                  <a:pt x="1217320" y="556226"/>
                </a:cubicBezTo>
                <a:cubicBezTo>
                  <a:pt x="1332291" y="556226"/>
                  <a:pt x="1456912" y="471321"/>
                  <a:pt x="1456912" y="324566"/>
                </a:cubicBezTo>
                <a:cubicBezTo>
                  <a:pt x="1456912" y="324428"/>
                  <a:pt x="1456912" y="0"/>
                  <a:pt x="1456912" y="0"/>
                </a:cubicBezTo>
                <a:lnTo>
                  <a:pt x="1428724" y="0"/>
                </a:lnTo>
                <a:close/>
                <a:moveTo>
                  <a:pt x="1189132" y="500322"/>
                </a:moveTo>
                <a:cubicBezTo>
                  <a:pt x="1274706" y="500322"/>
                  <a:pt x="1344082" y="436948"/>
                  <a:pt x="1344160" y="351400"/>
                </a:cubicBezTo>
                <a:lnTo>
                  <a:pt x="1344160" y="351400"/>
                </a:lnTo>
                <a:lnTo>
                  <a:pt x="1344160" y="23666"/>
                </a:lnTo>
                <a:lnTo>
                  <a:pt x="1315972" y="51854"/>
                </a:lnTo>
                <a:lnTo>
                  <a:pt x="1315972" y="324153"/>
                </a:lnTo>
                <a:cubicBezTo>
                  <a:pt x="1315972" y="378637"/>
                  <a:pt x="1271801" y="415761"/>
                  <a:pt x="1217317" y="415761"/>
                </a:cubicBezTo>
                <a:cubicBezTo>
                  <a:pt x="1162833" y="415761"/>
                  <a:pt x="1118662" y="378637"/>
                  <a:pt x="1118662" y="324153"/>
                </a:cubicBezTo>
                <a:lnTo>
                  <a:pt x="1118662" y="3"/>
                </a:lnTo>
                <a:lnTo>
                  <a:pt x="1090474" y="3"/>
                </a:lnTo>
                <a:lnTo>
                  <a:pt x="1090474" y="324156"/>
                </a:lnTo>
                <a:cubicBezTo>
                  <a:pt x="1090474" y="394209"/>
                  <a:pt x="1147264" y="443951"/>
                  <a:pt x="1217317" y="443951"/>
                </a:cubicBezTo>
                <a:cubicBezTo>
                  <a:pt x="1245962" y="443951"/>
                  <a:pt x="1280732" y="429800"/>
                  <a:pt x="1304349" y="404889"/>
                </a:cubicBezTo>
                <a:lnTo>
                  <a:pt x="1304982" y="405720"/>
                </a:lnTo>
                <a:cubicBezTo>
                  <a:pt x="1282838" y="446784"/>
                  <a:pt x="1241907" y="472139"/>
                  <a:pt x="1189129" y="472139"/>
                </a:cubicBezTo>
                <a:cubicBezTo>
                  <a:pt x="1119507" y="472139"/>
                  <a:pt x="1062992" y="421734"/>
                  <a:pt x="1062303" y="352344"/>
                </a:cubicBezTo>
                <a:lnTo>
                  <a:pt x="1062286" y="352344"/>
                </a:lnTo>
                <a:lnTo>
                  <a:pt x="1062286" y="3"/>
                </a:lnTo>
                <a:lnTo>
                  <a:pt x="1034098" y="3"/>
                </a:lnTo>
                <a:lnTo>
                  <a:pt x="1034098" y="352341"/>
                </a:lnTo>
                <a:lnTo>
                  <a:pt x="1034113" y="352341"/>
                </a:lnTo>
                <a:cubicBezTo>
                  <a:pt x="1034703" y="437411"/>
                  <a:pt x="1103877" y="500322"/>
                  <a:pt x="1189132" y="500322"/>
                </a:cubicBezTo>
                <a:close/>
                <a:moveTo>
                  <a:pt x="562774" y="366435"/>
                </a:moveTo>
                <a:lnTo>
                  <a:pt x="491494" y="535557"/>
                </a:lnTo>
                <a:lnTo>
                  <a:pt x="519684" y="535554"/>
                </a:lnTo>
                <a:lnTo>
                  <a:pt x="519682" y="535557"/>
                </a:lnTo>
                <a:lnTo>
                  <a:pt x="519684" y="535557"/>
                </a:lnTo>
                <a:lnTo>
                  <a:pt x="555322" y="450996"/>
                </a:lnTo>
                <a:lnTo>
                  <a:pt x="794138" y="450996"/>
                </a:lnTo>
                <a:lnTo>
                  <a:pt x="829744" y="535557"/>
                </a:lnTo>
                <a:lnTo>
                  <a:pt x="857932" y="535557"/>
                </a:lnTo>
                <a:lnTo>
                  <a:pt x="810457" y="422808"/>
                </a:lnTo>
                <a:lnTo>
                  <a:pt x="567200" y="422808"/>
                </a:lnTo>
                <a:lnTo>
                  <a:pt x="579078" y="394620"/>
                </a:lnTo>
                <a:lnTo>
                  <a:pt x="826776" y="394620"/>
                </a:lnTo>
                <a:lnTo>
                  <a:pt x="886120" y="535557"/>
                </a:lnTo>
                <a:lnTo>
                  <a:pt x="914308" y="535557"/>
                </a:lnTo>
                <a:lnTo>
                  <a:pt x="843097" y="366435"/>
                </a:lnTo>
                <a:lnTo>
                  <a:pt x="562774" y="366435"/>
                </a:lnTo>
                <a:close/>
                <a:moveTo>
                  <a:pt x="604248" y="0"/>
                </a:moveTo>
                <a:lnTo>
                  <a:pt x="397091" y="491374"/>
                </a:lnTo>
                <a:lnTo>
                  <a:pt x="415032" y="515732"/>
                </a:lnTo>
                <a:lnTo>
                  <a:pt x="632437" y="0"/>
                </a:lnTo>
                <a:lnTo>
                  <a:pt x="604248" y="0"/>
                </a:lnTo>
                <a:close/>
                <a:moveTo>
                  <a:pt x="716998" y="3"/>
                </a:moveTo>
                <a:lnTo>
                  <a:pt x="934130" y="515735"/>
                </a:lnTo>
                <a:lnTo>
                  <a:pt x="952028" y="491377"/>
                </a:lnTo>
                <a:lnTo>
                  <a:pt x="745186" y="3"/>
                </a:lnTo>
                <a:lnTo>
                  <a:pt x="716998" y="3"/>
                </a:lnTo>
                <a:close/>
                <a:moveTo>
                  <a:pt x="546409" y="338247"/>
                </a:moveTo>
                <a:lnTo>
                  <a:pt x="463042" y="535557"/>
                </a:lnTo>
                <a:lnTo>
                  <a:pt x="434854" y="535557"/>
                </a:lnTo>
                <a:lnTo>
                  <a:pt x="646528" y="33467"/>
                </a:lnTo>
                <a:lnTo>
                  <a:pt x="762988" y="310059"/>
                </a:lnTo>
                <a:lnTo>
                  <a:pt x="791176" y="310059"/>
                </a:lnTo>
                <a:lnTo>
                  <a:pt x="660624" y="3"/>
                </a:lnTo>
                <a:lnTo>
                  <a:pt x="688812" y="3"/>
                </a:lnTo>
                <a:lnTo>
                  <a:pt x="831231" y="338247"/>
                </a:lnTo>
                <a:lnTo>
                  <a:pt x="546409" y="338247"/>
                </a:lnTo>
                <a:close/>
                <a:moveTo>
                  <a:pt x="674788" y="167531"/>
                </a:moveTo>
                <a:lnTo>
                  <a:pt x="614721" y="310062"/>
                </a:lnTo>
                <a:lnTo>
                  <a:pt x="734800" y="310062"/>
                </a:lnTo>
                <a:lnTo>
                  <a:pt x="674788" y="167531"/>
                </a:lnTo>
                <a:close/>
                <a:moveTo>
                  <a:pt x="558275" y="310062"/>
                </a:moveTo>
                <a:lnTo>
                  <a:pt x="586535" y="310062"/>
                </a:lnTo>
                <a:lnTo>
                  <a:pt x="660703" y="134072"/>
                </a:lnTo>
                <a:lnTo>
                  <a:pt x="646588" y="100553"/>
                </a:lnTo>
                <a:lnTo>
                  <a:pt x="558275" y="310062"/>
                </a:lnTo>
                <a:close/>
              </a:path>
            </a:pathLst>
          </a:custGeom>
          <a:solidFill>
            <a:srgbClr val="041E42"/>
          </a:solidFill>
          <a:ln w="2892" cap="flat">
            <a:noFill/>
            <a:prstDash val="solid"/>
            <a:miter/>
          </a:ln>
        </p:spPr>
        <p:txBody>
          <a:bodyPr rtlCol="0" anchor="ctr"/>
          <a:lstStyle/>
          <a:p>
            <a:endParaRPr lang="de-DE"/>
          </a:p>
        </p:txBody>
      </p:sp>
    </p:spTree>
    <p:extLst>
      <p:ext uri="{BB962C8B-B14F-4D97-AF65-F5344CB8AC3E}">
        <p14:creationId xmlns:p14="http://schemas.microsoft.com/office/powerpoint/2010/main" val="39236061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ildfolie | mit Störer">
    <p:spTree>
      <p:nvGrpSpPr>
        <p:cNvPr id="1" name=""/>
        <p:cNvGrpSpPr/>
        <p:nvPr/>
      </p:nvGrpSpPr>
      <p:grpSpPr>
        <a:xfrm>
          <a:off x="0" y="0"/>
          <a:ext cx="0" cy="0"/>
          <a:chOff x="0" y="0"/>
          <a:chExt cx="0" cy="0"/>
        </a:xfrm>
      </p:grpSpPr>
      <p:sp>
        <p:nvSpPr>
          <p:cNvPr id="9" name="Bildplatzhalter 8">
            <a:extLst>
              <a:ext uri="{FF2B5EF4-FFF2-40B4-BE49-F238E27FC236}">
                <a16:creationId xmlns:a16="http://schemas.microsoft.com/office/drawing/2014/main" id="{C430C106-4EB7-47B9-8F1D-0BFCFBEAECE6}"/>
              </a:ext>
            </a:extLst>
          </p:cNvPr>
          <p:cNvSpPr>
            <a:spLocks noGrp="1"/>
          </p:cNvSpPr>
          <p:nvPr>
            <p:ph type="pic" sz="quarter" idx="13" hasCustomPrompt="1"/>
          </p:nvPr>
        </p:nvSpPr>
        <p:spPr>
          <a:xfrm>
            <a:off x="0" y="0"/>
            <a:ext cx="12192000" cy="6858000"/>
          </a:xfrm>
          <a:solidFill>
            <a:schemeClr val="bg1">
              <a:lumMod val="95000"/>
            </a:schemeClr>
          </a:solidFill>
        </p:spPr>
        <p:txBody>
          <a:bodyPr/>
          <a:lstStyle/>
          <a:p>
            <a:r>
              <a:rPr lang="de-DE"/>
              <a:t> </a:t>
            </a:r>
          </a:p>
        </p:txBody>
      </p:sp>
      <p:sp>
        <p:nvSpPr>
          <p:cNvPr id="7" name="Textplatzhalter 6">
            <a:extLst>
              <a:ext uri="{FF2B5EF4-FFF2-40B4-BE49-F238E27FC236}">
                <a16:creationId xmlns:a16="http://schemas.microsoft.com/office/drawing/2014/main" id="{D1CD45B2-C7E2-4C43-84ED-BFB6DC4E84E4}"/>
              </a:ext>
            </a:extLst>
          </p:cNvPr>
          <p:cNvSpPr>
            <a:spLocks noGrp="1"/>
          </p:cNvSpPr>
          <p:nvPr>
            <p:ph type="body" sz="quarter" idx="14"/>
          </p:nvPr>
        </p:nvSpPr>
        <p:spPr>
          <a:xfrm>
            <a:off x="518319" y="3431381"/>
            <a:ext cx="3571200" cy="2769394"/>
          </a:xfrm>
          <a:solidFill>
            <a:schemeClr val="bg1"/>
          </a:solidFill>
        </p:spPr>
        <p:txBody>
          <a:bodyPr wrap="square" lIns="180000" tIns="180000" rIns="360000" bIns="180000">
            <a:no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grpSp>
        <p:nvGrpSpPr>
          <p:cNvPr id="4" name="Gruppieren 3">
            <a:extLst>
              <a:ext uri="{FF2B5EF4-FFF2-40B4-BE49-F238E27FC236}">
                <a16:creationId xmlns:a16="http://schemas.microsoft.com/office/drawing/2014/main" id="{DFE029E8-09EC-45DC-B2BB-25B2B1C145AC}"/>
              </a:ext>
            </a:extLst>
          </p:cNvPr>
          <p:cNvGrpSpPr/>
          <p:nvPr userDrawn="1"/>
        </p:nvGrpSpPr>
        <p:grpSpPr>
          <a:xfrm>
            <a:off x="-390525" y="160153"/>
            <a:ext cx="333375" cy="136812"/>
            <a:chOff x="-133350" y="2711163"/>
            <a:chExt cx="333375" cy="136812"/>
          </a:xfrm>
        </p:grpSpPr>
        <p:cxnSp>
          <p:nvCxnSpPr>
            <p:cNvPr id="5" name="Gerader Verbinder 4">
              <a:extLst>
                <a:ext uri="{FF2B5EF4-FFF2-40B4-BE49-F238E27FC236}">
                  <a16:creationId xmlns:a16="http://schemas.microsoft.com/office/drawing/2014/main" id="{D3613C15-D9EF-4DBF-8B74-3D509941276A}"/>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 name="Textfeld 5">
              <a:extLst>
                <a:ext uri="{FF2B5EF4-FFF2-40B4-BE49-F238E27FC236}">
                  <a16:creationId xmlns:a16="http://schemas.microsoft.com/office/drawing/2014/main" id="{8E0568E8-B36B-404B-9E38-F367F7DFCF81}"/>
                </a:ext>
              </a:extLst>
            </p:cNvPr>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08,70</a:t>
              </a:r>
            </a:p>
          </p:txBody>
        </p:sp>
      </p:grpSp>
      <p:grpSp>
        <p:nvGrpSpPr>
          <p:cNvPr id="8" name="Gruppieren 7">
            <a:extLst>
              <a:ext uri="{FF2B5EF4-FFF2-40B4-BE49-F238E27FC236}">
                <a16:creationId xmlns:a16="http://schemas.microsoft.com/office/drawing/2014/main" id="{54EB1BCB-8EFE-43BA-AE53-9984B9F11B54}"/>
              </a:ext>
            </a:extLst>
          </p:cNvPr>
          <p:cNvGrpSpPr/>
          <p:nvPr userDrawn="1"/>
        </p:nvGrpSpPr>
        <p:grpSpPr>
          <a:xfrm>
            <a:off x="-390525" y="1131703"/>
            <a:ext cx="333375" cy="136812"/>
            <a:chOff x="-133350" y="2711163"/>
            <a:chExt cx="333375" cy="136812"/>
          </a:xfrm>
        </p:grpSpPr>
        <p:cxnSp>
          <p:nvCxnSpPr>
            <p:cNvPr id="10" name="Gerader Verbinder 9">
              <a:extLst>
                <a:ext uri="{FF2B5EF4-FFF2-40B4-BE49-F238E27FC236}">
                  <a16:creationId xmlns:a16="http://schemas.microsoft.com/office/drawing/2014/main" id="{B189016C-ED2A-474D-A417-5E0F497B514E}"/>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Textfeld 10">
              <a:extLst>
                <a:ext uri="{FF2B5EF4-FFF2-40B4-BE49-F238E27FC236}">
                  <a16:creationId xmlns:a16="http://schemas.microsoft.com/office/drawing/2014/main" id="{9856DE16-FDEC-4063-8C73-CBF95C803B59}"/>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06,00</a:t>
              </a:r>
            </a:p>
          </p:txBody>
        </p:sp>
      </p:grpSp>
      <p:grpSp>
        <p:nvGrpSpPr>
          <p:cNvPr id="12" name="Gruppieren 11">
            <a:extLst>
              <a:ext uri="{FF2B5EF4-FFF2-40B4-BE49-F238E27FC236}">
                <a16:creationId xmlns:a16="http://schemas.microsoft.com/office/drawing/2014/main" id="{E3759D02-378A-4C73-8CA4-E4FB217B94E6}"/>
              </a:ext>
            </a:extLst>
          </p:cNvPr>
          <p:cNvGrpSpPr/>
          <p:nvPr userDrawn="1"/>
        </p:nvGrpSpPr>
        <p:grpSpPr>
          <a:xfrm>
            <a:off x="-390525" y="1491963"/>
            <a:ext cx="333375" cy="136812"/>
            <a:chOff x="-133350" y="2711163"/>
            <a:chExt cx="333375" cy="136812"/>
          </a:xfrm>
        </p:grpSpPr>
        <p:cxnSp>
          <p:nvCxnSpPr>
            <p:cNvPr id="13" name="Gerader Verbinder 12">
              <a:extLst>
                <a:ext uri="{FF2B5EF4-FFF2-40B4-BE49-F238E27FC236}">
                  <a16:creationId xmlns:a16="http://schemas.microsoft.com/office/drawing/2014/main" id="{612F9041-226E-4E23-B398-1F7D9044B545}"/>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4" name="Textfeld 13">
              <a:extLst>
                <a:ext uri="{FF2B5EF4-FFF2-40B4-BE49-F238E27FC236}">
                  <a16:creationId xmlns:a16="http://schemas.microsoft.com/office/drawing/2014/main" id="{618D5641-3E9B-4072-8388-BB46336975A8}"/>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05,00</a:t>
              </a:r>
            </a:p>
          </p:txBody>
        </p:sp>
      </p:grpSp>
      <p:grpSp>
        <p:nvGrpSpPr>
          <p:cNvPr id="15" name="Gruppieren 14">
            <a:extLst>
              <a:ext uri="{FF2B5EF4-FFF2-40B4-BE49-F238E27FC236}">
                <a16:creationId xmlns:a16="http://schemas.microsoft.com/office/drawing/2014/main" id="{870072D5-E220-4946-9EE1-80DFB58C3A38}"/>
              </a:ext>
            </a:extLst>
          </p:cNvPr>
          <p:cNvGrpSpPr/>
          <p:nvPr userDrawn="1"/>
        </p:nvGrpSpPr>
        <p:grpSpPr>
          <a:xfrm>
            <a:off x="-390525" y="3292188"/>
            <a:ext cx="333375" cy="136812"/>
            <a:chOff x="-133350" y="2711163"/>
            <a:chExt cx="333375" cy="136812"/>
          </a:xfrm>
        </p:grpSpPr>
        <p:cxnSp>
          <p:nvCxnSpPr>
            <p:cNvPr id="16" name="Gerader Verbinder 15">
              <a:extLst>
                <a:ext uri="{FF2B5EF4-FFF2-40B4-BE49-F238E27FC236}">
                  <a16:creationId xmlns:a16="http://schemas.microsoft.com/office/drawing/2014/main" id="{0A43D9D6-7790-4E94-8493-67757E337344}"/>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7" name="Textfeld 16">
              <a:extLst>
                <a:ext uri="{FF2B5EF4-FFF2-40B4-BE49-F238E27FC236}">
                  <a16:creationId xmlns:a16="http://schemas.microsoft.com/office/drawing/2014/main" id="{8E7E0758-62D1-453D-B55E-FDC4CCE3C6E4}"/>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00,00</a:t>
              </a:r>
            </a:p>
          </p:txBody>
        </p:sp>
      </p:grpSp>
      <p:grpSp>
        <p:nvGrpSpPr>
          <p:cNvPr id="18" name="Gruppieren 17">
            <a:extLst>
              <a:ext uri="{FF2B5EF4-FFF2-40B4-BE49-F238E27FC236}">
                <a16:creationId xmlns:a16="http://schemas.microsoft.com/office/drawing/2014/main" id="{84310EC5-28E5-4146-A748-79C1FCA769F0}"/>
              </a:ext>
            </a:extLst>
          </p:cNvPr>
          <p:cNvGrpSpPr/>
          <p:nvPr userDrawn="1"/>
        </p:nvGrpSpPr>
        <p:grpSpPr>
          <a:xfrm>
            <a:off x="-390525" y="6063963"/>
            <a:ext cx="333375" cy="136812"/>
            <a:chOff x="-133350" y="2711163"/>
            <a:chExt cx="333375" cy="136812"/>
          </a:xfrm>
        </p:grpSpPr>
        <p:cxnSp>
          <p:nvCxnSpPr>
            <p:cNvPr id="19" name="Gerader Verbinder 18">
              <a:extLst>
                <a:ext uri="{FF2B5EF4-FFF2-40B4-BE49-F238E27FC236}">
                  <a16:creationId xmlns:a16="http://schemas.microsoft.com/office/drawing/2014/main" id="{2D5BC590-E7B8-48F8-AAC5-6799BCBDEB49}"/>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0" name="Textfeld 19">
              <a:extLst>
                <a:ext uri="{FF2B5EF4-FFF2-40B4-BE49-F238E27FC236}">
                  <a16:creationId xmlns:a16="http://schemas.microsoft.com/office/drawing/2014/main" id="{DF5B0BA6-3F36-41A3-8125-15AA496849C8}"/>
                </a:ext>
              </a:extLst>
            </p:cNvPr>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07,70</a:t>
              </a:r>
            </a:p>
          </p:txBody>
        </p:sp>
      </p:grpSp>
      <p:grpSp>
        <p:nvGrpSpPr>
          <p:cNvPr id="21" name="Gruppieren 20">
            <a:extLst>
              <a:ext uri="{FF2B5EF4-FFF2-40B4-BE49-F238E27FC236}">
                <a16:creationId xmlns:a16="http://schemas.microsoft.com/office/drawing/2014/main" id="{07018BC3-E9D3-4DC9-9093-D415FD96426D}"/>
              </a:ext>
            </a:extLst>
          </p:cNvPr>
          <p:cNvGrpSpPr/>
          <p:nvPr userDrawn="1"/>
        </p:nvGrpSpPr>
        <p:grpSpPr>
          <a:xfrm>
            <a:off x="-390525" y="6495763"/>
            <a:ext cx="333375" cy="136812"/>
            <a:chOff x="-133350" y="2711163"/>
            <a:chExt cx="333375" cy="136812"/>
          </a:xfrm>
        </p:grpSpPr>
        <p:cxnSp>
          <p:nvCxnSpPr>
            <p:cNvPr id="22" name="Gerader Verbinder 21">
              <a:extLst>
                <a:ext uri="{FF2B5EF4-FFF2-40B4-BE49-F238E27FC236}">
                  <a16:creationId xmlns:a16="http://schemas.microsoft.com/office/drawing/2014/main" id="{38F1A063-9C9E-48DF-9813-A4EA4497C2D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3" name="Textfeld 22">
              <a:extLst>
                <a:ext uri="{FF2B5EF4-FFF2-40B4-BE49-F238E27FC236}">
                  <a16:creationId xmlns:a16="http://schemas.microsoft.com/office/drawing/2014/main" id="{F79F31FE-DC89-4DED-A231-3D8DCBF48D98}"/>
                </a:ext>
              </a:extLst>
            </p:cNvPr>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08,90</a:t>
              </a:r>
            </a:p>
          </p:txBody>
        </p:sp>
      </p:grpSp>
      <p:grpSp>
        <p:nvGrpSpPr>
          <p:cNvPr id="24" name="Gruppieren 23">
            <a:extLst>
              <a:ext uri="{FF2B5EF4-FFF2-40B4-BE49-F238E27FC236}">
                <a16:creationId xmlns:a16="http://schemas.microsoft.com/office/drawing/2014/main" id="{F7DF8EA8-3E45-431B-90A0-140583E1D079}"/>
              </a:ext>
            </a:extLst>
          </p:cNvPr>
          <p:cNvGrpSpPr/>
          <p:nvPr userDrawn="1"/>
        </p:nvGrpSpPr>
        <p:grpSpPr>
          <a:xfrm rot="16200000">
            <a:off x="281643" y="-299136"/>
            <a:ext cx="333375" cy="136808"/>
            <a:chOff x="-133350" y="2711167"/>
            <a:chExt cx="333375" cy="136808"/>
          </a:xfrm>
        </p:grpSpPr>
        <p:cxnSp>
          <p:nvCxnSpPr>
            <p:cNvPr id="25" name="Gerader Verbinder 24">
              <a:extLst>
                <a:ext uri="{FF2B5EF4-FFF2-40B4-BE49-F238E27FC236}">
                  <a16:creationId xmlns:a16="http://schemas.microsoft.com/office/drawing/2014/main" id="{B300055A-A6D6-4CE1-986A-0930765E0299}"/>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0B2C23E7-0482-498A-B984-44C6CF40F3B6}"/>
                </a:ext>
              </a:extLst>
            </p:cNvPr>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27" name="Gruppieren 26">
            <a:extLst>
              <a:ext uri="{FF2B5EF4-FFF2-40B4-BE49-F238E27FC236}">
                <a16:creationId xmlns:a16="http://schemas.microsoft.com/office/drawing/2014/main" id="{AC7A65B2-F352-4DA5-9A36-9105D478D2C2}"/>
              </a:ext>
            </a:extLst>
          </p:cNvPr>
          <p:cNvGrpSpPr/>
          <p:nvPr userDrawn="1"/>
        </p:nvGrpSpPr>
        <p:grpSpPr>
          <a:xfrm rot="16200000">
            <a:off x="5752963" y="-299136"/>
            <a:ext cx="333375" cy="136804"/>
            <a:chOff x="-133350" y="2711171"/>
            <a:chExt cx="333375" cy="136804"/>
          </a:xfrm>
        </p:grpSpPr>
        <p:cxnSp>
          <p:nvCxnSpPr>
            <p:cNvPr id="28" name="Gerader Verbinder 27">
              <a:extLst>
                <a:ext uri="{FF2B5EF4-FFF2-40B4-BE49-F238E27FC236}">
                  <a16:creationId xmlns:a16="http://schemas.microsoft.com/office/drawing/2014/main" id="{4D9AE9BE-891D-491B-98F9-78F552DDC82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9" name="Textfeld 28">
              <a:extLst>
                <a:ext uri="{FF2B5EF4-FFF2-40B4-BE49-F238E27FC236}">
                  <a16:creationId xmlns:a16="http://schemas.microsoft.com/office/drawing/2014/main" id="{E259A48F-52D3-481E-86F8-360FED16B872}"/>
                </a:ext>
              </a:extLst>
            </p:cNvPr>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grpSp>
        <p:nvGrpSpPr>
          <p:cNvPr id="30" name="Gruppieren 29">
            <a:extLst>
              <a:ext uri="{FF2B5EF4-FFF2-40B4-BE49-F238E27FC236}">
                <a16:creationId xmlns:a16="http://schemas.microsoft.com/office/drawing/2014/main" id="{7ADB04CE-94F5-430A-9FF1-01DE211731F2}"/>
              </a:ext>
            </a:extLst>
          </p:cNvPr>
          <p:cNvGrpSpPr/>
          <p:nvPr userDrawn="1"/>
        </p:nvGrpSpPr>
        <p:grpSpPr>
          <a:xfrm>
            <a:off x="6203950" y="-397424"/>
            <a:ext cx="124906" cy="333375"/>
            <a:chOff x="6416680" y="-397424"/>
            <a:chExt cx="124906" cy="333375"/>
          </a:xfrm>
        </p:grpSpPr>
        <p:cxnSp>
          <p:nvCxnSpPr>
            <p:cNvPr id="31" name="Gerader Verbinder 30">
              <a:extLst>
                <a:ext uri="{FF2B5EF4-FFF2-40B4-BE49-F238E27FC236}">
                  <a16:creationId xmlns:a16="http://schemas.microsoft.com/office/drawing/2014/main" id="{50411913-7BEC-4F33-BDE8-154F93D079C8}"/>
                </a:ext>
              </a:extLst>
            </p:cNvPr>
            <p:cNvCxnSpPr>
              <a:cxnSpLocks/>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2" name="Textfeld 31">
              <a:extLst>
                <a:ext uri="{FF2B5EF4-FFF2-40B4-BE49-F238E27FC236}">
                  <a16:creationId xmlns:a16="http://schemas.microsoft.com/office/drawing/2014/main" id="{A40BADBF-D4AC-4B48-AE66-D79BD3055404}"/>
                </a:ext>
              </a:extLst>
            </p:cNvPr>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cxnSp>
        <p:nvCxnSpPr>
          <p:cNvPr id="33" name="Gerader Verbinder 32">
            <a:extLst>
              <a:ext uri="{FF2B5EF4-FFF2-40B4-BE49-F238E27FC236}">
                <a16:creationId xmlns:a16="http://schemas.microsoft.com/office/drawing/2014/main" id="{CB5DA2A5-4F29-4DF6-A342-0A7B4878AAB5}"/>
              </a:ext>
            </a:extLst>
          </p:cNvPr>
          <p:cNvCxnSpPr>
            <a:cxnSpLocks/>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34" name="Gruppieren 33">
            <a:extLst>
              <a:ext uri="{FF2B5EF4-FFF2-40B4-BE49-F238E27FC236}">
                <a16:creationId xmlns:a16="http://schemas.microsoft.com/office/drawing/2014/main" id="{E820BD84-9211-4C19-A40B-4121AD892514}"/>
              </a:ext>
            </a:extLst>
          </p:cNvPr>
          <p:cNvGrpSpPr/>
          <p:nvPr userDrawn="1"/>
        </p:nvGrpSpPr>
        <p:grpSpPr>
          <a:xfrm rot="16200000">
            <a:off x="11447325" y="-299139"/>
            <a:ext cx="333375" cy="136800"/>
            <a:chOff x="-133350" y="2711175"/>
            <a:chExt cx="333375" cy="136800"/>
          </a:xfrm>
        </p:grpSpPr>
        <p:cxnSp>
          <p:nvCxnSpPr>
            <p:cNvPr id="35" name="Gerader Verbinder 34">
              <a:extLst>
                <a:ext uri="{FF2B5EF4-FFF2-40B4-BE49-F238E27FC236}">
                  <a16:creationId xmlns:a16="http://schemas.microsoft.com/office/drawing/2014/main" id="{21C7D9CA-751B-4809-9338-47DDC5D1A72D}"/>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6" name="Textfeld 35">
              <a:extLst>
                <a:ext uri="{FF2B5EF4-FFF2-40B4-BE49-F238E27FC236}">
                  <a16:creationId xmlns:a16="http://schemas.microsoft.com/office/drawing/2014/main" id="{D1C22B97-CFD8-4E78-BF7E-02A71F190F83}"/>
                </a:ext>
              </a:extLst>
            </p:cNvPr>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spTree>
    <p:extLst>
      <p:ext uri="{BB962C8B-B14F-4D97-AF65-F5344CB8AC3E}">
        <p14:creationId xmlns:p14="http://schemas.microsoft.com/office/powerpoint/2010/main" val="2870892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ildfolie | 1x">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02D4C7B6-65DB-4651-9D6D-787BD251B230}" type="datetime4">
              <a:rPr lang="de-DE" smtClean="0"/>
              <a:t>24.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13" name="Titel 12">
            <a:extLst>
              <a:ext uri="{FF2B5EF4-FFF2-40B4-BE49-F238E27FC236}">
                <a16:creationId xmlns:a16="http://schemas.microsoft.com/office/drawing/2014/main" id="{6A4CB3A7-ACED-41D0-8E35-318CD3693EA9}"/>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10" name="Bildplatzhalter 8">
            <a:extLst>
              <a:ext uri="{FF2B5EF4-FFF2-40B4-BE49-F238E27FC236}">
                <a16:creationId xmlns:a16="http://schemas.microsoft.com/office/drawing/2014/main" id="{EBFE18BD-74E5-4328-B98A-9C6FC4FCA59F}"/>
              </a:ext>
            </a:extLst>
          </p:cNvPr>
          <p:cNvSpPr>
            <a:spLocks noGrp="1"/>
          </p:cNvSpPr>
          <p:nvPr>
            <p:ph type="pic" sz="quarter" idx="25" hasCustomPrompt="1"/>
          </p:nvPr>
        </p:nvSpPr>
        <p:spPr>
          <a:xfrm>
            <a:off x="518317" y="1631156"/>
            <a:ext cx="11157746" cy="3951164"/>
          </a:xfrm>
          <a:solidFill>
            <a:schemeClr val="bg1">
              <a:lumMod val="95000"/>
            </a:schemeClr>
          </a:solidFill>
        </p:spPr>
        <p:txBody>
          <a:bodyPr/>
          <a:lstStyle/>
          <a:p>
            <a:r>
              <a:rPr lang="de-DE"/>
              <a:t> </a:t>
            </a:r>
          </a:p>
        </p:txBody>
      </p:sp>
      <p:sp>
        <p:nvSpPr>
          <p:cNvPr id="12" name="Textplatzhalter 10">
            <a:extLst>
              <a:ext uri="{FF2B5EF4-FFF2-40B4-BE49-F238E27FC236}">
                <a16:creationId xmlns:a16="http://schemas.microsoft.com/office/drawing/2014/main" id="{A51E223D-AC82-4D54-A383-0E2DF84E2EFB}"/>
              </a:ext>
            </a:extLst>
          </p:cNvPr>
          <p:cNvSpPr>
            <a:spLocks noGrp="1"/>
          </p:cNvSpPr>
          <p:nvPr>
            <p:ph type="body" sz="quarter" idx="26"/>
          </p:nvPr>
        </p:nvSpPr>
        <p:spPr>
          <a:xfrm>
            <a:off x="518317" y="5690271"/>
            <a:ext cx="11157746"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9" name="Bildplatzhalter 6">
            <a:extLst>
              <a:ext uri="{FF2B5EF4-FFF2-40B4-BE49-F238E27FC236}">
                <a16:creationId xmlns:a16="http://schemas.microsoft.com/office/drawing/2014/main" id="{05EC4CE8-43C6-428F-9E62-CB38E0CE6447}"/>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1" name="Textplatzhalter 9">
            <a:extLst>
              <a:ext uri="{FF2B5EF4-FFF2-40B4-BE49-F238E27FC236}">
                <a16:creationId xmlns:a16="http://schemas.microsoft.com/office/drawing/2014/main" id="{122FFE2B-554A-4423-8513-4D2A70D2DB10}"/>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6796286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ldfolie | 2x">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556074B9-4BBE-42DB-8ECC-1B8A75D6203E}" type="datetime4">
              <a:rPr lang="de-DE" smtClean="0"/>
              <a:t>24.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‹Nr.›</a:t>
            </a:fld>
            <a:endParaRPr lang="de-DE"/>
          </a:p>
        </p:txBody>
      </p:sp>
      <p:sp>
        <p:nvSpPr>
          <p:cNvPr id="6" name="Titel 5">
            <a:extLst>
              <a:ext uri="{FF2B5EF4-FFF2-40B4-BE49-F238E27FC236}">
                <a16:creationId xmlns:a16="http://schemas.microsoft.com/office/drawing/2014/main" id="{C8C7F934-D7F3-42CA-88CC-3AEB50FF1656}"/>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14" name="Bildplatzhalter 8">
            <a:extLst>
              <a:ext uri="{FF2B5EF4-FFF2-40B4-BE49-F238E27FC236}">
                <a16:creationId xmlns:a16="http://schemas.microsoft.com/office/drawing/2014/main" id="{B4B72DA6-61BE-42F9-8894-08B159BC7C7D}"/>
              </a:ext>
            </a:extLst>
          </p:cNvPr>
          <p:cNvSpPr>
            <a:spLocks noGrp="1"/>
          </p:cNvSpPr>
          <p:nvPr>
            <p:ph type="pic" sz="quarter" idx="25" hasCustomPrompt="1"/>
          </p:nvPr>
        </p:nvSpPr>
        <p:spPr>
          <a:xfrm>
            <a:off x="518317" y="1631156"/>
            <a:ext cx="5469732" cy="3951164"/>
          </a:xfrm>
          <a:solidFill>
            <a:schemeClr val="bg1">
              <a:lumMod val="95000"/>
            </a:schemeClr>
          </a:solidFill>
        </p:spPr>
        <p:txBody>
          <a:bodyPr/>
          <a:lstStyle/>
          <a:p>
            <a:r>
              <a:rPr lang="de-DE"/>
              <a:t> </a:t>
            </a:r>
          </a:p>
        </p:txBody>
      </p:sp>
      <p:sp>
        <p:nvSpPr>
          <p:cNvPr id="15" name="Textplatzhalter 10">
            <a:extLst>
              <a:ext uri="{FF2B5EF4-FFF2-40B4-BE49-F238E27FC236}">
                <a16:creationId xmlns:a16="http://schemas.microsoft.com/office/drawing/2014/main" id="{0E2D86CD-8C0A-461A-82DE-DEB73A6F9ACE}"/>
              </a:ext>
            </a:extLst>
          </p:cNvPr>
          <p:cNvSpPr>
            <a:spLocks noGrp="1"/>
          </p:cNvSpPr>
          <p:nvPr>
            <p:ph type="body" sz="quarter" idx="26"/>
          </p:nvPr>
        </p:nvSpPr>
        <p:spPr>
          <a:xfrm>
            <a:off x="518317" y="5690271"/>
            <a:ext cx="5469732"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16" name="Bildplatzhalter 8">
            <a:extLst>
              <a:ext uri="{FF2B5EF4-FFF2-40B4-BE49-F238E27FC236}">
                <a16:creationId xmlns:a16="http://schemas.microsoft.com/office/drawing/2014/main" id="{B4E7C39B-83E8-467B-AD57-55CA08888B5C}"/>
              </a:ext>
            </a:extLst>
          </p:cNvPr>
          <p:cNvSpPr>
            <a:spLocks noGrp="1"/>
          </p:cNvSpPr>
          <p:nvPr>
            <p:ph type="pic" sz="quarter" idx="27" hasCustomPrompt="1"/>
          </p:nvPr>
        </p:nvSpPr>
        <p:spPr>
          <a:xfrm>
            <a:off x="6206331" y="1631156"/>
            <a:ext cx="5469732" cy="3951164"/>
          </a:xfrm>
          <a:solidFill>
            <a:schemeClr val="bg1">
              <a:lumMod val="95000"/>
            </a:schemeClr>
          </a:solidFill>
        </p:spPr>
        <p:txBody>
          <a:bodyPr/>
          <a:lstStyle/>
          <a:p>
            <a:r>
              <a:rPr lang="de-DE"/>
              <a:t> </a:t>
            </a:r>
          </a:p>
        </p:txBody>
      </p:sp>
      <p:sp>
        <p:nvSpPr>
          <p:cNvPr id="17" name="Textplatzhalter 10">
            <a:extLst>
              <a:ext uri="{FF2B5EF4-FFF2-40B4-BE49-F238E27FC236}">
                <a16:creationId xmlns:a16="http://schemas.microsoft.com/office/drawing/2014/main" id="{CE124A50-74B4-4E32-AA56-DCD775B13003}"/>
              </a:ext>
            </a:extLst>
          </p:cNvPr>
          <p:cNvSpPr>
            <a:spLocks noGrp="1"/>
          </p:cNvSpPr>
          <p:nvPr>
            <p:ph type="body" sz="quarter" idx="28"/>
          </p:nvPr>
        </p:nvSpPr>
        <p:spPr>
          <a:xfrm>
            <a:off x="6206331" y="5690271"/>
            <a:ext cx="5469732"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11" name="Bildplatzhalter 6">
            <a:extLst>
              <a:ext uri="{FF2B5EF4-FFF2-40B4-BE49-F238E27FC236}">
                <a16:creationId xmlns:a16="http://schemas.microsoft.com/office/drawing/2014/main" id="{BF87D6FE-3E8F-49D4-B36A-217C95B23AF8}"/>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2" name="Textplatzhalter 9">
            <a:extLst>
              <a:ext uri="{FF2B5EF4-FFF2-40B4-BE49-F238E27FC236}">
                <a16:creationId xmlns:a16="http://schemas.microsoft.com/office/drawing/2014/main" id="{5F1A965F-F63A-4B03-A142-6DC4620DA5F8}"/>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33344802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ildfolie | 3x">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AFCBA888-8294-4426-A426-0D17B6B1880D}" type="datetime4">
              <a:rPr lang="de-DE" smtClean="0"/>
              <a:t>24.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‹Nr.›</a:t>
            </a:fld>
            <a:endParaRPr lang="de-DE"/>
          </a:p>
        </p:txBody>
      </p:sp>
      <p:sp>
        <p:nvSpPr>
          <p:cNvPr id="18" name="Titel 17">
            <a:extLst>
              <a:ext uri="{FF2B5EF4-FFF2-40B4-BE49-F238E27FC236}">
                <a16:creationId xmlns:a16="http://schemas.microsoft.com/office/drawing/2014/main" id="{9995CF9C-9826-4946-A085-FF49199BE4DE}"/>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21" name="Bildplatzhalter 8">
            <a:extLst>
              <a:ext uri="{FF2B5EF4-FFF2-40B4-BE49-F238E27FC236}">
                <a16:creationId xmlns:a16="http://schemas.microsoft.com/office/drawing/2014/main" id="{E2430412-20B6-4F53-A77B-A26A49135E49}"/>
              </a:ext>
            </a:extLst>
          </p:cNvPr>
          <p:cNvSpPr>
            <a:spLocks noGrp="1"/>
          </p:cNvSpPr>
          <p:nvPr>
            <p:ph type="pic" sz="quarter" idx="25" hasCustomPrompt="1"/>
          </p:nvPr>
        </p:nvSpPr>
        <p:spPr>
          <a:xfrm>
            <a:off x="518317" y="1631156"/>
            <a:ext cx="3569758" cy="3951164"/>
          </a:xfrm>
          <a:solidFill>
            <a:schemeClr val="bg1">
              <a:lumMod val="95000"/>
            </a:schemeClr>
          </a:solidFill>
        </p:spPr>
        <p:txBody>
          <a:bodyPr/>
          <a:lstStyle/>
          <a:p>
            <a:r>
              <a:rPr lang="de-DE"/>
              <a:t> </a:t>
            </a:r>
          </a:p>
        </p:txBody>
      </p:sp>
      <p:sp>
        <p:nvSpPr>
          <p:cNvPr id="22" name="Textplatzhalter 10">
            <a:extLst>
              <a:ext uri="{FF2B5EF4-FFF2-40B4-BE49-F238E27FC236}">
                <a16:creationId xmlns:a16="http://schemas.microsoft.com/office/drawing/2014/main" id="{48CA2DF0-5B92-4CE6-AF1A-CC648431BB90}"/>
              </a:ext>
            </a:extLst>
          </p:cNvPr>
          <p:cNvSpPr>
            <a:spLocks noGrp="1"/>
          </p:cNvSpPr>
          <p:nvPr>
            <p:ph type="body" sz="quarter" idx="26"/>
          </p:nvPr>
        </p:nvSpPr>
        <p:spPr>
          <a:xfrm>
            <a:off x="518317" y="5690271"/>
            <a:ext cx="3569758"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23" name="Bildplatzhalter 8">
            <a:extLst>
              <a:ext uri="{FF2B5EF4-FFF2-40B4-BE49-F238E27FC236}">
                <a16:creationId xmlns:a16="http://schemas.microsoft.com/office/drawing/2014/main" id="{002E2471-F223-4896-A895-CE0AF20E11DB}"/>
              </a:ext>
            </a:extLst>
          </p:cNvPr>
          <p:cNvSpPr>
            <a:spLocks noGrp="1"/>
          </p:cNvSpPr>
          <p:nvPr>
            <p:ph type="pic" sz="quarter" idx="27" hasCustomPrompt="1"/>
          </p:nvPr>
        </p:nvSpPr>
        <p:spPr>
          <a:xfrm>
            <a:off x="8106305" y="1631156"/>
            <a:ext cx="3569758" cy="3951164"/>
          </a:xfrm>
          <a:solidFill>
            <a:schemeClr val="bg1">
              <a:lumMod val="95000"/>
            </a:schemeClr>
          </a:solidFill>
        </p:spPr>
        <p:txBody>
          <a:bodyPr/>
          <a:lstStyle/>
          <a:p>
            <a:r>
              <a:rPr lang="de-DE"/>
              <a:t> </a:t>
            </a:r>
          </a:p>
        </p:txBody>
      </p:sp>
      <p:sp>
        <p:nvSpPr>
          <p:cNvPr id="24" name="Textplatzhalter 10">
            <a:extLst>
              <a:ext uri="{FF2B5EF4-FFF2-40B4-BE49-F238E27FC236}">
                <a16:creationId xmlns:a16="http://schemas.microsoft.com/office/drawing/2014/main" id="{470E7482-A37A-44BE-ADE5-A0B3B10E8FCA}"/>
              </a:ext>
            </a:extLst>
          </p:cNvPr>
          <p:cNvSpPr>
            <a:spLocks noGrp="1"/>
          </p:cNvSpPr>
          <p:nvPr>
            <p:ph type="body" sz="quarter" idx="28"/>
          </p:nvPr>
        </p:nvSpPr>
        <p:spPr>
          <a:xfrm>
            <a:off x="8106305" y="5690271"/>
            <a:ext cx="3569758"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25" name="Bildplatzhalter 8">
            <a:extLst>
              <a:ext uri="{FF2B5EF4-FFF2-40B4-BE49-F238E27FC236}">
                <a16:creationId xmlns:a16="http://schemas.microsoft.com/office/drawing/2014/main" id="{3FD09289-F115-4464-A726-812A11720CAD}"/>
              </a:ext>
            </a:extLst>
          </p:cNvPr>
          <p:cNvSpPr>
            <a:spLocks noGrp="1"/>
          </p:cNvSpPr>
          <p:nvPr>
            <p:ph type="pic" sz="quarter" idx="29" hasCustomPrompt="1"/>
          </p:nvPr>
        </p:nvSpPr>
        <p:spPr>
          <a:xfrm>
            <a:off x="4312311" y="1631156"/>
            <a:ext cx="3569758" cy="3951164"/>
          </a:xfrm>
          <a:solidFill>
            <a:schemeClr val="bg1">
              <a:lumMod val="95000"/>
            </a:schemeClr>
          </a:solidFill>
        </p:spPr>
        <p:txBody>
          <a:bodyPr/>
          <a:lstStyle/>
          <a:p>
            <a:r>
              <a:rPr lang="de-DE"/>
              <a:t> </a:t>
            </a:r>
          </a:p>
        </p:txBody>
      </p:sp>
      <p:sp>
        <p:nvSpPr>
          <p:cNvPr id="26" name="Textplatzhalter 10">
            <a:extLst>
              <a:ext uri="{FF2B5EF4-FFF2-40B4-BE49-F238E27FC236}">
                <a16:creationId xmlns:a16="http://schemas.microsoft.com/office/drawing/2014/main" id="{F3F11CE6-C8CF-4ABE-B3B8-C00D74678A95}"/>
              </a:ext>
            </a:extLst>
          </p:cNvPr>
          <p:cNvSpPr>
            <a:spLocks noGrp="1"/>
          </p:cNvSpPr>
          <p:nvPr>
            <p:ph type="body" sz="quarter" idx="30"/>
          </p:nvPr>
        </p:nvSpPr>
        <p:spPr>
          <a:xfrm>
            <a:off x="4312311" y="5690271"/>
            <a:ext cx="3569758"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13" name="Bildplatzhalter 6">
            <a:extLst>
              <a:ext uri="{FF2B5EF4-FFF2-40B4-BE49-F238E27FC236}">
                <a16:creationId xmlns:a16="http://schemas.microsoft.com/office/drawing/2014/main" id="{A7347480-9F70-4378-B138-B8B7C593F862}"/>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4" name="Textplatzhalter 9">
            <a:extLst>
              <a:ext uri="{FF2B5EF4-FFF2-40B4-BE49-F238E27FC236}">
                <a16:creationId xmlns:a16="http://schemas.microsoft.com/office/drawing/2014/main" id="{B180B26F-6FF8-4738-A10C-E14470F0B8C6}"/>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33163424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haltsfolie">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52F894D4-C9B8-4F96-8FF6-79E826889C55}" type="datetime4">
              <a:rPr lang="de-DE" smtClean="0"/>
              <a:t>24.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8" name="Inhaltsplatzhalter 7">
            <a:extLst>
              <a:ext uri="{FF2B5EF4-FFF2-40B4-BE49-F238E27FC236}">
                <a16:creationId xmlns:a16="http://schemas.microsoft.com/office/drawing/2014/main" id="{6A3EEDC1-9ABB-471E-855E-52CC8C208FB3}"/>
              </a:ext>
            </a:extLst>
          </p:cNvPr>
          <p:cNvSpPr>
            <a:spLocks noGrp="1"/>
          </p:cNvSpPr>
          <p:nvPr>
            <p:ph sz="quarter" idx="14" hasCustomPrompt="1"/>
          </p:nvPr>
        </p:nvSpPr>
        <p:spPr>
          <a:xfrm>
            <a:off x="518317" y="1631156"/>
            <a:ext cx="11155366" cy="4569619"/>
          </a:xfrm>
        </p:spPr>
        <p:txBody>
          <a:bodyPr/>
          <a:lstStyle/>
          <a:p>
            <a:pPr lvl="0"/>
            <a:r>
              <a:rPr lang="de-DE" dirty="0"/>
              <a:t> </a:t>
            </a:r>
          </a:p>
        </p:txBody>
      </p:sp>
      <p:sp>
        <p:nvSpPr>
          <p:cNvPr id="9" name="Titel 8">
            <a:extLst>
              <a:ext uri="{FF2B5EF4-FFF2-40B4-BE49-F238E27FC236}">
                <a16:creationId xmlns:a16="http://schemas.microsoft.com/office/drawing/2014/main" id="{BBD0D2AE-225B-47F4-A359-0020AE80AD0D}"/>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10" name="Bildplatzhalter 6">
            <a:extLst>
              <a:ext uri="{FF2B5EF4-FFF2-40B4-BE49-F238E27FC236}">
                <a16:creationId xmlns:a16="http://schemas.microsoft.com/office/drawing/2014/main" id="{451A9BBC-9F96-4260-BC40-C6D3D23D6FB6}"/>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1" name="Textplatzhalter 9">
            <a:extLst>
              <a:ext uri="{FF2B5EF4-FFF2-40B4-BE49-F238E27FC236}">
                <a16:creationId xmlns:a16="http://schemas.microsoft.com/office/drawing/2014/main" id="{64AF0876-C672-488E-ADCD-17BBFC336382}"/>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41392915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nhaltsfolie | zweispalti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33DA0F4A-AEAE-4C58-AA76-7EADB0FF7089}" type="datetime4">
              <a:rPr lang="de-DE" smtClean="0"/>
              <a:t>24.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‹Nr.›</a:t>
            </a:fld>
            <a:endParaRPr lang="de-DE"/>
          </a:p>
        </p:txBody>
      </p:sp>
      <p:sp>
        <p:nvSpPr>
          <p:cNvPr id="8" name="Inhaltsplatzhalter 7">
            <a:extLst>
              <a:ext uri="{FF2B5EF4-FFF2-40B4-BE49-F238E27FC236}">
                <a16:creationId xmlns:a16="http://schemas.microsoft.com/office/drawing/2014/main" id="{6A3EEDC1-9ABB-471E-855E-52CC8C208FB3}"/>
              </a:ext>
            </a:extLst>
          </p:cNvPr>
          <p:cNvSpPr>
            <a:spLocks noGrp="1"/>
          </p:cNvSpPr>
          <p:nvPr>
            <p:ph sz="quarter" idx="14" hasCustomPrompt="1"/>
          </p:nvPr>
        </p:nvSpPr>
        <p:spPr>
          <a:xfrm>
            <a:off x="518317" y="1631156"/>
            <a:ext cx="5469733" cy="4569619"/>
          </a:xfrm>
        </p:spPr>
        <p:txBody>
          <a:bodyPr/>
          <a:lstStyle/>
          <a:p>
            <a:pPr lvl="0"/>
            <a:r>
              <a:rPr lang="de-DE" dirty="0"/>
              <a:t> </a:t>
            </a:r>
          </a:p>
        </p:txBody>
      </p:sp>
      <p:sp>
        <p:nvSpPr>
          <p:cNvPr id="9" name="Titel 8">
            <a:extLst>
              <a:ext uri="{FF2B5EF4-FFF2-40B4-BE49-F238E27FC236}">
                <a16:creationId xmlns:a16="http://schemas.microsoft.com/office/drawing/2014/main" id="{BBD0D2AE-225B-47F4-A359-0020AE80AD0D}"/>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10" name="Bildplatzhalter 6">
            <a:extLst>
              <a:ext uri="{FF2B5EF4-FFF2-40B4-BE49-F238E27FC236}">
                <a16:creationId xmlns:a16="http://schemas.microsoft.com/office/drawing/2014/main" id="{451A9BBC-9F96-4260-BC40-C6D3D23D6FB6}"/>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1" name="Inhaltsplatzhalter 7">
            <a:extLst>
              <a:ext uri="{FF2B5EF4-FFF2-40B4-BE49-F238E27FC236}">
                <a16:creationId xmlns:a16="http://schemas.microsoft.com/office/drawing/2014/main" id="{33608DEB-69EC-4E8F-A567-9E3EA36C3624}"/>
              </a:ext>
            </a:extLst>
          </p:cNvPr>
          <p:cNvSpPr>
            <a:spLocks noGrp="1"/>
          </p:cNvSpPr>
          <p:nvPr>
            <p:ph sz="quarter" idx="39" hasCustomPrompt="1"/>
          </p:nvPr>
        </p:nvSpPr>
        <p:spPr>
          <a:xfrm>
            <a:off x="6206330" y="1631156"/>
            <a:ext cx="5469733" cy="4569619"/>
          </a:xfrm>
        </p:spPr>
        <p:txBody>
          <a:bodyPr/>
          <a:lstStyle/>
          <a:p>
            <a:pPr lvl="0"/>
            <a:r>
              <a:rPr lang="de-DE" dirty="0"/>
              <a:t> </a:t>
            </a:r>
          </a:p>
        </p:txBody>
      </p:sp>
      <p:sp>
        <p:nvSpPr>
          <p:cNvPr id="12" name="Textplatzhalter 9">
            <a:extLst>
              <a:ext uri="{FF2B5EF4-FFF2-40B4-BE49-F238E27FC236}">
                <a16:creationId xmlns:a16="http://schemas.microsoft.com/office/drawing/2014/main" id="{777B5741-96D1-4193-A4A5-5EE22D85663F}"/>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15355393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haltsfolie | mit Text">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4E4667C9-4C75-43A9-95B7-0690D6F29CA5}" type="datetime4">
              <a:rPr lang="de-DE" smtClean="0"/>
              <a:t>24.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7" name="Textplatzhalter 6">
            <a:extLst>
              <a:ext uri="{FF2B5EF4-FFF2-40B4-BE49-F238E27FC236}">
                <a16:creationId xmlns:a16="http://schemas.microsoft.com/office/drawing/2014/main" id="{75086500-15A5-49F2-8B64-748C19FDABC2}"/>
              </a:ext>
            </a:extLst>
          </p:cNvPr>
          <p:cNvSpPr>
            <a:spLocks noGrp="1"/>
          </p:cNvSpPr>
          <p:nvPr>
            <p:ph type="body" sz="quarter" idx="15"/>
          </p:nvPr>
        </p:nvSpPr>
        <p:spPr>
          <a:xfrm>
            <a:off x="8104861" y="1631156"/>
            <a:ext cx="3571200" cy="4569620"/>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Titel 5">
            <a:extLst>
              <a:ext uri="{FF2B5EF4-FFF2-40B4-BE49-F238E27FC236}">
                <a16:creationId xmlns:a16="http://schemas.microsoft.com/office/drawing/2014/main" id="{384BE64F-DBB2-4BF3-ABE7-E92BB978D2A0}"/>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9" name="Inhaltsplatzhalter 7">
            <a:extLst>
              <a:ext uri="{FF2B5EF4-FFF2-40B4-BE49-F238E27FC236}">
                <a16:creationId xmlns:a16="http://schemas.microsoft.com/office/drawing/2014/main" id="{0D6633D6-CA56-460E-AA1C-9A4D6A62324A}"/>
              </a:ext>
            </a:extLst>
          </p:cNvPr>
          <p:cNvSpPr>
            <a:spLocks noGrp="1"/>
          </p:cNvSpPr>
          <p:nvPr>
            <p:ph sz="quarter" idx="16" hasCustomPrompt="1"/>
          </p:nvPr>
        </p:nvSpPr>
        <p:spPr>
          <a:xfrm>
            <a:off x="518317" y="1631157"/>
            <a:ext cx="7363752" cy="4569620"/>
          </a:xfrm>
        </p:spPr>
        <p:txBody>
          <a:bodyPr/>
          <a:lstStyle/>
          <a:p>
            <a:pPr lvl="0"/>
            <a:r>
              <a:rPr lang="de-DE" dirty="0"/>
              <a:t> </a:t>
            </a:r>
          </a:p>
        </p:txBody>
      </p:sp>
      <p:sp>
        <p:nvSpPr>
          <p:cNvPr id="11" name="Bildplatzhalter 6">
            <a:extLst>
              <a:ext uri="{FF2B5EF4-FFF2-40B4-BE49-F238E27FC236}">
                <a16:creationId xmlns:a16="http://schemas.microsoft.com/office/drawing/2014/main" id="{7CDDF36A-B7A5-4E95-A5D6-07C5FCED28B4}"/>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2" name="Textplatzhalter 9">
            <a:extLst>
              <a:ext uri="{FF2B5EF4-FFF2-40B4-BE49-F238E27FC236}">
                <a16:creationId xmlns:a16="http://schemas.microsoft.com/office/drawing/2014/main" id="{FBCC7105-5E2C-4745-BEC8-77E521534F9E}"/>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7779622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Nur Titel | Grau">
    <p:bg>
      <p:bgRef idx="1001">
        <a:schemeClr val="bg2"/>
      </p:bgRef>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E4048C-0B54-437F-B99C-D1780047466D}"/>
              </a:ext>
            </a:extLst>
          </p:cNvPr>
          <p:cNvSpPr>
            <a:spLocks noGrp="1"/>
          </p:cNvSpPr>
          <p:nvPr>
            <p:ph type="title"/>
          </p:nvPr>
        </p:nvSpPr>
        <p:spPr/>
        <p:txBody>
          <a:bodyPr/>
          <a:lstStyle>
            <a:lvl1pPr>
              <a:defRPr>
                <a:solidFill>
                  <a:schemeClr val="tx1"/>
                </a:solidFill>
                <a:latin typeface="FAUSans Office" panose="020B0504010101010104" pitchFamily="34" charset="77"/>
                <a:cs typeface="FAUSans Office" panose="020B0504010101010104" pitchFamily="34" charset="77"/>
              </a:defRPr>
            </a:lvl1pPr>
          </a:lstStyle>
          <a:p>
            <a:r>
              <a:rPr lang="de-DE" dirty="0"/>
              <a:t>Mastertitelformat bearbeiten</a:t>
            </a:r>
          </a:p>
        </p:txBody>
      </p:sp>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lvl1pPr>
              <a:defRPr>
                <a:solidFill>
                  <a:schemeClr val="tx1"/>
                </a:solidFill>
              </a:defRPr>
            </a:lvl1pPr>
          </a:lstStyle>
          <a:p>
            <a:fld id="{8C462FD0-9E74-4D67-97DA-C8DBAA1AE5FF}" type="datetime4">
              <a:rPr lang="de-DE" smtClean="0"/>
              <a:t>24.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lvl1pPr>
              <a:defRPr>
                <a:solidFill>
                  <a:schemeClr val="tx1"/>
                </a:solidFill>
              </a:defRPr>
            </a:lvl1p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lvl1pPr>
              <a:defRPr>
                <a:solidFill>
                  <a:schemeClr val="tx1"/>
                </a:solidFill>
              </a:defRPr>
            </a:lvl1pPr>
          </a:lstStyle>
          <a:p>
            <a:fld id="{D949F9DF-37BD-4CD6-BF49-65BA579E1D7A}" type="slidenum">
              <a:rPr lang="de-DE" smtClean="0"/>
              <a:pPr/>
              <a:t>‹Nr.›</a:t>
            </a:fld>
            <a:endParaRPr lang="de-DE"/>
          </a:p>
        </p:txBody>
      </p:sp>
      <p:sp>
        <p:nvSpPr>
          <p:cNvPr id="57" name="Rechteck 56">
            <a:extLst>
              <a:ext uri="{FF2B5EF4-FFF2-40B4-BE49-F238E27FC236}">
                <a16:creationId xmlns:a16="http://schemas.microsoft.com/office/drawing/2014/main" id="{87F00BE4-512D-4F35-B132-4E5C5CF1413D}"/>
              </a:ext>
            </a:extLst>
          </p:cNvPr>
          <p:cNvSpPr/>
          <p:nvPr userDrawn="1"/>
        </p:nvSpPr>
        <p:spPr>
          <a:xfrm>
            <a:off x="517200" y="6538526"/>
            <a:ext cx="11674800" cy="10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Rechteck 58">
            <a:extLst>
              <a:ext uri="{FF2B5EF4-FFF2-40B4-BE49-F238E27FC236}">
                <a16:creationId xmlns:a16="http://schemas.microsoft.com/office/drawing/2014/main" id="{F1925060-7FCF-4CBC-B0DA-0731E3E98579}"/>
              </a:ext>
            </a:extLst>
          </p:cNvPr>
          <p:cNvSpPr/>
          <p:nvPr userDrawn="1"/>
        </p:nvSpPr>
        <p:spPr>
          <a:xfrm>
            <a:off x="518400" y="1196733"/>
            <a:ext cx="11676062" cy="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0" name="Textplatzhalter 9">
            <a:extLst>
              <a:ext uri="{FF2B5EF4-FFF2-40B4-BE49-F238E27FC236}">
                <a16:creationId xmlns:a16="http://schemas.microsoft.com/office/drawing/2014/main" id="{A9FF3927-CA7B-4361-998A-3A60E5D23F53}"/>
              </a:ext>
            </a:extLst>
          </p:cNvPr>
          <p:cNvSpPr>
            <a:spLocks noGrp="1"/>
          </p:cNvSpPr>
          <p:nvPr>
            <p:ph type="body" sz="quarter" idx="23"/>
          </p:nvPr>
        </p:nvSpPr>
        <p:spPr>
          <a:xfrm>
            <a:off x="518317" y="687598"/>
            <a:ext cx="6844385" cy="249812"/>
          </a:xfrm>
        </p:spPr>
        <p:txBody>
          <a:bodyPr wrap="square">
            <a:spAutoFit/>
          </a:bodyPr>
          <a:lstStyle>
            <a:lvl1pPr>
              <a:defRPr sz="1600" b="0" i="0">
                <a:solidFill>
                  <a:schemeClr val="tx2"/>
                </a:solidFill>
                <a:latin typeface="FAUSans Office" panose="020B0504010101010104" pitchFamily="34" charset="77"/>
                <a:cs typeface="FAUSans Office" panose="020B0504010101010104" pitchFamily="34" charset="77"/>
              </a:defRPr>
            </a:lvl1pPr>
          </a:lstStyle>
          <a:p>
            <a:pPr lvl="0"/>
            <a:r>
              <a:rPr lang="de-DE" dirty="0"/>
              <a:t>Mastertextformat bearbeiten</a:t>
            </a:r>
          </a:p>
        </p:txBody>
      </p:sp>
      <p:sp>
        <p:nvSpPr>
          <p:cNvPr id="61" name="Freihandform: Form 60">
            <a:extLst>
              <a:ext uri="{FF2B5EF4-FFF2-40B4-BE49-F238E27FC236}">
                <a16:creationId xmlns:a16="http://schemas.microsoft.com/office/drawing/2014/main" id="{BC19384B-1D95-4C0D-B3F0-61407A015F56}"/>
              </a:ext>
            </a:extLst>
          </p:cNvPr>
          <p:cNvSpPr>
            <a:spLocks noChangeAspect="1"/>
          </p:cNvSpPr>
          <p:nvPr userDrawn="1"/>
        </p:nvSpPr>
        <p:spPr>
          <a:xfrm>
            <a:off x="10596063" y="299346"/>
            <a:ext cx="1080000" cy="412328"/>
          </a:xfrm>
          <a:custGeom>
            <a:avLst/>
            <a:gdLst>
              <a:gd name="connsiteX0" fmla="*/ 0 w 4797018"/>
              <a:gd name="connsiteY0" fmla="*/ 170736 h 1831428"/>
              <a:gd name="connsiteX1" fmla="*/ 92812 w 4797018"/>
              <a:gd name="connsiteY1" fmla="*/ 77924 h 1831428"/>
              <a:gd name="connsiteX2" fmla="*/ 92812 w 4797018"/>
              <a:gd name="connsiteY2" fmla="*/ 1763373 h 1831428"/>
              <a:gd name="connsiteX3" fmla="*/ 0 w 4797018"/>
              <a:gd name="connsiteY3" fmla="*/ 1763373 h 1831428"/>
              <a:gd name="connsiteX4" fmla="*/ 0 w 4797018"/>
              <a:gd name="connsiteY4" fmla="*/ 170736 h 1831428"/>
              <a:gd name="connsiteX5" fmla="*/ 278425 w 4797018"/>
              <a:gd name="connsiteY5" fmla="*/ 92812 h 1831428"/>
              <a:gd name="connsiteX6" fmla="*/ 1392136 w 4797018"/>
              <a:gd name="connsiteY6" fmla="*/ 92812 h 1831428"/>
              <a:gd name="connsiteX7" fmla="*/ 1392136 w 4797018"/>
              <a:gd name="connsiteY7" fmla="*/ 0 h 1831428"/>
              <a:gd name="connsiteX8" fmla="*/ 185614 w 4797018"/>
              <a:gd name="connsiteY8" fmla="*/ 0 h 1831428"/>
              <a:gd name="connsiteX9" fmla="*/ 185614 w 4797018"/>
              <a:gd name="connsiteY9" fmla="*/ 1113701 h 1831428"/>
              <a:gd name="connsiteX10" fmla="*/ 1210723 w 4797018"/>
              <a:gd name="connsiteY10" fmla="*/ 1113701 h 1831428"/>
              <a:gd name="connsiteX11" fmla="*/ 1210723 w 4797018"/>
              <a:gd name="connsiteY11" fmla="*/ 1020899 h 1831428"/>
              <a:gd name="connsiteX12" fmla="*/ 278425 w 4797018"/>
              <a:gd name="connsiteY12" fmla="*/ 1020899 h 1831428"/>
              <a:gd name="connsiteX13" fmla="*/ 278425 w 4797018"/>
              <a:gd name="connsiteY13" fmla="*/ 92812 h 1831428"/>
              <a:gd name="connsiteX14" fmla="*/ 1350464 w 4797018"/>
              <a:gd name="connsiteY14" fmla="*/ 835285 h 1831428"/>
              <a:gd name="connsiteX15" fmla="*/ 464048 w 4797018"/>
              <a:gd name="connsiteY15" fmla="*/ 835285 h 1831428"/>
              <a:gd name="connsiteX16" fmla="*/ 464048 w 4797018"/>
              <a:gd name="connsiteY16" fmla="*/ 464048 h 1831428"/>
              <a:gd name="connsiteX17" fmla="*/ 1222124 w 4797018"/>
              <a:gd name="connsiteY17" fmla="*/ 464048 h 1831428"/>
              <a:gd name="connsiteX18" fmla="*/ 1314926 w 4797018"/>
              <a:gd name="connsiteY18" fmla="*/ 371237 h 1831428"/>
              <a:gd name="connsiteX19" fmla="*/ 464048 w 4797018"/>
              <a:gd name="connsiteY19" fmla="*/ 371237 h 1831428"/>
              <a:gd name="connsiteX20" fmla="*/ 464048 w 4797018"/>
              <a:gd name="connsiteY20" fmla="*/ 278425 h 1831428"/>
              <a:gd name="connsiteX21" fmla="*/ 1392146 w 4797018"/>
              <a:gd name="connsiteY21" fmla="*/ 278425 h 1831428"/>
              <a:gd name="connsiteX22" fmla="*/ 1392146 w 4797018"/>
              <a:gd name="connsiteY22" fmla="*/ 185614 h 1831428"/>
              <a:gd name="connsiteX23" fmla="*/ 371237 w 4797018"/>
              <a:gd name="connsiteY23" fmla="*/ 185614 h 1831428"/>
              <a:gd name="connsiteX24" fmla="*/ 371237 w 4797018"/>
              <a:gd name="connsiteY24" fmla="*/ 928087 h 1831428"/>
              <a:gd name="connsiteX25" fmla="*/ 1258872 w 4797018"/>
              <a:gd name="connsiteY25" fmla="*/ 928087 h 1831428"/>
              <a:gd name="connsiteX26" fmla="*/ 1350464 w 4797018"/>
              <a:gd name="connsiteY26" fmla="*/ 835285 h 1831428"/>
              <a:gd name="connsiteX27" fmla="*/ 185614 w 4797018"/>
              <a:gd name="connsiteY27" fmla="*/ 1763373 h 1831428"/>
              <a:gd name="connsiteX28" fmla="*/ 278425 w 4797018"/>
              <a:gd name="connsiteY28" fmla="*/ 1763373 h 1831428"/>
              <a:gd name="connsiteX29" fmla="*/ 278425 w 4797018"/>
              <a:gd name="connsiteY29" fmla="*/ 1299324 h 1831428"/>
              <a:gd name="connsiteX30" fmla="*/ 371237 w 4797018"/>
              <a:gd name="connsiteY30" fmla="*/ 1299324 h 1831428"/>
              <a:gd name="connsiteX31" fmla="*/ 371237 w 4797018"/>
              <a:gd name="connsiteY31" fmla="*/ 1685449 h 1831428"/>
              <a:gd name="connsiteX32" fmla="*/ 464039 w 4797018"/>
              <a:gd name="connsiteY32" fmla="*/ 1592647 h 1831428"/>
              <a:gd name="connsiteX33" fmla="*/ 464039 w 4797018"/>
              <a:gd name="connsiteY33" fmla="*/ 1299324 h 1831428"/>
              <a:gd name="connsiteX34" fmla="*/ 1210723 w 4797018"/>
              <a:gd name="connsiteY34" fmla="*/ 1299324 h 1831428"/>
              <a:gd name="connsiteX35" fmla="*/ 1210723 w 4797018"/>
              <a:gd name="connsiteY35" fmla="*/ 1206522 h 1831428"/>
              <a:gd name="connsiteX36" fmla="*/ 185614 w 4797018"/>
              <a:gd name="connsiteY36" fmla="*/ 1206522 h 1831428"/>
              <a:gd name="connsiteX37" fmla="*/ 185614 w 4797018"/>
              <a:gd name="connsiteY37" fmla="*/ 1763373 h 1831428"/>
              <a:gd name="connsiteX38" fmla="*/ 4704207 w 4797018"/>
              <a:gd name="connsiteY38" fmla="*/ 0 h 1831428"/>
              <a:gd name="connsiteX39" fmla="*/ 4704207 w 4797018"/>
              <a:gd name="connsiteY39" fmla="*/ 1067314 h 1831428"/>
              <a:gd name="connsiteX40" fmla="*/ 4334837 w 4797018"/>
              <a:gd name="connsiteY40" fmla="*/ 1692688 h 1831428"/>
              <a:gd name="connsiteX41" fmla="*/ 4332742 w 4797018"/>
              <a:gd name="connsiteY41" fmla="*/ 1689954 h 1831428"/>
              <a:gd name="connsiteX42" fmla="*/ 4611405 w 4797018"/>
              <a:gd name="connsiteY42" fmla="*/ 1158564 h 1831428"/>
              <a:gd name="connsiteX43" fmla="*/ 4611405 w 4797018"/>
              <a:gd name="connsiteY43" fmla="*/ 0 h 1831428"/>
              <a:gd name="connsiteX44" fmla="*/ 4518594 w 4797018"/>
              <a:gd name="connsiteY44" fmla="*/ 0 h 1831428"/>
              <a:gd name="connsiteX45" fmla="*/ 4518594 w 4797018"/>
              <a:gd name="connsiteY45" fmla="*/ 1157021 h 1831428"/>
              <a:gd name="connsiteX46" fmla="*/ 3915337 w 4797018"/>
              <a:gd name="connsiteY46" fmla="*/ 1740170 h 1831428"/>
              <a:gd name="connsiteX47" fmla="*/ 3312081 w 4797018"/>
              <a:gd name="connsiteY47" fmla="*/ 1157021 h 1831428"/>
              <a:gd name="connsiteX48" fmla="*/ 3312081 w 4797018"/>
              <a:gd name="connsiteY48" fmla="*/ 77924 h 1831428"/>
              <a:gd name="connsiteX49" fmla="*/ 3219269 w 4797018"/>
              <a:gd name="connsiteY49" fmla="*/ 170736 h 1831428"/>
              <a:gd name="connsiteX50" fmla="*/ 3219269 w 4797018"/>
              <a:gd name="connsiteY50" fmla="*/ 1158564 h 1831428"/>
              <a:gd name="connsiteX51" fmla="*/ 3915337 w 4797018"/>
              <a:gd name="connsiteY51" fmla="*/ 1831429 h 1831428"/>
              <a:gd name="connsiteX52" fmla="*/ 4008139 w 4797018"/>
              <a:gd name="connsiteY52" fmla="*/ 1831429 h 1831428"/>
              <a:gd name="connsiteX53" fmla="*/ 4797019 w 4797018"/>
              <a:gd name="connsiteY53" fmla="*/ 1068667 h 1831428"/>
              <a:gd name="connsiteX54" fmla="*/ 4797019 w 4797018"/>
              <a:gd name="connsiteY54" fmla="*/ 0 h 1831428"/>
              <a:gd name="connsiteX55" fmla="*/ 4704207 w 4797018"/>
              <a:gd name="connsiteY55" fmla="*/ 0 h 1831428"/>
              <a:gd name="connsiteX56" fmla="*/ 3915328 w 4797018"/>
              <a:gd name="connsiteY56" fmla="*/ 1647358 h 1831428"/>
              <a:gd name="connsiteX57" fmla="*/ 4425773 w 4797018"/>
              <a:gd name="connsiteY57" fmla="*/ 1157021 h 1831428"/>
              <a:gd name="connsiteX58" fmla="*/ 4425782 w 4797018"/>
              <a:gd name="connsiteY58" fmla="*/ 1157021 h 1831428"/>
              <a:gd name="connsiteX59" fmla="*/ 4425782 w 4797018"/>
              <a:gd name="connsiteY59" fmla="*/ 77924 h 1831428"/>
              <a:gd name="connsiteX60" fmla="*/ 4332970 w 4797018"/>
              <a:gd name="connsiteY60" fmla="*/ 170736 h 1831428"/>
              <a:gd name="connsiteX61" fmla="*/ 4332970 w 4797018"/>
              <a:gd name="connsiteY61" fmla="*/ 1067305 h 1831428"/>
              <a:gd name="connsiteX62" fmla="*/ 4008130 w 4797018"/>
              <a:gd name="connsiteY62" fmla="*/ 1368933 h 1831428"/>
              <a:gd name="connsiteX63" fmla="*/ 3683298 w 4797018"/>
              <a:gd name="connsiteY63" fmla="*/ 1067305 h 1831428"/>
              <a:gd name="connsiteX64" fmla="*/ 3683289 w 4797018"/>
              <a:gd name="connsiteY64" fmla="*/ 0 h 1831428"/>
              <a:gd name="connsiteX65" fmla="*/ 3590487 w 4797018"/>
              <a:gd name="connsiteY65" fmla="*/ 0 h 1831428"/>
              <a:gd name="connsiteX66" fmla="*/ 3590487 w 4797018"/>
              <a:gd name="connsiteY66" fmla="*/ 1067305 h 1831428"/>
              <a:gd name="connsiteX67" fmla="*/ 4008130 w 4797018"/>
              <a:gd name="connsiteY67" fmla="*/ 1461745 h 1831428"/>
              <a:gd name="connsiteX68" fmla="*/ 4294699 w 4797018"/>
              <a:gd name="connsiteY68" fmla="*/ 1333129 h 1831428"/>
              <a:gd name="connsiteX69" fmla="*/ 4296785 w 4797018"/>
              <a:gd name="connsiteY69" fmla="*/ 1335862 h 1831428"/>
              <a:gd name="connsiteX70" fmla="*/ 3915328 w 4797018"/>
              <a:gd name="connsiteY70" fmla="*/ 1554556 h 1831428"/>
              <a:gd name="connsiteX71" fmla="*/ 3497742 w 4797018"/>
              <a:gd name="connsiteY71" fmla="*/ 1160116 h 1831428"/>
              <a:gd name="connsiteX72" fmla="*/ 3497685 w 4797018"/>
              <a:gd name="connsiteY72" fmla="*/ 1160116 h 1831428"/>
              <a:gd name="connsiteX73" fmla="*/ 3497685 w 4797018"/>
              <a:gd name="connsiteY73" fmla="*/ 0 h 1831428"/>
              <a:gd name="connsiteX74" fmla="*/ 3404873 w 4797018"/>
              <a:gd name="connsiteY74" fmla="*/ 0 h 1831428"/>
              <a:gd name="connsiteX75" fmla="*/ 3404873 w 4797018"/>
              <a:gd name="connsiteY75" fmla="*/ 1160107 h 1831428"/>
              <a:gd name="connsiteX76" fmla="*/ 3404921 w 4797018"/>
              <a:gd name="connsiteY76" fmla="*/ 1160107 h 1831428"/>
              <a:gd name="connsiteX77" fmla="*/ 3915328 w 4797018"/>
              <a:gd name="connsiteY77" fmla="*/ 1647358 h 1831428"/>
              <a:gd name="connsiteX78" fmla="*/ 1852984 w 4797018"/>
              <a:gd name="connsiteY78" fmla="*/ 1206522 h 1831428"/>
              <a:gd name="connsiteX79" fmla="*/ 1618288 w 4797018"/>
              <a:gd name="connsiteY79" fmla="*/ 1763373 h 1831428"/>
              <a:gd name="connsiteX80" fmla="*/ 1711119 w 4797018"/>
              <a:gd name="connsiteY80" fmla="*/ 1763363 h 1831428"/>
              <a:gd name="connsiteX81" fmla="*/ 1711100 w 4797018"/>
              <a:gd name="connsiteY81" fmla="*/ 1763373 h 1831428"/>
              <a:gd name="connsiteX82" fmla="*/ 1711119 w 4797018"/>
              <a:gd name="connsiteY82" fmla="*/ 1763373 h 1831428"/>
              <a:gd name="connsiteX83" fmla="*/ 1828448 w 4797018"/>
              <a:gd name="connsiteY83" fmla="*/ 1484948 h 1831428"/>
              <a:gd name="connsiteX84" fmla="*/ 2614774 w 4797018"/>
              <a:gd name="connsiteY84" fmla="*/ 1484948 h 1831428"/>
              <a:gd name="connsiteX85" fmla="*/ 2732018 w 4797018"/>
              <a:gd name="connsiteY85" fmla="*/ 1763373 h 1831428"/>
              <a:gd name="connsiteX86" fmla="*/ 2824820 w 4797018"/>
              <a:gd name="connsiteY86" fmla="*/ 1763373 h 1831428"/>
              <a:gd name="connsiteX87" fmla="*/ 2668515 w 4797018"/>
              <a:gd name="connsiteY87" fmla="*/ 1392136 h 1831428"/>
              <a:gd name="connsiteX88" fmla="*/ 1867567 w 4797018"/>
              <a:gd name="connsiteY88" fmla="*/ 1392136 h 1831428"/>
              <a:gd name="connsiteX89" fmla="*/ 1906676 w 4797018"/>
              <a:gd name="connsiteY89" fmla="*/ 1299324 h 1831428"/>
              <a:gd name="connsiteX90" fmla="*/ 2722236 w 4797018"/>
              <a:gd name="connsiteY90" fmla="*/ 1299324 h 1831428"/>
              <a:gd name="connsiteX91" fmla="*/ 2917632 w 4797018"/>
              <a:gd name="connsiteY91" fmla="*/ 1763373 h 1831428"/>
              <a:gd name="connsiteX92" fmla="*/ 3010443 w 4797018"/>
              <a:gd name="connsiteY92" fmla="*/ 1763373 h 1831428"/>
              <a:gd name="connsiteX93" fmla="*/ 2775976 w 4797018"/>
              <a:gd name="connsiteY93" fmla="*/ 1206522 h 1831428"/>
              <a:gd name="connsiteX94" fmla="*/ 1852984 w 4797018"/>
              <a:gd name="connsiteY94" fmla="*/ 1206522 h 1831428"/>
              <a:gd name="connsiteX95" fmla="*/ 1989544 w 4797018"/>
              <a:gd name="connsiteY95" fmla="*/ 0 h 1831428"/>
              <a:gd name="connsiteX96" fmla="*/ 1307459 w 4797018"/>
              <a:gd name="connsiteY96" fmla="*/ 1617898 h 1831428"/>
              <a:gd name="connsiteX97" fmla="*/ 1366533 w 4797018"/>
              <a:gd name="connsiteY97" fmla="*/ 1698098 h 1831428"/>
              <a:gd name="connsiteX98" fmla="*/ 2082356 w 4797018"/>
              <a:gd name="connsiteY98" fmla="*/ 0 h 1831428"/>
              <a:gd name="connsiteX99" fmla="*/ 1989544 w 4797018"/>
              <a:gd name="connsiteY99" fmla="*/ 0 h 1831428"/>
              <a:gd name="connsiteX100" fmla="*/ 2360771 w 4797018"/>
              <a:gd name="connsiteY100" fmla="*/ 0 h 1831428"/>
              <a:gd name="connsiteX101" fmla="*/ 3075708 w 4797018"/>
              <a:gd name="connsiteY101" fmla="*/ 1698098 h 1831428"/>
              <a:gd name="connsiteX102" fmla="*/ 3134639 w 4797018"/>
              <a:gd name="connsiteY102" fmla="*/ 1617898 h 1831428"/>
              <a:gd name="connsiteX103" fmla="*/ 2453592 w 4797018"/>
              <a:gd name="connsiteY103" fmla="*/ 0 h 1831428"/>
              <a:gd name="connsiteX104" fmla="*/ 2360771 w 4797018"/>
              <a:gd name="connsiteY104" fmla="*/ 0 h 1831428"/>
              <a:gd name="connsiteX105" fmla="*/ 1799101 w 4797018"/>
              <a:gd name="connsiteY105" fmla="*/ 1113711 h 1831428"/>
              <a:gd name="connsiteX106" fmla="*/ 1524610 w 4797018"/>
              <a:gd name="connsiteY106" fmla="*/ 1763373 h 1831428"/>
              <a:gd name="connsiteX107" fmla="*/ 1431798 w 4797018"/>
              <a:gd name="connsiteY107" fmla="*/ 1763373 h 1831428"/>
              <a:gd name="connsiteX108" fmla="*/ 2128761 w 4797018"/>
              <a:gd name="connsiteY108" fmla="*/ 110195 h 1831428"/>
              <a:gd name="connsiteX109" fmla="*/ 2512219 w 4797018"/>
              <a:gd name="connsiteY109" fmla="*/ 1020899 h 1831428"/>
              <a:gd name="connsiteX110" fmla="*/ 2605021 w 4797018"/>
              <a:gd name="connsiteY110" fmla="*/ 1020899 h 1831428"/>
              <a:gd name="connsiteX111" fmla="*/ 2175158 w 4797018"/>
              <a:gd name="connsiteY111" fmla="*/ 0 h 1831428"/>
              <a:gd name="connsiteX112" fmla="*/ 2267969 w 4797018"/>
              <a:gd name="connsiteY112" fmla="*/ 0 h 1831428"/>
              <a:gd name="connsiteX113" fmla="*/ 2736895 w 4797018"/>
              <a:gd name="connsiteY113" fmla="*/ 1113701 h 1831428"/>
              <a:gd name="connsiteX114" fmla="*/ 1799101 w 4797018"/>
              <a:gd name="connsiteY114" fmla="*/ 1113701 h 1831428"/>
              <a:gd name="connsiteX115" fmla="*/ 2221802 w 4797018"/>
              <a:gd name="connsiteY115" fmla="*/ 551602 h 1831428"/>
              <a:gd name="connsiteX116" fmla="*/ 2024015 w 4797018"/>
              <a:gd name="connsiteY116" fmla="*/ 1020899 h 1831428"/>
              <a:gd name="connsiteX117" fmla="*/ 2419398 w 4797018"/>
              <a:gd name="connsiteY117" fmla="*/ 1020899 h 1831428"/>
              <a:gd name="connsiteX118" fmla="*/ 2221802 w 4797018"/>
              <a:gd name="connsiteY118" fmla="*/ 551602 h 1831428"/>
              <a:gd name="connsiteX119" fmla="*/ 1838163 w 4797018"/>
              <a:gd name="connsiteY119" fmla="*/ 1020899 h 1831428"/>
              <a:gd name="connsiteX120" fmla="*/ 1931213 w 4797018"/>
              <a:gd name="connsiteY120" fmla="*/ 1020899 h 1831428"/>
              <a:gd name="connsiteX121" fmla="*/ 2175415 w 4797018"/>
              <a:gd name="connsiteY121" fmla="*/ 441436 h 1831428"/>
              <a:gd name="connsiteX122" fmla="*/ 2128942 w 4797018"/>
              <a:gd name="connsiteY122" fmla="*/ 331070 h 1831428"/>
              <a:gd name="connsiteX123" fmla="*/ 1838163 w 4797018"/>
              <a:gd name="connsiteY123" fmla="*/ 1020899 h 183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797018" h="1831428">
                <a:moveTo>
                  <a:pt x="0" y="170736"/>
                </a:moveTo>
                <a:lnTo>
                  <a:pt x="92812" y="77924"/>
                </a:lnTo>
                <a:lnTo>
                  <a:pt x="92812" y="1763373"/>
                </a:lnTo>
                <a:lnTo>
                  <a:pt x="0" y="1763373"/>
                </a:lnTo>
                <a:lnTo>
                  <a:pt x="0" y="170736"/>
                </a:lnTo>
                <a:close/>
                <a:moveTo>
                  <a:pt x="278425" y="92812"/>
                </a:moveTo>
                <a:lnTo>
                  <a:pt x="1392136" y="92812"/>
                </a:lnTo>
                <a:lnTo>
                  <a:pt x="1392136" y="0"/>
                </a:lnTo>
                <a:lnTo>
                  <a:pt x="185614" y="0"/>
                </a:lnTo>
                <a:lnTo>
                  <a:pt x="185614" y="1113701"/>
                </a:lnTo>
                <a:lnTo>
                  <a:pt x="1210723" y="1113701"/>
                </a:lnTo>
                <a:lnTo>
                  <a:pt x="1210723" y="1020899"/>
                </a:lnTo>
                <a:lnTo>
                  <a:pt x="278425" y="1020899"/>
                </a:lnTo>
                <a:lnTo>
                  <a:pt x="278425" y="92812"/>
                </a:lnTo>
                <a:close/>
                <a:moveTo>
                  <a:pt x="1350464" y="835285"/>
                </a:moveTo>
                <a:lnTo>
                  <a:pt x="464048" y="835285"/>
                </a:lnTo>
                <a:lnTo>
                  <a:pt x="464048" y="464048"/>
                </a:lnTo>
                <a:lnTo>
                  <a:pt x="1222124" y="464048"/>
                </a:lnTo>
                <a:lnTo>
                  <a:pt x="1314926" y="371237"/>
                </a:lnTo>
                <a:lnTo>
                  <a:pt x="464048" y="371237"/>
                </a:lnTo>
                <a:lnTo>
                  <a:pt x="464048" y="278425"/>
                </a:lnTo>
                <a:lnTo>
                  <a:pt x="1392146" y="278425"/>
                </a:lnTo>
                <a:lnTo>
                  <a:pt x="1392146" y="185614"/>
                </a:lnTo>
                <a:lnTo>
                  <a:pt x="371237" y="185614"/>
                </a:lnTo>
                <a:lnTo>
                  <a:pt x="371237" y="928087"/>
                </a:lnTo>
                <a:lnTo>
                  <a:pt x="1258872" y="928087"/>
                </a:lnTo>
                <a:lnTo>
                  <a:pt x="1350464" y="835285"/>
                </a:lnTo>
                <a:close/>
                <a:moveTo>
                  <a:pt x="185614" y="1763373"/>
                </a:moveTo>
                <a:lnTo>
                  <a:pt x="278425" y="1763373"/>
                </a:lnTo>
                <a:lnTo>
                  <a:pt x="278425" y="1299324"/>
                </a:lnTo>
                <a:lnTo>
                  <a:pt x="371237" y="1299324"/>
                </a:lnTo>
                <a:lnTo>
                  <a:pt x="371237" y="1685449"/>
                </a:lnTo>
                <a:lnTo>
                  <a:pt x="464039" y="1592647"/>
                </a:lnTo>
                <a:lnTo>
                  <a:pt x="464039" y="1299324"/>
                </a:lnTo>
                <a:lnTo>
                  <a:pt x="1210723" y="1299324"/>
                </a:lnTo>
                <a:lnTo>
                  <a:pt x="1210723" y="1206522"/>
                </a:lnTo>
                <a:lnTo>
                  <a:pt x="185614" y="1206522"/>
                </a:lnTo>
                <a:lnTo>
                  <a:pt x="185614" y="1763373"/>
                </a:lnTo>
                <a:close/>
                <a:moveTo>
                  <a:pt x="4704207" y="0"/>
                </a:moveTo>
                <a:lnTo>
                  <a:pt x="4704207" y="1067314"/>
                </a:lnTo>
                <a:cubicBezTo>
                  <a:pt x="4704207" y="1315669"/>
                  <a:pt x="4593393" y="1529039"/>
                  <a:pt x="4334837" y="1692688"/>
                </a:cubicBezTo>
                <a:lnTo>
                  <a:pt x="4332742" y="1689954"/>
                </a:lnTo>
                <a:cubicBezTo>
                  <a:pt x="4502639" y="1555213"/>
                  <a:pt x="4611405" y="1382144"/>
                  <a:pt x="4611405" y="1158564"/>
                </a:cubicBezTo>
                <a:lnTo>
                  <a:pt x="4611405" y="0"/>
                </a:lnTo>
                <a:lnTo>
                  <a:pt x="4518594" y="0"/>
                </a:lnTo>
                <a:lnTo>
                  <a:pt x="4518594" y="1157021"/>
                </a:lnTo>
                <a:cubicBezTo>
                  <a:pt x="4518594" y="1490196"/>
                  <a:pt x="4248512" y="1740170"/>
                  <a:pt x="3915337" y="1740170"/>
                </a:cubicBezTo>
                <a:cubicBezTo>
                  <a:pt x="3582162" y="1740170"/>
                  <a:pt x="3312081" y="1490186"/>
                  <a:pt x="3312081" y="1157021"/>
                </a:cubicBezTo>
                <a:lnTo>
                  <a:pt x="3312081" y="77924"/>
                </a:lnTo>
                <a:lnTo>
                  <a:pt x="3219269" y="170736"/>
                </a:lnTo>
                <a:lnTo>
                  <a:pt x="3219269" y="1158564"/>
                </a:lnTo>
                <a:cubicBezTo>
                  <a:pt x="3219269" y="1542993"/>
                  <a:pt x="3530908" y="1831429"/>
                  <a:pt x="3915337" y="1831429"/>
                </a:cubicBezTo>
                <a:cubicBezTo>
                  <a:pt x="3924233" y="1831429"/>
                  <a:pt x="4008139" y="1831429"/>
                  <a:pt x="4008139" y="1831429"/>
                </a:cubicBezTo>
                <a:cubicBezTo>
                  <a:pt x="4386691" y="1831429"/>
                  <a:pt x="4797019" y="1551870"/>
                  <a:pt x="4797019" y="1068667"/>
                </a:cubicBezTo>
                <a:cubicBezTo>
                  <a:pt x="4797019" y="1068210"/>
                  <a:pt x="4797019" y="0"/>
                  <a:pt x="4797019" y="0"/>
                </a:cubicBezTo>
                <a:lnTo>
                  <a:pt x="4704207" y="0"/>
                </a:lnTo>
                <a:close/>
                <a:moveTo>
                  <a:pt x="3915328" y="1647358"/>
                </a:moveTo>
                <a:cubicBezTo>
                  <a:pt x="4197077" y="1647358"/>
                  <a:pt x="4425515" y="1438694"/>
                  <a:pt x="4425773" y="1157021"/>
                </a:cubicBezTo>
                <a:lnTo>
                  <a:pt x="4425782" y="1157021"/>
                </a:lnTo>
                <a:lnTo>
                  <a:pt x="4425782" y="77924"/>
                </a:lnTo>
                <a:lnTo>
                  <a:pt x="4332970" y="170736"/>
                </a:lnTo>
                <a:lnTo>
                  <a:pt x="4332970" y="1067305"/>
                </a:lnTo>
                <a:cubicBezTo>
                  <a:pt x="4332970" y="1246699"/>
                  <a:pt x="4187533" y="1368933"/>
                  <a:pt x="4008130" y="1368933"/>
                </a:cubicBezTo>
                <a:cubicBezTo>
                  <a:pt x="3828736" y="1368933"/>
                  <a:pt x="3683298" y="1246699"/>
                  <a:pt x="3683298" y="1067305"/>
                </a:cubicBezTo>
                <a:lnTo>
                  <a:pt x="3683289" y="0"/>
                </a:lnTo>
                <a:lnTo>
                  <a:pt x="3590487" y="0"/>
                </a:lnTo>
                <a:lnTo>
                  <a:pt x="3590487" y="1067305"/>
                </a:lnTo>
                <a:cubicBezTo>
                  <a:pt x="3590487" y="1297962"/>
                  <a:pt x="3777472" y="1461745"/>
                  <a:pt x="4008130" y="1461745"/>
                </a:cubicBezTo>
                <a:cubicBezTo>
                  <a:pt x="4102446" y="1461745"/>
                  <a:pt x="4216937" y="1415148"/>
                  <a:pt x="4294699" y="1333129"/>
                </a:cubicBezTo>
                <a:lnTo>
                  <a:pt x="4296785" y="1335862"/>
                </a:lnTo>
                <a:cubicBezTo>
                  <a:pt x="4223881" y="1471070"/>
                  <a:pt x="4089102" y="1554556"/>
                  <a:pt x="3915328" y="1554556"/>
                </a:cubicBezTo>
                <a:cubicBezTo>
                  <a:pt x="3686090" y="1554556"/>
                  <a:pt x="3500009" y="1388593"/>
                  <a:pt x="3497742" y="1160116"/>
                </a:cubicBezTo>
                <a:lnTo>
                  <a:pt x="3497685" y="1160116"/>
                </a:lnTo>
                <a:lnTo>
                  <a:pt x="3497685" y="0"/>
                </a:lnTo>
                <a:lnTo>
                  <a:pt x="3404873" y="0"/>
                </a:lnTo>
                <a:lnTo>
                  <a:pt x="3404873" y="1160107"/>
                </a:lnTo>
                <a:lnTo>
                  <a:pt x="3404921" y="1160107"/>
                </a:lnTo>
                <a:cubicBezTo>
                  <a:pt x="3406855" y="1440218"/>
                  <a:pt x="3634616" y="1647358"/>
                  <a:pt x="3915328" y="1647358"/>
                </a:cubicBezTo>
                <a:close/>
                <a:moveTo>
                  <a:pt x="1852984" y="1206522"/>
                </a:moveTo>
                <a:lnTo>
                  <a:pt x="1618288" y="1763373"/>
                </a:lnTo>
                <a:lnTo>
                  <a:pt x="1711119" y="1763363"/>
                </a:lnTo>
                <a:lnTo>
                  <a:pt x="1711100" y="1763373"/>
                </a:lnTo>
                <a:lnTo>
                  <a:pt x="1711119" y="1763373"/>
                </a:lnTo>
                <a:lnTo>
                  <a:pt x="1828448" y="1484948"/>
                </a:lnTo>
                <a:lnTo>
                  <a:pt x="2614774" y="1484948"/>
                </a:lnTo>
                <a:lnTo>
                  <a:pt x="2732018" y="1763373"/>
                </a:lnTo>
                <a:lnTo>
                  <a:pt x="2824820" y="1763373"/>
                </a:lnTo>
                <a:lnTo>
                  <a:pt x="2668515" y="1392136"/>
                </a:lnTo>
                <a:lnTo>
                  <a:pt x="1867567" y="1392136"/>
                </a:lnTo>
                <a:lnTo>
                  <a:pt x="1906676" y="1299324"/>
                </a:lnTo>
                <a:lnTo>
                  <a:pt x="2722236" y="1299324"/>
                </a:lnTo>
                <a:lnTo>
                  <a:pt x="2917632" y="1763373"/>
                </a:lnTo>
                <a:lnTo>
                  <a:pt x="3010443" y="1763373"/>
                </a:lnTo>
                <a:lnTo>
                  <a:pt x="2775976" y="1206522"/>
                </a:lnTo>
                <a:lnTo>
                  <a:pt x="1852984" y="1206522"/>
                </a:lnTo>
                <a:close/>
                <a:moveTo>
                  <a:pt x="1989544" y="0"/>
                </a:moveTo>
                <a:lnTo>
                  <a:pt x="1307459" y="1617898"/>
                </a:lnTo>
                <a:lnTo>
                  <a:pt x="1366533" y="1698098"/>
                </a:lnTo>
                <a:lnTo>
                  <a:pt x="2082356" y="0"/>
                </a:lnTo>
                <a:lnTo>
                  <a:pt x="1989544" y="0"/>
                </a:lnTo>
                <a:close/>
                <a:moveTo>
                  <a:pt x="2360771" y="0"/>
                </a:moveTo>
                <a:lnTo>
                  <a:pt x="3075708" y="1698098"/>
                </a:lnTo>
                <a:lnTo>
                  <a:pt x="3134639" y="1617898"/>
                </a:lnTo>
                <a:lnTo>
                  <a:pt x="2453592" y="0"/>
                </a:lnTo>
                <a:lnTo>
                  <a:pt x="2360771" y="0"/>
                </a:lnTo>
                <a:close/>
                <a:moveTo>
                  <a:pt x="1799101" y="1113711"/>
                </a:moveTo>
                <a:lnTo>
                  <a:pt x="1524610" y="1763373"/>
                </a:lnTo>
                <a:lnTo>
                  <a:pt x="1431798" y="1763373"/>
                </a:lnTo>
                <a:lnTo>
                  <a:pt x="2128761" y="110195"/>
                </a:lnTo>
                <a:lnTo>
                  <a:pt x="2512219" y="1020899"/>
                </a:lnTo>
                <a:lnTo>
                  <a:pt x="2605021" y="1020899"/>
                </a:lnTo>
                <a:lnTo>
                  <a:pt x="2175158" y="0"/>
                </a:lnTo>
                <a:lnTo>
                  <a:pt x="2267969" y="0"/>
                </a:lnTo>
                <a:lnTo>
                  <a:pt x="2736895" y="1113701"/>
                </a:lnTo>
                <a:lnTo>
                  <a:pt x="1799101" y="1113701"/>
                </a:lnTo>
                <a:close/>
                <a:moveTo>
                  <a:pt x="2221802" y="551602"/>
                </a:moveTo>
                <a:lnTo>
                  <a:pt x="2024015" y="1020899"/>
                </a:lnTo>
                <a:lnTo>
                  <a:pt x="2419398" y="1020899"/>
                </a:lnTo>
                <a:lnTo>
                  <a:pt x="2221802" y="551602"/>
                </a:lnTo>
                <a:close/>
                <a:moveTo>
                  <a:pt x="1838163" y="1020899"/>
                </a:moveTo>
                <a:lnTo>
                  <a:pt x="1931213" y="1020899"/>
                </a:lnTo>
                <a:lnTo>
                  <a:pt x="2175415" y="441436"/>
                </a:lnTo>
                <a:lnTo>
                  <a:pt x="2128942" y="331070"/>
                </a:lnTo>
                <a:lnTo>
                  <a:pt x="1838163" y="1020899"/>
                </a:lnTo>
                <a:close/>
              </a:path>
            </a:pathLst>
          </a:custGeom>
          <a:solidFill>
            <a:srgbClr val="041E42"/>
          </a:solidFill>
          <a:ln w="9525" cap="flat">
            <a:noFill/>
            <a:prstDash val="solid"/>
            <a:miter/>
          </a:ln>
        </p:spPr>
        <p:txBody>
          <a:bodyPr rtlCol="0" anchor="ctr"/>
          <a:lstStyle/>
          <a:p>
            <a:endParaRPr lang="de-DE"/>
          </a:p>
        </p:txBody>
      </p:sp>
      <p:sp>
        <p:nvSpPr>
          <p:cNvPr id="10" name="Bildplatzhalter 6">
            <a:extLst>
              <a:ext uri="{FF2B5EF4-FFF2-40B4-BE49-F238E27FC236}">
                <a16:creationId xmlns:a16="http://schemas.microsoft.com/office/drawing/2014/main" id="{93DCB95B-459E-4AC2-8E4B-6C459242A953}"/>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grpSp>
        <p:nvGrpSpPr>
          <p:cNvPr id="11" name="Gruppieren 10">
            <a:extLst>
              <a:ext uri="{FF2B5EF4-FFF2-40B4-BE49-F238E27FC236}">
                <a16:creationId xmlns:a16="http://schemas.microsoft.com/office/drawing/2014/main" id="{3ECEE8D8-DF92-4CFD-A29A-DD98DFA7EC69}"/>
              </a:ext>
            </a:extLst>
          </p:cNvPr>
          <p:cNvGrpSpPr/>
          <p:nvPr userDrawn="1"/>
        </p:nvGrpSpPr>
        <p:grpSpPr>
          <a:xfrm>
            <a:off x="-390525" y="160153"/>
            <a:ext cx="333375" cy="136812"/>
            <a:chOff x="-133350" y="2711163"/>
            <a:chExt cx="333375" cy="136812"/>
          </a:xfrm>
        </p:grpSpPr>
        <p:cxnSp>
          <p:nvCxnSpPr>
            <p:cNvPr id="12" name="Gerader Verbinder 11">
              <a:extLst>
                <a:ext uri="{FF2B5EF4-FFF2-40B4-BE49-F238E27FC236}">
                  <a16:creationId xmlns:a16="http://schemas.microsoft.com/office/drawing/2014/main" id="{E89218EB-083A-44EC-89C4-86451CE1FC73}"/>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3" name="Textfeld 12">
              <a:extLst>
                <a:ext uri="{FF2B5EF4-FFF2-40B4-BE49-F238E27FC236}">
                  <a16:creationId xmlns:a16="http://schemas.microsoft.com/office/drawing/2014/main" id="{399474D3-E53E-4ABA-9B61-C9BB08A3276B}"/>
                </a:ext>
              </a:extLst>
            </p:cNvPr>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08,70</a:t>
              </a:r>
            </a:p>
          </p:txBody>
        </p:sp>
      </p:grpSp>
      <p:grpSp>
        <p:nvGrpSpPr>
          <p:cNvPr id="14" name="Gruppieren 13">
            <a:extLst>
              <a:ext uri="{FF2B5EF4-FFF2-40B4-BE49-F238E27FC236}">
                <a16:creationId xmlns:a16="http://schemas.microsoft.com/office/drawing/2014/main" id="{57879191-3BE6-4B4E-A6B9-7EE964614B47}"/>
              </a:ext>
            </a:extLst>
          </p:cNvPr>
          <p:cNvGrpSpPr/>
          <p:nvPr userDrawn="1"/>
        </p:nvGrpSpPr>
        <p:grpSpPr>
          <a:xfrm>
            <a:off x="-390525" y="1131703"/>
            <a:ext cx="333375" cy="136812"/>
            <a:chOff x="-133350" y="2711163"/>
            <a:chExt cx="333375" cy="136812"/>
          </a:xfrm>
        </p:grpSpPr>
        <p:cxnSp>
          <p:nvCxnSpPr>
            <p:cNvPr id="15" name="Gerader Verbinder 14">
              <a:extLst>
                <a:ext uri="{FF2B5EF4-FFF2-40B4-BE49-F238E27FC236}">
                  <a16:creationId xmlns:a16="http://schemas.microsoft.com/office/drawing/2014/main" id="{94484379-E642-433C-B53A-1DEE6A9DD4EB}"/>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6" name="Textfeld 15">
              <a:extLst>
                <a:ext uri="{FF2B5EF4-FFF2-40B4-BE49-F238E27FC236}">
                  <a16:creationId xmlns:a16="http://schemas.microsoft.com/office/drawing/2014/main" id="{7C54D7A6-C6ED-4572-B49C-338FB11A042A}"/>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06,00</a:t>
              </a:r>
            </a:p>
          </p:txBody>
        </p:sp>
      </p:grpSp>
      <p:grpSp>
        <p:nvGrpSpPr>
          <p:cNvPr id="17" name="Gruppieren 16">
            <a:extLst>
              <a:ext uri="{FF2B5EF4-FFF2-40B4-BE49-F238E27FC236}">
                <a16:creationId xmlns:a16="http://schemas.microsoft.com/office/drawing/2014/main" id="{382F9D16-DA93-44FA-B850-67D0B6AD397D}"/>
              </a:ext>
            </a:extLst>
          </p:cNvPr>
          <p:cNvGrpSpPr/>
          <p:nvPr userDrawn="1"/>
        </p:nvGrpSpPr>
        <p:grpSpPr>
          <a:xfrm>
            <a:off x="-390525" y="1491963"/>
            <a:ext cx="333375" cy="136812"/>
            <a:chOff x="-133350" y="2711163"/>
            <a:chExt cx="333375" cy="136812"/>
          </a:xfrm>
        </p:grpSpPr>
        <p:cxnSp>
          <p:nvCxnSpPr>
            <p:cNvPr id="18" name="Gerader Verbinder 17">
              <a:extLst>
                <a:ext uri="{FF2B5EF4-FFF2-40B4-BE49-F238E27FC236}">
                  <a16:creationId xmlns:a16="http://schemas.microsoft.com/office/drawing/2014/main" id="{7201A13C-71DC-4465-B39F-F196A503534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9" name="Textfeld 18">
              <a:extLst>
                <a:ext uri="{FF2B5EF4-FFF2-40B4-BE49-F238E27FC236}">
                  <a16:creationId xmlns:a16="http://schemas.microsoft.com/office/drawing/2014/main" id="{D957CB6E-B09B-4A22-86F0-6C38F81B2E90}"/>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05,00</a:t>
              </a:r>
            </a:p>
          </p:txBody>
        </p:sp>
      </p:grpSp>
      <p:grpSp>
        <p:nvGrpSpPr>
          <p:cNvPr id="20" name="Gruppieren 19">
            <a:extLst>
              <a:ext uri="{FF2B5EF4-FFF2-40B4-BE49-F238E27FC236}">
                <a16:creationId xmlns:a16="http://schemas.microsoft.com/office/drawing/2014/main" id="{38DB7D0C-ACAA-4A6B-8088-624B0BC24502}"/>
              </a:ext>
            </a:extLst>
          </p:cNvPr>
          <p:cNvGrpSpPr/>
          <p:nvPr userDrawn="1"/>
        </p:nvGrpSpPr>
        <p:grpSpPr>
          <a:xfrm>
            <a:off x="-390525" y="3292188"/>
            <a:ext cx="333375" cy="136812"/>
            <a:chOff x="-133350" y="2711163"/>
            <a:chExt cx="333375" cy="136812"/>
          </a:xfrm>
        </p:grpSpPr>
        <p:cxnSp>
          <p:nvCxnSpPr>
            <p:cNvPr id="21" name="Gerader Verbinder 20">
              <a:extLst>
                <a:ext uri="{FF2B5EF4-FFF2-40B4-BE49-F238E27FC236}">
                  <a16:creationId xmlns:a16="http://schemas.microsoft.com/office/drawing/2014/main" id="{E8B86ED7-0F29-451E-8C7D-9B396D5E2094}"/>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2" name="Textfeld 21">
              <a:extLst>
                <a:ext uri="{FF2B5EF4-FFF2-40B4-BE49-F238E27FC236}">
                  <a16:creationId xmlns:a16="http://schemas.microsoft.com/office/drawing/2014/main" id="{ED76FB85-7BBB-4E8D-A853-5FCC744835E1}"/>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00,00</a:t>
              </a:r>
            </a:p>
          </p:txBody>
        </p:sp>
      </p:grpSp>
      <p:grpSp>
        <p:nvGrpSpPr>
          <p:cNvPr id="23" name="Gruppieren 22">
            <a:extLst>
              <a:ext uri="{FF2B5EF4-FFF2-40B4-BE49-F238E27FC236}">
                <a16:creationId xmlns:a16="http://schemas.microsoft.com/office/drawing/2014/main" id="{E1524020-40DB-450A-AEE5-3E1B459B16B5}"/>
              </a:ext>
            </a:extLst>
          </p:cNvPr>
          <p:cNvGrpSpPr/>
          <p:nvPr userDrawn="1"/>
        </p:nvGrpSpPr>
        <p:grpSpPr>
          <a:xfrm>
            <a:off x="-390525" y="6063963"/>
            <a:ext cx="333375" cy="136812"/>
            <a:chOff x="-133350" y="2711163"/>
            <a:chExt cx="333375" cy="136812"/>
          </a:xfrm>
        </p:grpSpPr>
        <p:cxnSp>
          <p:nvCxnSpPr>
            <p:cNvPr id="24" name="Gerader Verbinder 23">
              <a:extLst>
                <a:ext uri="{FF2B5EF4-FFF2-40B4-BE49-F238E27FC236}">
                  <a16:creationId xmlns:a16="http://schemas.microsoft.com/office/drawing/2014/main" id="{539CBAAA-C79F-4BC9-9AF3-18ED0AF9EE7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Textfeld 24">
              <a:extLst>
                <a:ext uri="{FF2B5EF4-FFF2-40B4-BE49-F238E27FC236}">
                  <a16:creationId xmlns:a16="http://schemas.microsoft.com/office/drawing/2014/main" id="{65F01F83-E434-491F-8893-1CE5848F9B6D}"/>
                </a:ext>
              </a:extLst>
            </p:cNvPr>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07,70</a:t>
              </a:r>
            </a:p>
          </p:txBody>
        </p:sp>
      </p:grpSp>
      <p:grpSp>
        <p:nvGrpSpPr>
          <p:cNvPr id="26" name="Gruppieren 25">
            <a:extLst>
              <a:ext uri="{FF2B5EF4-FFF2-40B4-BE49-F238E27FC236}">
                <a16:creationId xmlns:a16="http://schemas.microsoft.com/office/drawing/2014/main" id="{99ECB07F-83AC-4A69-A930-C51459FBE5BA}"/>
              </a:ext>
            </a:extLst>
          </p:cNvPr>
          <p:cNvGrpSpPr/>
          <p:nvPr userDrawn="1"/>
        </p:nvGrpSpPr>
        <p:grpSpPr>
          <a:xfrm>
            <a:off x="-390525" y="6495763"/>
            <a:ext cx="333375" cy="136812"/>
            <a:chOff x="-133350" y="2711163"/>
            <a:chExt cx="333375" cy="136812"/>
          </a:xfrm>
        </p:grpSpPr>
        <p:cxnSp>
          <p:nvCxnSpPr>
            <p:cNvPr id="27" name="Gerader Verbinder 26">
              <a:extLst>
                <a:ext uri="{FF2B5EF4-FFF2-40B4-BE49-F238E27FC236}">
                  <a16:creationId xmlns:a16="http://schemas.microsoft.com/office/drawing/2014/main" id="{EB6DF347-64CA-4BE1-8952-3E80EBD0082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8" name="Textfeld 27">
              <a:extLst>
                <a:ext uri="{FF2B5EF4-FFF2-40B4-BE49-F238E27FC236}">
                  <a16:creationId xmlns:a16="http://schemas.microsoft.com/office/drawing/2014/main" id="{F82628F6-8442-4626-962B-E947FDA8C0C0}"/>
                </a:ext>
              </a:extLst>
            </p:cNvPr>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08,90</a:t>
              </a:r>
            </a:p>
          </p:txBody>
        </p:sp>
      </p:grpSp>
      <p:grpSp>
        <p:nvGrpSpPr>
          <p:cNvPr id="29" name="Gruppieren 28">
            <a:extLst>
              <a:ext uri="{FF2B5EF4-FFF2-40B4-BE49-F238E27FC236}">
                <a16:creationId xmlns:a16="http://schemas.microsoft.com/office/drawing/2014/main" id="{C9B4EC5D-DF7B-4D80-86D6-C95B0B60B325}"/>
              </a:ext>
            </a:extLst>
          </p:cNvPr>
          <p:cNvGrpSpPr/>
          <p:nvPr userDrawn="1"/>
        </p:nvGrpSpPr>
        <p:grpSpPr>
          <a:xfrm rot="16200000">
            <a:off x="281643" y="-299136"/>
            <a:ext cx="333375" cy="136808"/>
            <a:chOff x="-133350" y="2711167"/>
            <a:chExt cx="333375" cy="136808"/>
          </a:xfrm>
        </p:grpSpPr>
        <p:cxnSp>
          <p:nvCxnSpPr>
            <p:cNvPr id="30" name="Gerader Verbinder 29">
              <a:extLst>
                <a:ext uri="{FF2B5EF4-FFF2-40B4-BE49-F238E27FC236}">
                  <a16:creationId xmlns:a16="http://schemas.microsoft.com/office/drawing/2014/main" id="{7A230F03-8AA4-4AAE-999A-6E872C727A8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1" name="Textfeld 30">
              <a:extLst>
                <a:ext uri="{FF2B5EF4-FFF2-40B4-BE49-F238E27FC236}">
                  <a16:creationId xmlns:a16="http://schemas.microsoft.com/office/drawing/2014/main" id="{1C36145D-6FFB-4D3A-85D6-2ACFDAE5F5D2}"/>
                </a:ext>
              </a:extLst>
            </p:cNvPr>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32" name="Gruppieren 31">
            <a:extLst>
              <a:ext uri="{FF2B5EF4-FFF2-40B4-BE49-F238E27FC236}">
                <a16:creationId xmlns:a16="http://schemas.microsoft.com/office/drawing/2014/main" id="{0D1EC147-B041-40BC-BA8D-878A722616DE}"/>
              </a:ext>
            </a:extLst>
          </p:cNvPr>
          <p:cNvGrpSpPr/>
          <p:nvPr userDrawn="1"/>
        </p:nvGrpSpPr>
        <p:grpSpPr>
          <a:xfrm rot="16200000">
            <a:off x="5752963" y="-299136"/>
            <a:ext cx="333375" cy="136804"/>
            <a:chOff x="-133350" y="2711171"/>
            <a:chExt cx="333375" cy="136804"/>
          </a:xfrm>
        </p:grpSpPr>
        <p:cxnSp>
          <p:nvCxnSpPr>
            <p:cNvPr id="33" name="Gerader Verbinder 32">
              <a:extLst>
                <a:ext uri="{FF2B5EF4-FFF2-40B4-BE49-F238E27FC236}">
                  <a16:creationId xmlns:a16="http://schemas.microsoft.com/office/drawing/2014/main" id="{4A4E226E-C413-42F0-AA69-108B05313D4A}"/>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4" name="Textfeld 33">
              <a:extLst>
                <a:ext uri="{FF2B5EF4-FFF2-40B4-BE49-F238E27FC236}">
                  <a16:creationId xmlns:a16="http://schemas.microsoft.com/office/drawing/2014/main" id="{4A93327E-EEC7-45A4-9C35-410D17ECB865}"/>
                </a:ext>
              </a:extLst>
            </p:cNvPr>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grpSp>
        <p:nvGrpSpPr>
          <p:cNvPr id="35" name="Gruppieren 34">
            <a:extLst>
              <a:ext uri="{FF2B5EF4-FFF2-40B4-BE49-F238E27FC236}">
                <a16:creationId xmlns:a16="http://schemas.microsoft.com/office/drawing/2014/main" id="{0EC1AF1A-26A7-479B-A176-8997B58ED4D1}"/>
              </a:ext>
            </a:extLst>
          </p:cNvPr>
          <p:cNvGrpSpPr/>
          <p:nvPr userDrawn="1"/>
        </p:nvGrpSpPr>
        <p:grpSpPr>
          <a:xfrm>
            <a:off x="6203950" y="-397424"/>
            <a:ext cx="124906" cy="333375"/>
            <a:chOff x="6416680" y="-397424"/>
            <a:chExt cx="124906" cy="333375"/>
          </a:xfrm>
        </p:grpSpPr>
        <p:cxnSp>
          <p:nvCxnSpPr>
            <p:cNvPr id="36" name="Gerader Verbinder 35">
              <a:extLst>
                <a:ext uri="{FF2B5EF4-FFF2-40B4-BE49-F238E27FC236}">
                  <a16:creationId xmlns:a16="http://schemas.microsoft.com/office/drawing/2014/main" id="{80D76042-D322-4CD0-B41A-CE295CEC6835}"/>
                </a:ext>
              </a:extLst>
            </p:cNvPr>
            <p:cNvCxnSpPr>
              <a:cxnSpLocks/>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7" name="Textfeld 36">
              <a:extLst>
                <a:ext uri="{FF2B5EF4-FFF2-40B4-BE49-F238E27FC236}">
                  <a16:creationId xmlns:a16="http://schemas.microsoft.com/office/drawing/2014/main" id="{397EC952-23B6-4728-82B6-3D733107C66E}"/>
                </a:ext>
              </a:extLst>
            </p:cNvPr>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cxnSp>
        <p:nvCxnSpPr>
          <p:cNvPr id="38" name="Gerader Verbinder 37">
            <a:extLst>
              <a:ext uri="{FF2B5EF4-FFF2-40B4-BE49-F238E27FC236}">
                <a16:creationId xmlns:a16="http://schemas.microsoft.com/office/drawing/2014/main" id="{D8CEDBB7-9662-435E-8F5A-F3EE555D9908}"/>
              </a:ext>
            </a:extLst>
          </p:cNvPr>
          <p:cNvCxnSpPr>
            <a:cxnSpLocks/>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39" name="Gruppieren 38">
            <a:extLst>
              <a:ext uri="{FF2B5EF4-FFF2-40B4-BE49-F238E27FC236}">
                <a16:creationId xmlns:a16="http://schemas.microsoft.com/office/drawing/2014/main" id="{24365663-FE3F-47D4-A8D7-729A38C4987D}"/>
              </a:ext>
            </a:extLst>
          </p:cNvPr>
          <p:cNvGrpSpPr/>
          <p:nvPr userDrawn="1"/>
        </p:nvGrpSpPr>
        <p:grpSpPr>
          <a:xfrm rot="16200000">
            <a:off x="11447325" y="-299139"/>
            <a:ext cx="333375" cy="136800"/>
            <a:chOff x="-133350" y="2711175"/>
            <a:chExt cx="333375" cy="136800"/>
          </a:xfrm>
        </p:grpSpPr>
        <p:cxnSp>
          <p:nvCxnSpPr>
            <p:cNvPr id="40" name="Gerader Verbinder 39">
              <a:extLst>
                <a:ext uri="{FF2B5EF4-FFF2-40B4-BE49-F238E27FC236}">
                  <a16:creationId xmlns:a16="http://schemas.microsoft.com/office/drawing/2014/main" id="{92EE37E1-8647-4AEB-9AEE-FF0711435F35}"/>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1" name="Textfeld 40">
              <a:extLst>
                <a:ext uri="{FF2B5EF4-FFF2-40B4-BE49-F238E27FC236}">
                  <a16:creationId xmlns:a16="http://schemas.microsoft.com/office/drawing/2014/main" id="{C2B4E3D7-0BC3-4BC1-B86B-DD51E9785755}"/>
                </a:ext>
              </a:extLst>
            </p:cNvPr>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spTree>
    <p:extLst>
      <p:ext uri="{BB962C8B-B14F-4D97-AF65-F5344CB8AC3E}">
        <p14:creationId xmlns:p14="http://schemas.microsoft.com/office/powerpoint/2010/main" val="3301963263"/>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ur Titel | weiß">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E4048C-0B54-437F-B99C-D1780047466D}"/>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DAD94168-1D2E-414B-9AFB-B7BB2EA3568F}" type="datetime4">
              <a:rPr lang="de-DE" smtClean="0"/>
              <a:t>24.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7" name="Bildplatzhalter 6">
            <a:extLst>
              <a:ext uri="{FF2B5EF4-FFF2-40B4-BE49-F238E27FC236}">
                <a16:creationId xmlns:a16="http://schemas.microsoft.com/office/drawing/2014/main" id="{18B908A7-A1D8-4FB7-9CB4-BDC3E20D2B62}"/>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8" name="Textplatzhalter 9">
            <a:extLst>
              <a:ext uri="{FF2B5EF4-FFF2-40B4-BE49-F238E27FC236}">
                <a16:creationId xmlns:a16="http://schemas.microsoft.com/office/drawing/2014/main" id="{903DE59B-FC71-4F7B-BBCF-9B96B09DD62E}"/>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18297363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Zitat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E4048C-0B54-437F-B99C-D1780047466D}"/>
              </a:ext>
            </a:extLst>
          </p:cNvPr>
          <p:cNvSpPr>
            <a:spLocks noGrp="1"/>
          </p:cNvSpPr>
          <p:nvPr>
            <p:ph type="title"/>
          </p:nvPr>
        </p:nvSpPr>
        <p:spPr/>
        <p:txBody>
          <a:bodyPr/>
          <a:lstStyle>
            <a:lvl1pPr>
              <a:defRPr>
                <a:solidFill>
                  <a:srgbClr val="041E42"/>
                </a:solidFill>
              </a:defRPr>
            </a:lvl1pPr>
          </a:lstStyle>
          <a:p>
            <a:r>
              <a:rPr lang="de-DE" dirty="0"/>
              <a:t>Mastertitelformat bearbeiten</a:t>
            </a:r>
          </a:p>
        </p:txBody>
      </p:sp>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264EDA59-479C-41C3-99F0-9A24DD470063}" type="datetime4">
              <a:rPr lang="de-DE" smtClean="0"/>
              <a:t>24.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7" name="Rechteck 6">
            <a:extLst>
              <a:ext uri="{FF2B5EF4-FFF2-40B4-BE49-F238E27FC236}">
                <a16:creationId xmlns:a16="http://schemas.microsoft.com/office/drawing/2014/main" id="{EB25E710-D493-4189-8EF7-00ABE0AB56E5}"/>
              </a:ext>
            </a:extLst>
          </p:cNvPr>
          <p:cNvSpPr/>
          <p:nvPr userDrawn="1"/>
        </p:nvSpPr>
        <p:spPr>
          <a:xfrm>
            <a:off x="518317" y="1631155"/>
            <a:ext cx="11157746" cy="45696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bg1"/>
              </a:solidFill>
              <a:effectLst/>
              <a:uLnTx/>
              <a:uFillTx/>
              <a:latin typeface="Arial"/>
              <a:ea typeface="+mn-ea"/>
              <a:cs typeface="+mn-cs"/>
            </a:endParaRPr>
          </a:p>
        </p:txBody>
      </p:sp>
      <p:sp>
        <p:nvSpPr>
          <p:cNvPr id="9" name="Textplatzhalter 8">
            <a:extLst>
              <a:ext uri="{FF2B5EF4-FFF2-40B4-BE49-F238E27FC236}">
                <a16:creationId xmlns:a16="http://schemas.microsoft.com/office/drawing/2014/main" id="{F2F509DB-422D-41FB-A02B-822A0A204E45}"/>
              </a:ext>
            </a:extLst>
          </p:cNvPr>
          <p:cNvSpPr>
            <a:spLocks noGrp="1"/>
          </p:cNvSpPr>
          <p:nvPr>
            <p:ph type="body" sz="quarter" idx="24" hasCustomPrompt="1"/>
          </p:nvPr>
        </p:nvSpPr>
        <p:spPr>
          <a:xfrm>
            <a:off x="2497190" y="2835964"/>
            <a:ext cx="7200000" cy="2160000"/>
          </a:xfrm>
        </p:spPr>
        <p:txBody>
          <a:bodyPr rIns="0" anchor="ctr" anchorCtr="0">
            <a:normAutofit/>
          </a:bodyPr>
          <a:lstStyle>
            <a:lvl1pPr algn="ctr">
              <a:defRPr sz="2000" i="1">
                <a:solidFill>
                  <a:srgbClr val="041E42"/>
                </a:solidFill>
              </a:defRPr>
            </a:lvl1pPr>
            <a:lvl2pPr marL="0" indent="0">
              <a:buNone/>
              <a:defRPr/>
            </a:lvl2pPr>
          </a:lstStyle>
          <a:p>
            <a:pPr lvl="0"/>
            <a:r>
              <a:rPr lang="de-DE" dirty="0"/>
              <a:t>„Mastertextformat bearbeiten“</a:t>
            </a:r>
          </a:p>
        </p:txBody>
      </p:sp>
      <p:sp>
        <p:nvSpPr>
          <p:cNvPr id="10" name="Bildplatzhalter 6">
            <a:extLst>
              <a:ext uri="{FF2B5EF4-FFF2-40B4-BE49-F238E27FC236}">
                <a16:creationId xmlns:a16="http://schemas.microsoft.com/office/drawing/2014/main" id="{F862885B-685B-4384-B9F0-6266AD0BDA76}"/>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1" name="Textplatzhalter 9">
            <a:extLst>
              <a:ext uri="{FF2B5EF4-FFF2-40B4-BE49-F238E27FC236}">
                <a16:creationId xmlns:a16="http://schemas.microsoft.com/office/drawing/2014/main" id="{2BEC83A6-EBB5-4F38-9A43-62A2E7E36160}"/>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2455347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F8D2C6F2-BFE9-4DA1-8335-8212BBEBDEDB}" type="datetime4">
              <a:rPr lang="de-DE" smtClean="0"/>
              <a:t>24.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10" name="Textplatzhalter 6">
            <a:extLst>
              <a:ext uri="{FF2B5EF4-FFF2-40B4-BE49-F238E27FC236}">
                <a16:creationId xmlns:a16="http://schemas.microsoft.com/office/drawing/2014/main" id="{BF8056C4-F1A1-4860-B863-70A38CCE20DE}"/>
              </a:ext>
            </a:extLst>
          </p:cNvPr>
          <p:cNvSpPr>
            <a:spLocks noGrp="1"/>
          </p:cNvSpPr>
          <p:nvPr>
            <p:ph type="body" sz="quarter" idx="15" hasCustomPrompt="1"/>
          </p:nvPr>
        </p:nvSpPr>
        <p:spPr>
          <a:xfrm>
            <a:off x="948060" y="2354711"/>
            <a:ext cx="5039989" cy="281103"/>
          </a:xfrm>
        </p:spPr>
        <p:txBody>
          <a:bodyPr wrap="square">
            <a:noAutofit/>
          </a:bodyPr>
          <a:lstStyle>
            <a:lvl1pPr>
              <a:defRPr sz="1800"/>
            </a:lvl1pPr>
          </a:lstStyle>
          <a:p>
            <a:pPr lvl="0"/>
            <a:r>
              <a:rPr lang="de-DE" dirty="0"/>
              <a:t>Agendapunkt / Kapitelthema</a:t>
            </a:r>
          </a:p>
        </p:txBody>
      </p:sp>
      <p:sp>
        <p:nvSpPr>
          <p:cNvPr id="11" name="Textplatzhalter 6">
            <a:extLst>
              <a:ext uri="{FF2B5EF4-FFF2-40B4-BE49-F238E27FC236}">
                <a16:creationId xmlns:a16="http://schemas.microsoft.com/office/drawing/2014/main" id="{A4B92765-C038-4DB7-B6CF-33827BB87416}"/>
              </a:ext>
            </a:extLst>
          </p:cNvPr>
          <p:cNvSpPr>
            <a:spLocks noGrp="1"/>
          </p:cNvSpPr>
          <p:nvPr>
            <p:ph type="body" sz="quarter" idx="16" hasCustomPrompt="1"/>
          </p:nvPr>
        </p:nvSpPr>
        <p:spPr>
          <a:xfrm>
            <a:off x="518318" y="2354711"/>
            <a:ext cx="320601" cy="281103"/>
          </a:xfrm>
        </p:spPr>
        <p:txBody>
          <a:bodyPr wrap="none" rIns="0">
            <a:noAutofit/>
          </a:bodyPr>
          <a:lstStyle>
            <a:lvl1pPr>
              <a:defRPr sz="1800" b="1">
                <a:solidFill>
                  <a:srgbClr val="8C9FB1"/>
                </a:solidFill>
              </a:defRPr>
            </a:lvl1pPr>
          </a:lstStyle>
          <a:p>
            <a:pPr lvl="0"/>
            <a:r>
              <a:rPr lang="de-DE" dirty="0"/>
              <a:t>02 </a:t>
            </a:r>
          </a:p>
        </p:txBody>
      </p:sp>
      <p:sp>
        <p:nvSpPr>
          <p:cNvPr id="12" name="Textplatzhalter 6">
            <a:extLst>
              <a:ext uri="{FF2B5EF4-FFF2-40B4-BE49-F238E27FC236}">
                <a16:creationId xmlns:a16="http://schemas.microsoft.com/office/drawing/2014/main" id="{B48DD939-0764-4598-B8A8-5EF7FD589AF4}"/>
              </a:ext>
            </a:extLst>
          </p:cNvPr>
          <p:cNvSpPr>
            <a:spLocks noGrp="1"/>
          </p:cNvSpPr>
          <p:nvPr>
            <p:ph type="body" sz="quarter" idx="17" hasCustomPrompt="1"/>
          </p:nvPr>
        </p:nvSpPr>
        <p:spPr>
          <a:xfrm>
            <a:off x="948060" y="4525376"/>
            <a:ext cx="5039989" cy="281103"/>
          </a:xfrm>
        </p:spPr>
        <p:txBody>
          <a:bodyPr wrap="square">
            <a:noAutofit/>
          </a:bodyPr>
          <a:lstStyle>
            <a:lvl1pPr>
              <a:defRPr sz="1800"/>
            </a:lvl1pPr>
          </a:lstStyle>
          <a:p>
            <a:pPr lvl="0"/>
            <a:r>
              <a:rPr lang="de-DE" dirty="0"/>
              <a:t>Agendapunkt / Kapitelthema</a:t>
            </a:r>
          </a:p>
        </p:txBody>
      </p:sp>
      <p:sp>
        <p:nvSpPr>
          <p:cNvPr id="13" name="Textplatzhalter 6">
            <a:extLst>
              <a:ext uri="{FF2B5EF4-FFF2-40B4-BE49-F238E27FC236}">
                <a16:creationId xmlns:a16="http://schemas.microsoft.com/office/drawing/2014/main" id="{0169AC75-2D8F-414A-A2F5-470DEC8B533A}"/>
              </a:ext>
            </a:extLst>
          </p:cNvPr>
          <p:cNvSpPr>
            <a:spLocks noGrp="1"/>
          </p:cNvSpPr>
          <p:nvPr>
            <p:ph type="body" sz="quarter" idx="18" hasCustomPrompt="1"/>
          </p:nvPr>
        </p:nvSpPr>
        <p:spPr>
          <a:xfrm>
            <a:off x="518318" y="4525376"/>
            <a:ext cx="320601" cy="281103"/>
          </a:xfrm>
        </p:spPr>
        <p:txBody>
          <a:bodyPr wrap="none" rIns="0">
            <a:noAutofit/>
          </a:bodyPr>
          <a:lstStyle>
            <a:lvl1pPr>
              <a:defRPr sz="1800" b="1">
                <a:solidFill>
                  <a:srgbClr val="8C9FB1"/>
                </a:solidFill>
              </a:defRPr>
            </a:lvl1pPr>
          </a:lstStyle>
          <a:p>
            <a:pPr lvl="0"/>
            <a:r>
              <a:rPr lang="de-DE" dirty="0"/>
              <a:t>05 </a:t>
            </a:r>
          </a:p>
        </p:txBody>
      </p:sp>
      <p:sp>
        <p:nvSpPr>
          <p:cNvPr id="17" name="Textplatzhalter 6">
            <a:extLst>
              <a:ext uri="{FF2B5EF4-FFF2-40B4-BE49-F238E27FC236}">
                <a16:creationId xmlns:a16="http://schemas.microsoft.com/office/drawing/2014/main" id="{78F9E3F2-C660-4ABB-83AF-3F5B3E2F7700}"/>
              </a:ext>
            </a:extLst>
          </p:cNvPr>
          <p:cNvSpPr>
            <a:spLocks noGrp="1"/>
          </p:cNvSpPr>
          <p:nvPr>
            <p:ph type="body" sz="quarter" idx="19" hasCustomPrompt="1"/>
          </p:nvPr>
        </p:nvSpPr>
        <p:spPr>
          <a:xfrm>
            <a:off x="948060" y="3078266"/>
            <a:ext cx="5039989" cy="281103"/>
          </a:xfrm>
        </p:spPr>
        <p:txBody>
          <a:bodyPr wrap="square">
            <a:noAutofit/>
          </a:bodyPr>
          <a:lstStyle>
            <a:lvl1pPr>
              <a:defRPr sz="1800"/>
            </a:lvl1pPr>
          </a:lstStyle>
          <a:p>
            <a:pPr lvl="0"/>
            <a:r>
              <a:rPr lang="de-DE" dirty="0"/>
              <a:t>Agendapunkt / Kapitelthema</a:t>
            </a:r>
          </a:p>
        </p:txBody>
      </p:sp>
      <p:sp>
        <p:nvSpPr>
          <p:cNvPr id="18" name="Textplatzhalter 6">
            <a:extLst>
              <a:ext uri="{FF2B5EF4-FFF2-40B4-BE49-F238E27FC236}">
                <a16:creationId xmlns:a16="http://schemas.microsoft.com/office/drawing/2014/main" id="{CAB2683D-D5E7-45B9-9133-F4CFD483FA94}"/>
              </a:ext>
            </a:extLst>
          </p:cNvPr>
          <p:cNvSpPr>
            <a:spLocks noGrp="1"/>
          </p:cNvSpPr>
          <p:nvPr>
            <p:ph type="body" sz="quarter" idx="20" hasCustomPrompt="1"/>
          </p:nvPr>
        </p:nvSpPr>
        <p:spPr>
          <a:xfrm>
            <a:off x="518318" y="3078266"/>
            <a:ext cx="320601" cy="281103"/>
          </a:xfrm>
        </p:spPr>
        <p:txBody>
          <a:bodyPr wrap="none" rIns="0">
            <a:noAutofit/>
          </a:bodyPr>
          <a:lstStyle>
            <a:lvl1pPr>
              <a:defRPr sz="1800" b="1">
                <a:solidFill>
                  <a:srgbClr val="8C9FB1"/>
                </a:solidFill>
              </a:defRPr>
            </a:lvl1pPr>
          </a:lstStyle>
          <a:p>
            <a:pPr lvl="0"/>
            <a:r>
              <a:rPr lang="de-DE" dirty="0"/>
              <a:t>03 </a:t>
            </a:r>
          </a:p>
        </p:txBody>
      </p:sp>
      <p:sp>
        <p:nvSpPr>
          <p:cNvPr id="20" name="Textplatzhalter 6">
            <a:extLst>
              <a:ext uri="{FF2B5EF4-FFF2-40B4-BE49-F238E27FC236}">
                <a16:creationId xmlns:a16="http://schemas.microsoft.com/office/drawing/2014/main" id="{952E3AD3-9675-4713-A437-FEFA1B540023}"/>
              </a:ext>
            </a:extLst>
          </p:cNvPr>
          <p:cNvSpPr>
            <a:spLocks noGrp="1"/>
          </p:cNvSpPr>
          <p:nvPr>
            <p:ph type="body" sz="quarter" idx="21" hasCustomPrompt="1"/>
          </p:nvPr>
        </p:nvSpPr>
        <p:spPr>
          <a:xfrm>
            <a:off x="948060" y="3801821"/>
            <a:ext cx="5039989" cy="281103"/>
          </a:xfrm>
        </p:spPr>
        <p:txBody>
          <a:bodyPr wrap="square">
            <a:noAutofit/>
          </a:bodyPr>
          <a:lstStyle>
            <a:lvl1pPr>
              <a:defRPr sz="1800"/>
            </a:lvl1pPr>
          </a:lstStyle>
          <a:p>
            <a:pPr lvl="0"/>
            <a:r>
              <a:rPr lang="de-DE" dirty="0"/>
              <a:t>Agendapunkt / Kapitelthema</a:t>
            </a:r>
          </a:p>
        </p:txBody>
      </p:sp>
      <p:sp>
        <p:nvSpPr>
          <p:cNvPr id="21" name="Textplatzhalter 6">
            <a:extLst>
              <a:ext uri="{FF2B5EF4-FFF2-40B4-BE49-F238E27FC236}">
                <a16:creationId xmlns:a16="http://schemas.microsoft.com/office/drawing/2014/main" id="{1852432A-5FDF-42C2-BC07-F1752012B84C}"/>
              </a:ext>
            </a:extLst>
          </p:cNvPr>
          <p:cNvSpPr>
            <a:spLocks noGrp="1"/>
          </p:cNvSpPr>
          <p:nvPr>
            <p:ph type="body" sz="quarter" idx="22" hasCustomPrompt="1"/>
          </p:nvPr>
        </p:nvSpPr>
        <p:spPr>
          <a:xfrm>
            <a:off x="518318" y="3801821"/>
            <a:ext cx="320601" cy="281103"/>
          </a:xfrm>
        </p:spPr>
        <p:txBody>
          <a:bodyPr wrap="none" rIns="0">
            <a:noAutofit/>
          </a:bodyPr>
          <a:lstStyle>
            <a:lvl1pPr>
              <a:defRPr sz="1800" b="1">
                <a:solidFill>
                  <a:srgbClr val="8C9FB1"/>
                </a:solidFill>
              </a:defRPr>
            </a:lvl1pPr>
          </a:lstStyle>
          <a:p>
            <a:pPr lvl="0"/>
            <a:r>
              <a:rPr lang="de-DE" dirty="0"/>
              <a:t>04 </a:t>
            </a:r>
          </a:p>
        </p:txBody>
      </p:sp>
      <p:sp>
        <p:nvSpPr>
          <p:cNvPr id="24" name="Textplatzhalter 6">
            <a:extLst>
              <a:ext uri="{FF2B5EF4-FFF2-40B4-BE49-F238E27FC236}">
                <a16:creationId xmlns:a16="http://schemas.microsoft.com/office/drawing/2014/main" id="{B2468A8B-4816-458C-AEB6-53AB9CF88AF3}"/>
              </a:ext>
            </a:extLst>
          </p:cNvPr>
          <p:cNvSpPr>
            <a:spLocks noGrp="1"/>
          </p:cNvSpPr>
          <p:nvPr>
            <p:ph type="body" sz="quarter" idx="23" hasCustomPrompt="1"/>
          </p:nvPr>
        </p:nvSpPr>
        <p:spPr>
          <a:xfrm>
            <a:off x="948060" y="5248930"/>
            <a:ext cx="5039989" cy="281103"/>
          </a:xfrm>
        </p:spPr>
        <p:txBody>
          <a:bodyPr wrap="square">
            <a:noAutofit/>
          </a:bodyPr>
          <a:lstStyle>
            <a:lvl1pPr>
              <a:defRPr sz="1800"/>
            </a:lvl1pPr>
          </a:lstStyle>
          <a:p>
            <a:pPr lvl="0"/>
            <a:r>
              <a:rPr lang="de-DE" dirty="0"/>
              <a:t>Agendapunkt / Kapitelthema</a:t>
            </a:r>
          </a:p>
        </p:txBody>
      </p:sp>
      <p:sp>
        <p:nvSpPr>
          <p:cNvPr id="25" name="Textplatzhalter 6">
            <a:extLst>
              <a:ext uri="{FF2B5EF4-FFF2-40B4-BE49-F238E27FC236}">
                <a16:creationId xmlns:a16="http://schemas.microsoft.com/office/drawing/2014/main" id="{F92C0AC2-BCD1-47F5-99DB-35823E79AB94}"/>
              </a:ext>
            </a:extLst>
          </p:cNvPr>
          <p:cNvSpPr>
            <a:spLocks noGrp="1"/>
          </p:cNvSpPr>
          <p:nvPr>
            <p:ph type="body" sz="quarter" idx="24" hasCustomPrompt="1"/>
          </p:nvPr>
        </p:nvSpPr>
        <p:spPr>
          <a:xfrm>
            <a:off x="518318" y="5248930"/>
            <a:ext cx="320601" cy="281103"/>
          </a:xfrm>
        </p:spPr>
        <p:txBody>
          <a:bodyPr wrap="none" rIns="0">
            <a:noAutofit/>
          </a:bodyPr>
          <a:lstStyle>
            <a:lvl1pPr>
              <a:defRPr sz="1800" b="1">
                <a:solidFill>
                  <a:srgbClr val="8C9FB1"/>
                </a:solidFill>
              </a:defRPr>
            </a:lvl1pPr>
          </a:lstStyle>
          <a:p>
            <a:pPr lvl="0"/>
            <a:r>
              <a:rPr lang="de-DE" dirty="0"/>
              <a:t>06 </a:t>
            </a:r>
          </a:p>
        </p:txBody>
      </p:sp>
      <p:sp>
        <p:nvSpPr>
          <p:cNvPr id="26" name="Textplatzhalter 6">
            <a:extLst>
              <a:ext uri="{FF2B5EF4-FFF2-40B4-BE49-F238E27FC236}">
                <a16:creationId xmlns:a16="http://schemas.microsoft.com/office/drawing/2014/main" id="{6E5C8951-ED83-4B8D-A041-11DC6291DD84}"/>
              </a:ext>
            </a:extLst>
          </p:cNvPr>
          <p:cNvSpPr>
            <a:spLocks noGrp="1"/>
          </p:cNvSpPr>
          <p:nvPr>
            <p:ph type="body" sz="quarter" idx="25" hasCustomPrompt="1"/>
          </p:nvPr>
        </p:nvSpPr>
        <p:spPr>
          <a:xfrm>
            <a:off x="6636190" y="1632184"/>
            <a:ext cx="5039873" cy="281103"/>
          </a:xfrm>
        </p:spPr>
        <p:txBody>
          <a:bodyPr wrap="square">
            <a:noAutofit/>
          </a:bodyPr>
          <a:lstStyle>
            <a:lvl1pPr>
              <a:defRPr sz="1800"/>
            </a:lvl1pPr>
          </a:lstStyle>
          <a:p>
            <a:pPr lvl="0"/>
            <a:r>
              <a:rPr lang="de-DE"/>
              <a:t>Agendapunkt / Kapitelthema</a:t>
            </a:r>
            <a:endParaRPr lang="de-DE" dirty="0"/>
          </a:p>
        </p:txBody>
      </p:sp>
      <p:sp>
        <p:nvSpPr>
          <p:cNvPr id="27" name="Textplatzhalter 6">
            <a:extLst>
              <a:ext uri="{FF2B5EF4-FFF2-40B4-BE49-F238E27FC236}">
                <a16:creationId xmlns:a16="http://schemas.microsoft.com/office/drawing/2014/main" id="{7D6B79FA-8C76-4CA9-AF55-F7541503ECB2}"/>
              </a:ext>
            </a:extLst>
          </p:cNvPr>
          <p:cNvSpPr>
            <a:spLocks noGrp="1"/>
          </p:cNvSpPr>
          <p:nvPr>
            <p:ph type="body" sz="quarter" idx="26" hasCustomPrompt="1"/>
          </p:nvPr>
        </p:nvSpPr>
        <p:spPr>
          <a:xfrm>
            <a:off x="6206332" y="1632184"/>
            <a:ext cx="320601" cy="281103"/>
          </a:xfrm>
        </p:spPr>
        <p:txBody>
          <a:bodyPr wrap="none" rIns="0">
            <a:noAutofit/>
          </a:bodyPr>
          <a:lstStyle>
            <a:lvl1pPr>
              <a:defRPr sz="1800" b="1">
                <a:solidFill>
                  <a:srgbClr val="8C9FB1"/>
                </a:solidFill>
              </a:defRPr>
            </a:lvl1pPr>
          </a:lstStyle>
          <a:p>
            <a:pPr lvl="0"/>
            <a:r>
              <a:rPr lang="de-DE" dirty="0"/>
              <a:t>07 </a:t>
            </a:r>
          </a:p>
        </p:txBody>
      </p:sp>
      <p:sp>
        <p:nvSpPr>
          <p:cNvPr id="28" name="Textplatzhalter 6">
            <a:extLst>
              <a:ext uri="{FF2B5EF4-FFF2-40B4-BE49-F238E27FC236}">
                <a16:creationId xmlns:a16="http://schemas.microsoft.com/office/drawing/2014/main" id="{89249A36-CB58-4007-8E81-30FA75194BA0}"/>
              </a:ext>
            </a:extLst>
          </p:cNvPr>
          <p:cNvSpPr>
            <a:spLocks noGrp="1"/>
          </p:cNvSpPr>
          <p:nvPr>
            <p:ph type="body" sz="quarter" idx="27" hasCustomPrompt="1"/>
          </p:nvPr>
        </p:nvSpPr>
        <p:spPr>
          <a:xfrm>
            <a:off x="6636190" y="2355533"/>
            <a:ext cx="5039873" cy="281103"/>
          </a:xfrm>
        </p:spPr>
        <p:txBody>
          <a:bodyPr wrap="square">
            <a:noAutofit/>
          </a:bodyPr>
          <a:lstStyle>
            <a:lvl1pPr>
              <a:defRPr sz="1800"/>
            </a:lvl1pPr>
          </a:lstStyle>
          <a:p>
            <a:pPr lvl="0"/>
            <a:r>
              <a:rPr lang="de-DE"/>
              <a:t>Agendapunkt / Kapitelthema</a:t>
            </a:r>
            <a:endParaRPr lang="de-DE" dirty="0"/>
          </a:p>
        </p:txBody>
      </p:sp>
      <p:sp>
        <p:nvSpPr>
          <p:cNvPr id="29" name="Textplatzhalter 6">
            <a:extLst>
              <a:ext uri="{FF2B5EF4-FFF2-40B4-BE49-F238E27FC236}">
                <a16:creationId xmlns:a16="http://schemas.microsoft.com/office/drawing/2014/main" id="{953A9A61-99D0-44B5-89EB-1D1035F914BD}"/>
              </a:ext>
            </a:extLst>
          </p:cNvPr>
          <p:cNvSpPr>
            <a:spLocks noGrp="1"/>
          </p:cNvSpPr>
          <p:nvPr>
            <p:ph type="body" sz="quarter" idx="28" hasCustomPrompt="1"/>
          </p:nvPr>
        </p:nvSpPr>
        <p:spPr>
          <a:xfrm>
            <a:off x="6206332" y="2355533"/>
            <a:ext cx="320601" cy="281103"/>
          </a:xfrm>
        </p:spPr>
        <p:txBody>
          <a:bodyPr wrap="none" rIns="0">
            <a:noAutofit/>
          </a:bodyPr>
          <a:lstStyle>
            <a:lvl1pPr>
              <a:defRPr sz="1800" b="1">
                <a:solidFill>
                  <a:srgbClr val="8C9FB1"/>
                </a:solidFill>
              </a:defRPr>
            </a:lvl1pPr>
          </a:lstStyle>
          <a:p>
            <a:pPr lvl="0"/>
            <a:r>
              <a:rPr lang="de-DE" dirty="0"/>
              <a:t>08 </a:t>
            </a:r>
          </a:p>
        </p:txBody>
      </p:sp>
      <p:sp>
        <p:nvSpPr>
          <p:cNvPr id="30" name="Textplatzhalter 6">
            <a:extLst>
              <a:ext uri="{FF2B5EF4-FFF2-40B4-BE49-F238E27FC236}">
                <a16:creationId xmlns:a16="http://schemas.microsoft.com/office/drawing/2014/main" id="{E80B7F99-D2A6-486E-BB92-8192AB563EFC}"/>
              </a:ext>
            </a:extLst>
          </p:cNvPr>
          <p:cNvSpPr>
            <a:spLocks noGrp="1"/>
          </p:cNvSpPr>
          <p:nvPr>
            <p:ph type="body" sz="quarter" idx="29" hasCustomPrompt="1"/>
          </p:nvPr>
        </p:nvSpPr>
        <p:spPr>
          <a:xfrm>
            <a:off x="6636190" y="4525580"/>
            <a:ext cx="5039873" cy="281103"/>
          </a:xfrm>
        </p:spPr>
        <p:txBody>
          <a:bodyPr wrap="square">
            <a:noAutofit/>
          </a:bodyPr>
          <a:lstStyle>
            <a:lvl1pPr>
              <a:defRPr sz="1800"/>
            </a:lvl1pPr>
          </a:lstStyle>
          <a:p>
            <a:pPr lvl="0"/>
            <a:r>
              <a:rPr lang="de-DE"/>
              <a:t>Agendapunkt / Kapitelthema</a:t>
            </a:r>
            <a:endParaRPr lang="de-DE" dirty="0"/>
          </a:p>
        </p:txBody>
      </p:sp>
      <p:sp>
        <p:nvSpPr>
          <p:cNvPr id="31" name="Textplatzhalter 6">
            <a:extLst>
              <a:ext uri="{FF2B5EF4-FFF2-40B4-BE49-F238E27FC236}">
                <a16:creationId xmlns:a16="http://schemas.microsoft.com/office/drawing/2014/main" id="{C08D70F6-D151-42E1-8F5E-DD5ADD0927D9}"/>
              </a:ext>
            </a:extLst>
          </p:cNvPr>
          <p:cNvSpPr>
            <a:spLocks noGrp="1"/>
          </p:cNvSpPr>
          <p:nvPr>
            <p:ph type="body" sz="quarter" idx="30" hasCustomPrompt="1"/>
          </p:nvPr>
        </p:nvSpPr>
        <p:spPr>
          <a:xfrm>
            <a:off x="6206332" y="4525580"/>
            <a:ext cx="307841" cy="281103"/>
          </a:xfrm>
        </p:spPr>
        <p:txBody>
          <a:bodyPr wrap="none" rIns="0">
            <a:noAutofit/>
          </a:bodyPr>
          <a:lstStyle>
            <a:lvl1pPr>
              <a:defRPr sz="1800" b="1">
                <a:solidFill>
                  <a:srgbClr val="8C9FB1"/>
                </a:solidFill>
              </a:defRPr>
            </a:lvl1pPr>
          </a:lstStyle>
          <a:p>
            <a:pPr lvl="0"/>
            <a:r>
              <a:rPr lang="de-DE" dirty="0"/>
              <a:t>11 </a:t>
            </a:r>
          </a:p>
        </p:txBody>
      </p:sp>
      <p:sp>
        <p:nvSpPr>
          <p:cNvPr id="32" name="Textplatzhalter 6">
            <a:extLst>
              <a:ext uri="{FF2B5EF4-FFF2-40B4-BE49-F238E27FC236}">
                <a16:creationId xmlns:a16="http://schemas.microsoft.com/office/drawing/2014/main" id="{34991AD2-EBFD-4358-9611-2BE7F693C7FF}"/>
              </a:ext>
            </a:extLst>
          </p:cNvPr>
          <p:cNvSpPr>
            <a:spLocks noGrp="1"/>
          </p:cNvSpPr>
          <p:nvPr>
            <p:ph type="body" sz="quarter" idx="31" hasCustomPrompt="1"/>
          </p:nvPr>
        </p:nvSpPr>
        <p:spPr>
          <a:xfrm>
            <a:off x="6636190" y="3078882"/>
            <a:ext cx="5039873" cy="281103"/>
          </a:xfrm>
        </p:spPr>
        <p:txBody>
          <a:bodyPr wrap="square">
            <a:noAutofit/>
          </a:bodyPr>
          <a:lstStyle>
            <a:lvl1pPr>
              <a:defRPr sz="1800"/>
            </a:lvl1pPr>
          </a:lstStyle>
          <a:p>
            <a:pPr lvl="0"/>
            <a:r>
              <a:rPr lang="de-DE"/>
              <a:t>Agendapunkt / Kapitelthema</a:t>
            </a:r>
            <a:endParaRPr lang="de-DE" dirty="0"/>
          </a:p>
        </p:txBody>
      </p:sp>
      <p:sp>
        <p:nvSpPr>
          <p:cNvPr id="33" name="Textplatzhalter 6">
            <a:extLst>
              <a:ext uri="{FF2B5EF4-FFF2-40B4-BE49-F238E27FC236}">
                <a16:creationId xmlns:a16="http://schemas.microsoft.com/office/drawing/2014/main" id="{E6132B6E-46AD-4F19-ACEF-FC5E2EBEEE72}"/>
              </a:ext>
            </a:extLst>
          </p:cNvPr>
          <p:cNvSpPr>
            <a:spLocks noGrp="1"/>
          </p:cNvSpPr>
          <p:nvPr>
            <p:ph type="body" sz="quarter" idx="32" hasCustomPrompt="1"/>
          </p:nvPr>
        </p:nvSpPr>
        <p:spPr>
          <a:xfrm>
            <a:off x="6206332" y="3078882"/>
            <a:ext cx="320601" cy="281103"/>
          </a:xfrm>
        </p:spPr>
        <p:txBody>
          <a:bodyPr wrap="none" rIns="0">
            <a:noAutofit/>
          </a:bodyPr>
          <a:lstStyle>
            <a:lvl1pPr>
              <a:defRPr sz="1800" b="1">
                <a:solidFill>
                  <a:srgbClr val="8C9FB1"/>
                </a:solidFill>
              </a:defRPr>
            </a:lvl1pPr>
          </a:lstStyle>
          <a:p>
            <a:pPr lvl="0"/>
            <a:r>
              <a:rPr lang="de-DE" dirty="0"/>
              <a:t>09 </a:t>
            </a:r>
          </a:p>
        </p:txBody>
      </p:sp>
      <p:sp>
        <p:nvSpPr>
          <p:cNvPr id="34" name="Textplatzhalter 6">
            <a:extLst>
              <a:ext uri="{FF2B5EF4-FFF2-40B4-BE49-F238E27FC236}">
                <a16:creationId xmlns:a16="http://schemas.microsoft.com/office/drawing/2014/main" id="{5B29B58B-9C14-4145-95A8-C62AC51F1A6E}"/>
              </a:ext>
            </a:extLst>
          </p:cNvPr>
          <p:cNvSpPr>
            <a:spLocks noGrp="1"/>
          </p:cNvSpPr>
          <p:nvPr>
            <p:ph type="body" sz="quarter" idx="33" hasCustomPrompt="1"/>
          </p:nvPr>
        </p:nvSpPr>
        <p:spPr>
          <a:xfrm>
            <a:off x="6636190" y="3802231"/>
            <a:ext cx="5039873" cy="281103"/>
          </a:xfrm>
        </p:spPr>
        <p:txBody>
          <a:bodyPr wrap="square">
            <a:noAutofit/>
          </a:bodyPr>
          <a:lstStyle>
            <a:lvl1pPr>
              <a:defRPr sz="1800"/>
            </a:lvl1pPr>
          </a:lstStyle>
          <a:p>
            <a:pPr lvl="0"/>
            <a:r>
              <a:rPr lang="de-DE"/>
              <a:t>Agendapunkt / Kapitelthema</a:t>
            </a:r>
            <a:endParaRPr lang="de-DE" dirty="0"/>
          </a:p>
        </p:txBody>
      </p:sp>
      <p:sp>
        <p:nvSpPr>
          <p:cNvPr id="35" name="Textplatzhalter 6">
            <a:extLst>
              <a:ext uri="{FF2B5EF4-FFF2-40B4-BE49-F238E27FC236}">
                <a16:creationId xmlns:a16="http://schemas.microsoft.com/office/drawing/2014/main" id="{5E6DB4F9-1F61-4B1E-8694-CF32F6ABEB8F}"/>
              </a:ext>
            </a:extLst>
          </p:cNvPr>
          <p:cNvSpPr>
            <a:spLocks noGrp="1"/>
          </p:cNvSpPr>
          <p:nvPr>
            <p:ph type="body" sz="quarter" idx="34" hasCustomPrompt="1"/>
          </p:nvPr>
        </p:nvSpPr>
        <p:spPr>
          <a:xfrm>
            <a:off x="6206332" y="3802231"/>
            <a:ext cx="320601" cy="281103"/>
          </a:xfrm>
        </p:spPr>
        <p:txBody>
          <a:bodyPr wrap="none" rIns="0">
            <a:noAutofit/>
          </a:bodyPr>
          <a:lstStyle>
            <a:lvl1pPr>
              <a:defRPr sz="1800" b="1">
                <a:solidFill>
                  <a:srgbClr val="8C9FB1"/>
                </a:solidFill>
              </a:defRPr>
            </a:lvl1pPr>
          </a:lstStyle>
          <a:p>
            <a:pPr lvl="0"/>
            <a:r>
              <a:rPr lang="de-DE" dirty="0"/>
              <a:t>10 </a:t>
            </a:r>
          </a:p>
        </p:txBody>
      </p:sp>
      <p:sp>
        <p:nvSpPr>
          <p:cNvPr id="36" name="Textplatzhalter 6">
            <a:extLst>
              <a:ext uri="{FF2B5EF4-FFF2-40B4-BE49-F238E27FC236}">
                <a16:creationId xmlns:a16="http://schemas.microsoft.com/office/drawing/2014/main" id="{F139CCA6-FA40-4FAD-991E-8F0D932F40B0}"/>
              </a:ext>
            </a:extLst>
          </p:cNvPr>
          <p:cNvSpPr>
            <a:spLocks noGrp="1"/>
          </p:cNvSpPr>
          <p:nvPr>
            <p:ph type="body" sz="quarter" idx="35" hasCustomPrompt="1"/>
          </p:nvPr>
        </p:nvSpPr>
        <p:spPr>
          <a:xfrm>
            <a:off x="6636190" y="5248930"/>
            <a:ext cx="5039873" cy="281103"/>
          </a:xfrm>
        </p:spPr>
        <p:txBody>
          <a:bodyPr wrap="square">
            <a:noAutofit/>
          </a:bodyPr>
          <a:lstStyle>
            <a:lvl1pPr>
              <a:defRPr sz="1800"/>
            </a:lvl1pPr>
          </a:lstStyle>
          <a:p>
            <a:pPr lvl="0"/>
            <a:r>
              <a:rPr lang="de-DE"/>
              <a:t>Agendapunkt / Kapitelthema</a:t>
            </a:r>
            <a:endParaRPr lang="de-DE" dirty="0"/>
          </a:p>
        </p:txBody>
      </p:sp>
      <p:sp>
        <p:nvSpPr>
          <p:cNvPr id="37" name="Textplatzhalter 6">
            <a:extLst>
              <a:ext uri="{FF2B5EF4-FFF2-40B4-BE49-F238E27FC236}">
                <a16:creationId xmlns:a16="http://schemas.microsoft.com/office/drawing/2014/main" id="{4ABC58A4-2FF6-4DD6-B7CE-07D57A9854B7}"/>
              </a:ext>
            </a:extLst>
          </p:cNvPr>
          <p:cNvSpPr>
            <a:spLocks noGrp="1"/>
          </p:cNvSpPr>
          <p:nvPr>
            <p:ph type="body" sz="quarter" idx="36" hasCustomPrompt="1"/>
          </p:nvPr>
        </p:nvSpPr>
        <p:spPr>
          <a:xfrm>
            <a:off x="6206332" y="5248930"/>
            <a:ext cx="320601" cy="281103"/>
          </a:xfrm>
        </p:spPr>
        <p:txBody>
          <a:bodyPr wrap="none" rIns="0">
            <a:noAutofit/>
          </a:bodyPr>
          <a:lstStyle>
            <a:lvl1pPr>
              <a:defRPr sz="1800" b="1">
                <a:solidFill>
                  <a:srgbClr val="8C9FB1"/>
                </a:solidFill>
              </a:defRPr>
            </a:lvl1pPr>
          </a:lstStyle>
          <a:p>
            <a:pPr lvl="0"/>
            <a:r>
              <a:rPr lang="de-DE" dirty="0"/>
              <a:t>12 </a:t>
            </a:r>
          </a:p>
        </p:txBody>
      </p:sp>
      <p:sp>
        <p:nvSpPr>
          <p:cNvPr id="6" name="Titel 5">
            <a:extLst>
              <a:ext uri="{FF2B5EF4-FFF2-40B4-BE49-F238E27FC236}">
                <a16:creationId xmlns:a16="http://schemas.microsoft.com/office/drawing/2014/main" id="{B83D1D4D-3108-48AF-9002-E2787CA11C49}"/>
              </a:ext>
            </a:extLst>
          </p:cNvPr>
          <p:cNvSpPr>
            <a:spLocks noGrp="1"/>
          </p:cNvSpPr>
          <p:nvPr>
            <p:ph type="title"/>
          </p:nvPr>
        </p:nvSpPr>
        <p:spPr>
          <a:xfrm>
            <a:off x="518318" y="301185"/>
            <a:ext cx="6844385" cy="332399"/>
          </a:xfrm>
        </p:spPr>
        <p:txBody>
          <a:bodyPr/>
          <a:lstStyle>
            <a:lvl1pPr>
              <a:defRPr>
                <a:solidFill>
                  <a:srgbClr val="041E42"/>
                </a:solidFill>
              </a:defRPr>
            </a:lvl1pPr>
          </a:lstStyle>
          <a:p>
            <a:r>
              <a:rPr lang="de-DE"/>
              <a:t>Mastertitelformat bearbeiten</a:t>
            </a:r>
          </a:p>
        </p:txBody>
      </p:sp>
      <p:sp>
        <p:nvSpPr>
          <p:cNvPr id="38" name="Textplatzhalter 9">
            <a:extLst>
              <a:ext uri="{FF2B5EF4-FFF2-40B4-BE49-F238E27FC236}">
                <a16:creationId xmlns:a16="http://schemas.microsoft.com/office/drawing/2014/main" id="{37A4DE60-6537-42AA-B80E-663634EF66B9}"/>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
        <p:nvSpPr>
          <p:cNvPr id="39" name="Textplatzhalter 6">
            <a:extLst>
              <a:ext uri="{FF2B5EF4-FFF2-40B4-BE49-F238E27FC236}">
                <a16:creationId xmlns:a16="http://schemas.microsoft.com/office/drawing/2014/main" id="{D6F3326C-A71E-4096-84A9-CBF2623C8CD8}"/>
              </a:ext>
            </a:extLst>
          </p:cNvPr>
          <p:cNvSpPr>
            <a:spLocks noGrp="1"/>
          </p:cNvSpPr>
          <p:nvPr>
            <p:ph type="body" sz="quarter" idx="13" hasCustomPrompt="1"/>
          </p:nvPr>
        </p:nvSpPr>
        <p:spPr>
          <a:xfrm>
            <a:off x="948060" y="1631156"/>
            <a:ext cx="5039989" cy="281103"/>
          </a:xfrm>
        </p:spPr>
        <p:txBody>
          <a:bodyPr wrap="square">
            <a:noAutofit/>
          </a:bodyPr>
          <a:lstStyle>
            <a:lvl1pPr>
              <a:defRPr sz="1800"/>
            </a:lvl1pPr>
          </a:lstStyle>
          <a:p>
            <a:pPr lvl="0"/>
            <a:r>
              <a:rPr lang="de-DE" dirty="0"/>
              <a:t>Agendapunkt / Kapitelthema</a:t>
            </a:r>
          </a:p>
        </p:txBody>
      </p:sp>
      <p:sp>
        <p:nvSpPr>
          <p:cNvPr id="40" name="Textplatzhalter 6">
            <a:extLst>
              <a:ext uri="{FF2B5EF4-FFF2-40B4-BE49-F238E27FC236}">
                <a16:creationId xmlns:a16="http://schemas.microsoft.com/office/drawing/2014/main" id="{E6C7796D-6ED1-4B91-AD58-8FB5EA6F6F85}"/>
              </a:ext>
            </a:extLst>
          </p:cNvPr>
          <p:cNvSpPr>
            <a:spLocks noGrp="1"/>
          </p:cNvSpPr>
          <p:nvPr>
            <p:ph type="body" sz="quarter" idx="14" hasCustomPrompt="1"/>
          </p:nvPr>
        </p:nvSpPr>
        <p:spPr>
          <a:xfrm>
            <a:off x="518318" y="1631156"/>
            <a:ext cx="320601" cy="281103"/>
          </a:xfrm>
        </p:spPr>
        <p:txBody>
          <a:bodyPr wrap="none" rIns="0">
            <a:noAutofit/>
          </a:bodyPr>
          <a:lstStyle>
            <a:lvl1pPr>
              <a:defRPr sz="1800" b="1">
                <a:solidFill>
                  <a:srgbClr val="8C9FB1"/>
                </a:solidFill>
              </a:defRPr>
            </a:lvl1pPr>
          </a:lstStyle>
          <a:p>
            <a:pPr lvl="0"/>
            <a:r>
              <a:rPr lang="de-DE" dirty="0"/>
              <a:t>01 </a:t>
            </a:r>
          </a:p>
        </p:txBody>
      </p:sp>
      <p:sp>
        <p:nvSpPr>
          <p:cNvPr id="7" name="Bildplatzhalter 6">
            <a:extLst>
              <a:ext uri="{FF2B5EF4-FFF2-40B4-BE49-F238E27FC236}">
                <a16:creationId xmlns:a16="http://schemas.microsoft.com/office/drawing/2014/main" id="{86D31599-AF4C-4469-80F6-AA369A20BF0B}"/>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Tree>
    <p:extLst>
      <p:ext uri="{BB962C8B-B14F-4D97-AF65-F5344CB8AC3E}">
        <p14:creationId xmlns:p14="http://schemas.microsoft.com/office/powerpoint/2010/main" val="16510167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chlussfolie">
    <p:bg>
      <p:bgRef idx="1001">
        <a:schemeClr val="bg2"/>
      </p:bgRef>
    </p:bg>
    <p:spTree>
      <p:nvGrpSpPr>
        <p:cNvPr id="1" name=""/>
        <p:cNvGrpSpPr/>
        <p:nvPr/>
      </p:nvGrpSpPr>
      <p:grpSpPr>
        <a:xfrm>
          <a:off x="0" y="0"/>
          <a:ext cx="0" cy="0"/>
          <a:chOff x="0" y="0"/>
          <a:chExt cx="0" cy="0"/>
        </a:xfrm>
      </p:grpSpPr>
      <p:sp>
        <p:nvSpPr>
          <p:cNvPr id="57" name="Textplatzhalter 167">
            <a:extLst>
              <a:ext uri="{FF2B5EF4-FFF2-40B4-BE49-F238E27FC236}">
                <a16:creationId xmlns:a16="http://schemas.microsoft.com/office/drawing/2014/main" id="{68AB2348-B91F-4E68-BDE1-60ECCE02B493}"/>
              </a:ext>
            </a:extLst>
          </p:cNvPr>
          <p:cNvSpPr>
            <a:spLocks noGrp="1"/>
          </p:cNvSpPr>
          <p:nvPr>
            <p:ph type="body" sz="quarter" idx="12" hasCustomPrompt="1"/>
          </p:nvPr>
        </p:nvSpPr>
        <p:spPr>
          <a:xfrm>
            <a:off x="0" y="1628775"/>
            <a:ext cx="12192000" cy="5229225"/>
          </a:xfrm>
          <a:gradFill>
            <a:gsLst>
              <a:gs pos="50000">
                <a:schemeClr val="accent4">
                  <a:alpha val="50000"/>
                </a:schemeClr>
              </a:gs>
              <a:gs pos="5000">
                <a:schemeClr val="accent4"/>
              </a:gs>
              <a:gs pos="100000">
                <a:schemeClr val="accent4">
                  <a:alpha val="20000"/>
                </a:schemeClr>
              </a:gs>
            </a:gsLst>
            <a:lin ang="5400000" scaled="1"/>
          </a:gradFill>
        </p:spPr>
        <p:txBody>
          <a:bodyPr vert="horz" wrap="square" lIns="540000" tIns="1188000" rIns="0" bIns="0" rtlCol="0" anchor="t" anchorCtr="0">
            <a:noAutofit/>
          </a:bodyPr>
          <a:lstStyle>
            <a:lvl1pPr>
              <a:defRPr lang="de-DE" sz="4000" b="1" dirty="0">
                <a:latin typeface="+mj-lt"/>
                <a:ea typeface="+mj-ea"/>
                <a:cs typeface="+mj-cs"/>
              </a:defRPr>
            </a:lvl1pPr>
          </a:lstStyle>
          <a:p>
            <a:pPr lvl="0">
              <a:spcBef>
                <a:spcPct val="0"/>
              </a:spcBef>
            </a:pPr>
            <a:r>
              <a:rPr lang="de-DE" dirty="0"/>
              <a:t> </a:t>
            </a:r>
          </a:p>
        </p:txBody>
      </p:sp>
      <p:sp>
        <p:nvSpPr>
          <p:cNvPr id="59" name="Bildplatzhalter 60">
            <a:extLst>
              <a:ext uri="{FF2B5EF4-FFF2-40B4-BE49-F238E27FC236}">
                <a16:creationId xmlns:a16="http://schemas.microsoft.com/office/drawing/2014/main" id="{92CE05A2-27DE-4191-8A63-5C7C7ACA37CD}"/>
              </a:ext>
            </a:extLst>
          </p:cNvPr>
          <p:cNvSpPr>
            <a:spLocks noGrp="1"/>
          </p:cNvSpPr>
          <p:nvPr>
            <p:ph type="pic" sz="quarter" idx="10" hasCustomPrompt="1"/>
          </p:nvPr>
        </p:nvSpPr>
        <p:spPr>
          <a:xfrm>
            <a:off x="0" y="1628775"/>
            <a:ext cx="12192000" cy="5229226"/>
          </a:xfrm>
          <a:solidFill>
            <a:schemeClr val="tx1">
              <a:lumMod val="95000"/>
            </a:schemeClr>
          </a:solidFill>
        </p:spPr>
        <p:txBody>
          <a:bodyPr/>
          <a:lstStyle/>
          <a:p>
            <a:r>
              <a:rPr lang="de-DE" dirty="0"/>
              <a:t> </a:t>
            </a:r>
          </a:p>
        </p:txBody>
      </p:sp>
      <p:sp>
        <p:nvSpPr>
          <p:cNvPr id="60" name="Rechteck 59">
            <a:extLst>
              <a:ext uri="{FF2B5EF4-FFF2-40B4-BE49-F238E27FC236}">
                <a16:creationId xmlns:a16="http://schemas.microsoft.com/office/drawing/2014/main" id="{CBD8B083-79E8-44E1-BA43-E993160F02E1}"/>
              </a:ext>
            </a:extLst>
          </p:cNvPr>
          <p:cNvSpPr/>
          <p:nvPr userDrawn="1"/>
        </p:nvSpPr>
        <p:spPr>
          <a:xfrm>
            <a:off x="518400" y="1196733"/>
            <a:ext cx="11676062" cy="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4" name="Textplatzhalter 64">
            <a:extLst>
              <a:ext uri="{FF2B5EF4-FFF2-40B4-BE49-F238E27FC236}">
                <a16:creationId xmlns:a16="http://schemas.microsoft.com/office/drawing/2014/main" id="{94E4DAD8-28C4-496D-803F-AF50BFF89A85}"/>
              </a:ext>
            </a:extLst>
          </p:cNvPr>
          <p:cNvSpPr>
            <a:spLocks noGrp="1"/>
          </p:cNvSpPr>
          <p:nvPr>
            <p:ph type="body" sz="quarter" idx="13" hasCustomPrompt="1"/>
          </p:nvPr>
        </p:nvSpPr>
        <p:spPr>
          <a:xfrm>
            <a:off x="518317" y="2647985"/>
            <a:ext cx="11157745" cy="1562031"/>
          </a:xfrm>
        </p:spPr>
        <p:txBody>
          <a:bodyPr vert="horz" wrap="square" lIns="0" tIns="0" rIns="360000" bIns="0" rtlCol="0" anchor="ctr" anchorCtr="0">
            <a:spAutoFit/>
          </a:bodyPr>
          <a:lstStyle>
            <a:lvl1pPr>
              <a:spcAft>
                <a:spcPts val="0"/>
              </a:spcAft>
              <a:defRPr lang="de-DE" sz="4800" b="1" i="0" dirty="0" smtClean="0">
                <a:latin typeface="FAUSans Office" panose="020B0504010101010104" pitchFamily="34" charset="77"/>
                <a:ea typeface="+mj-ea"/>
                <a:cs typeface="FAUSans Office" panose="020B0504010101010104" pitchFamily="34" charset="77"/>
              </a:defRPr>
            </a:lvl1pPr>
          </a:lstStyle>
          <a:p>
            <a:pPr lvl="0">
              <a:spcBef>
                <a:spcPct val="0"/>
              </a:spcBef>
            </a:pPr>
            <a:r>
              <a:rPr lang="de-DE" dirty="0"/>
              <a:t>Vielen Dank</a:t>
            </a:r>
            <a:br>
              <a:rPr lang="de-DE" dirty="0"/>
            </a:br>
            <a:r>
              <a:rPr lang="de-DE" dirty="0"/>
              <a:t>für Ihre Aufmerksamkeit!</a:t>
            </a:r>
          </a:p>
        </p:txBody>
      </p:sp>
      <p:grpSp>
        <p:nvGrpSpPr>
          <p:cNvPr id="56" name="Gruppieren 55">
            <a:extLst>
              <a:ext uri="{FF2B5EF4-FFF2-40B4-BE49-F238E27FC236}">
                <a16:creationId xmlns:a16="http://schemas.microsoft.com/office/drawing/2014/main" id="{0C3B9D07-F821-46AB-95B1-D19222D00FD7}"/>
              </a:ext>
            </a:extLst>
          </p:cNvPr>
          <p:cNvGrpSpPr/>
          <p:nvPr userDrawn="1"/>
        </p:nvGrpSpPr>
        <p:grpSpPr>
          <a:xfrm>
            <a:off x="-390525" y="160153"/>
            <a:ext cx="333375" cy="136812"/>
            <a:chOff x="-133350" y="2711163"/>
            <a:chExt cx="333375" cy="136812"/>
          </a:xfrm>
        </p:grpSpPr>
        <p:cxnSp>
          <p:nvCxnSpPr>
            <p:cNvPr id="62" name="Gerader Verbinder 61">
              <a:extLst>
                <a:ext uri="{FF2B5EF4-FFF2-40B4-BE49-F238E27FC236}">
                  <a16:creationId xmlns:a16="http://schemas.microsoft.com/office/drawing/2014/main" id="{22380010-0050-441D-BA9C-97B583515879}"/>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3" name="Textfeld 62">
              <a:extLst>
                <a:ext uri="{FF2B5EF4-FFF2-40B4-BE49-F238E27FC236}">
                  <a16:creationId xmlns:a16="http://schemas.microsoft.com/office/drawing/2014/main" id="{C13F555F-C26E-4B21-A77C-6CA7380155F8}"/>
                </a:ext>
              </a:extLst>
            </p:cNvPr>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08,70</a:t>
              </a:r>
            </a:p>
          </p:txBody>
        </p:sp>
      </p:grpSp>
      <p:grpSp>
        <p:nvGrpSpPr>
          <p:cNvPr id="64" name="Gruppieren 63">
            <a:extLst>
              <a:ext uri="{FF2B5EF4-FFF2-40B4-BE49-F238E27FC236}">
                <a16:creationId xmlns:a16="http://schemas.microsoft.com/office/drawing/2014/main" id="{705760C0-8935-4141-9AEE-BB96816B3799}"/>
              </a:ext>
            </a:extLst>
          </p:cNvPr>
          <p:cNvGrpSpPr/>
          <p:nvPr userDrawn="1"/>
        </p:nvGrpSpPr>
        <p:grpSpPr>
          <a:xfrm>
            <a:off x="-390525" y="1131703"/>
            <a:ext cx="333375" cy="136812"/>
            <a:chOff x="-133350" y="2711163"/>
            <a:chExt cx="333375" cy="136812"/>
          </a:xfrm>
        </p:grpSpPr>
        <p:cxnSp>
          <p:nvCxnSpPr>
            <p:cNvPr id="66" name="Gerader Verbinder 65">
              <a:extLst>
                <a:ext uri="{FF2B5EF4-FFF2-40B4-BE49-F238E27FC236}">
                  <a16:creationId xmlns:a16="http://schemas.microsoft.com/office/drawing/2014/main" id="{EBE9DAC0-7790-4611-B602-40B3CD18C73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7" name="Textfeld 66">
              <a:extLst>
                <a:ext uri="{FF2B5EF4-FFF2-40B4-BE49-F238E27FC236}">
                  <a16:creationId xmlns:a16="http://schemas.microsoft.com/office/drawing/2014/main" id="{1FBE1EE4-3D10-40E7-9F1E-627A51E59C61}"/>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06,00</a:t>
              </a:r>
            </a:p>
          </p:txBody>
        </p:sp>
      </p:grpSp>
      <p:grpSp>
        <p:nvGrpSpPr>
          <p:cNvPr id="68" name="Gruppieren 67">
            <a:extLst>
              <a:ext uri="{FF2B5EF4-FFF2-40B4-BE49-F238E27FC236}">
                <a16:creationId xmlns:a16="http://schemas.microsoft.com/office/drawing/2014/main" id="{B25E0919-4E1B-4A97-A1C2-6AE7D2A59920}"/>
              </a:ext>
            </a:extLst>
          </p:cNvPr>
          <p:cNvGrpSpPr/>
          <p:nvPr userDrawn="1"/>
        </p:nvGrpSpPr>
        <p:grpSpPr>
          <a:xfrm>
            <a:off x="-390525" y="1491963"/>
            <a:ext cx="333375" cy="136812"/>
            <a:chOff x="-133350" y="2711163"/>
            <a:chExt cx="333375" cy="136812"/>
          </a:xfrm>
        </p:grpSpPr>
        <p:cxnSp>
          <p:nvCxnSpPr>
            <p:cNvPr id="69" name="Gerader Verbinder 68">
              <a:extLst>
                <a:ext uri="{FF2B5EF4-FFF2-40B4-BE49-F238E27FC236}">
                  <a16:creationId xmlns:a16="http://schemas.microsoft.com/office/drawing/2014/main" id="{849FBB7D-3378-4F36-B80B-3E0BDCA83434}"/>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0" name="Textfeld 69">
              <a:extLst>
                <a:ext uri="{FF2B5EF4-FFF2-40B4-BE49-F238E27FC236}">
                  <a16:creationId xmlns:a16="http://schemas.microsoft.com/office/drawing/2014/main" id="{6141066E-6566-420D-B6EB-886DF25CCD11}"/>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05,00</a:t>
              </a:r>
            </a:p>
          </p:txBody>
        </p:sp>
      </p:grpSp>
      <p:grpSp>
        <p:nvGrpSpPr>
          <p:cNvPr id="71" name="Gruppieren 70">
            <a:extLst>
              <a:ext uri="{FF2B5EF4-FFF2-40B4-BE49-F238E27FC236}">
                <a16:creationId xmlns:a16="http://schemas.microsoft.com/office/drawing/2014/main" id="{87A742EA-EC3D-47DE-9C2D-533639983C8D}"/>
              </a:ext>
            </a:extLst>
          </p:cNvPr>
          <p:cNvGrpSpPr/>
          <p:nvPr userDrawn="1"/>
        </p:nvGrpSpPr>
        <p:grpSpPr>
          <a:xfrm>
            <a:off x="-390525" y="3292188"/>
            <a:ext cx="333375" cy="136812"/>
            <a:chOff x="-133350" y="2711163"/>
            <a:chExt cx="333375" cy="136812"/>
          </a:xfrm>
        </p:grpSpPr>
        <p:cxnSp>
          <p:nvCxnSpPr>
            <p:cNvPr id="72" name="Gerader Verbinder 71">
              <a:extLst>
                <a:ext uri="{FF2B5EF4-FFF2-40B4-BE49-F238E27FC236}">
                  <a16:creationId xmlns:a16="http://schemas.microsoft.com/office/drawing/2014/main" id="{846719FD-F8B1-447D-8561-7A1E238E8A5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3" name="Textfeld 72">
              <a:extLst>
                <a:ext uri="{FF2B5EF4-FFF2-40B4-BE49-F238E27FC236}">
                  <a16:creationId xmlns:a16="http://schemas.microsoft.com/office/drawing/2014/main" id="{2ABDBC31-5895-4E49-887D-433A43B32DBC}"/>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00,00</a:t>
              </a:r>
            </a:p>
          </p:txBody>
        </p:sp>
      </p:grpSp>
      <p:grpSp>
        <p:nvGrpSpPr>
          <p:cNvPr id="74" name="Gruppieren 73">
            <a:extLst>
              <a:ext uri="{FF2B5EF4-FFF2-40B4-BE49-F238E27FC236}">
                <a16:creationId xmlns:a16="http://schemas.microsoft.com/office/drawing/2014/main" id="{AEF4BF1C-C847-48A1-A7BF-3BEE82EF1C59}"/>
              </a:ext>
            </a:extLst>
          </p:cNvPr>
          <p:cNvGrpSpPr/>
          <p:nvPr userDrawn="1"/>
        </p:nvGrpSpPr>
        <p:grpSpPr>
          <a:xfrm>
            <a:off x="-390525" y="6063963"/>
            <a:ext cx="333375" cy="136812"/>
            <a:chOff x="-133350" y="2711163"/>
            <a:chExt cx="333375" cy="136812"/>
          </a:xfrm>
        </p:grpSpPr>
        <p:cxnSp>
          <p:nvCxnSpPr>
            <p:cNvPr id="75" name="Gerader Verbinder 74">
              <a:extLst>
                <a:ext uri="{FF2B5EF4-FFF2-40B4-BE49-F238E27FC236}">
                  <a16:creationId xmlns:a16="http://schemas.microsoft.com/office/drawing/2014/main" id="{1CF60061-B6B2-4FE6-9482-278DFD418BD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6" name="Textfeld 75">
              <a:extLst>
                <a:ext uri="{FF2B5EF4-FFF2-40B4-BE49-F238E27FC236}">
                  <a16:creationId xmlns:a16="http://schemas.microsoft.com/office/drawing/2014/main" id="{73D29742-39CB-41E5-B346-BADC9743E285}"/>
                </a:ext>
              </a:extLst>
            </p:cNvPr>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07,70</a:t>
              </a:r>
            </a:p>
          </p:txBody>
        </p:sp>
      </p:grpSp>
      <p:grpSp>
        <p:nvGrpSpPr>
          <p:cNvPr id="77" name="Gruppieren 76">
            <a:extLst>
              <a:ext uri="{FF2B5EF4-FFF2-40B4-BE49-F238E27FC236}">
                <a16:creationId xmlns:a16="http://schemas.microsoft.com/office/drawing/2014/main" id="{D55A5473-7182-4B24-8843-51E2ADF3D492}"/>
              </a:ext>
            </a:extLst>
          </p:cNvPr>
          <p:cNvGrpSpPr/>
          <p:nvPr userDrawn="1"/>
        </p:nvGrpSpPr>
        <p:grpSpPr>
          <a:xfrm>
            <a:off x="-390525" y="6495763"/>
            <a:ext cx="333375" cy="136812"/>
            <a:chOff x="-133350" y="2711163"/>
            <a:chExt cx="333375" cy="136812"/>
          </a:xfrm>
        </p:grpSpPr>
        <p:cxnSp>
          <p:nvCxnSpPr>
            <p:cNvPr id="78" name="Gerader Verbinder 77">
              <a:extLst>
                <a:ext uri="{FF2B5EF4-FFF2-40B4-BE49-F238E27FC236}">
                  <a16:creationId xmlns:a16="http://schemas.microsoft.com/office/drawing/2014/main" id="{204A095A-3A24-4259-92A8-4500898AC05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9" name="Textfeld 78">
              <a:extLst>
                <a:ext uri="{FF2B5EF4-FFF2-40B4-BE49-F238E27FC236}">
                  <a16:creationId xmlns:a16="http://schemas.microsoft.com/office/drawing/2014/main" id="{82971EAD-9159-4D12-8726-4FBE6AFA23F0}"/>
                </a:ext>
              </a:extLst>
            </p:cNvPr>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08,90</a:t>
              </a:r>
            </a:p>
          </p:txBody>
        </p:sp>
      </p:grpSp>
      <p:grpSp>
        <p:nvGrpSpPr>
          <p:cNvPr id="80" name="Gruppieren 79">
            <a:extLst>
              <a:ext uri="{FF2B5EF4-FFF2-40B4-BE49-F238E27FC236}">
                <a16:creationId xmlns:a16="http://schemas.microsoft.com/office/drawing/2014/main" id="{D1FF9524-93DA-476B-89EA-9E475617F2D9}"/>
              </a:ext>
            </a:extLst>
          </p:cNvPr>
          <p:cNvGrpSpPr/>
          <p:nvPr userDrawn="1"/>
        </p:nvGrpSpPr>
        <p:grpSpPr>
          <a:xfrm rot="16200000">
            <a:off x="281643" y="-299136"/>
            <a:ext cx="333375" cy="136808"/>
            <a:chOff x="-133350" y="2711167"/>
            <a:chExt cx="333375" cy="136808"/>
          </a:xfrm>
        </p:grpSpPr>
        <p:cxnSp>
          <p:nvCxnSpPr>
            <p:cNvPr id="81" name="Gerader Verbinder 80">
              <a:extLst>
                <a:ext uri="{FF2B5EF4-FFF2-40B4-BE49-F238E27FC236}">
                  <a16:creationId xmlns:a16="http://schemas.microsoft.com/office/drawing/2014/main" id="{8DFFD401-DC7D-4F6D-82BF-DC6E357E5982}"/>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2" name="Textfeld 81">
              <a:extLst>
                <a:ext uri="{FF2B5EF4-FFF2-40B4-BE49-F238E27FC236}">
                  <a16:creationId xmlns:a16="http://schemas.microsoft.com/office/drawing/2014/main" id="{36A6CE9C-ECB8-42E6-B61D-3A0F3C4D7A56}"/>
                </a:ext>
              </a:extLst>
            </p:cNvPr>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83" name="Gruppieren 82">
            <a:extLst>
              <a:ext uri="{FF2B5EF4-FFF2-40B4-BE49-F238E27FC236}">
                <a16:creationId xmlns:a16="http://schemas.microsoft.com/office/drawing/2014/main" id="{20076CAA-CFEC-4359-9762-07ED0661EE26}"/>
              </a:ext>
            </a:extLst>
          </p:cNvPr>
          <p:cNvGrpSpPr/>
          <p:nvPr userDrawn="1"/>
        </p:nvGrpSpPr>
        <p:grpSpPr>
          <a:xfrm rot="16200000">
            <a:off x="5752963" y="-299136"/>
            <a:ext cx="333375" cy="136804"/>
            <a:chOff x="-133350" y="2711171"/>
            <a:chExt cx="333375" cy="136804"/>
          </a:xfrm>
        </p:grpSpPr>
        <p:cxnSp>
          <p:nvCxnSpPr>
            <p:cNvPr id="84" name="Gerader Verbinder 83">
              <a:extLst>
                <a:ext uri="{FF2B5EF4-FFF2-40B4-BE49-F238E27FC236}">
                  <a16:creationId xmlns:a16="http://schemas.microsoft.com/office/drawing/2014/main" id="{91EF761B-D6BF-475C-8903-456E1F05762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5" name="Textfeld 84">
              <a:extLst>
                <a:ext uri="{FF2B5EF4-FFF2-40B4-BE49-F238E27FC236}">
                  <a16:creationId xmlns:a16="http://schemas.microsoft.com/office/drawing/2014/main" id="{413A99B1-6C23-41A6-A82B-0EC01B779471}"/>
                </a:ext>
              </a:extLst>
            </p:cNvPr>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grpSp>
        <p:nvGrpSpPr>
          <p:cNvPr id="86" name="Gruppieren 85">
            <a:extLst>
              <a:ext uri="{FF2B5EF4-FFF2-40B4-BE49-F238E27FC236}">
                <a16:creationId xmlns:a16="http://schemas.microsoft.com/office/drawing/2014/main" id="{16CE4EF7-E819-4747-A9E4-8C86F991481E}"/>
              </a:ext>
            </a:extLst>
          </p:cNvPr>
          <p:cNvGrpSpPr/>
          <p:nvPr userDrawn="1"/>
        </p:nvGrpSpPr>
        <p:grpSpPr>
          <a:xfrm>
            <a:off x="6203950" y="-397424"/>
            <a:ext cx="124906" cy="333375"/>
            <a:chOff x="6416680" y="-397424"/>
            <a:chExt cx="124906" cy="333375"/>
          </a:xfrm>
        </p:grpSpPr>
        <p:cxnSp>
          <p:nvCxnSpPr>
            <p:cNvPr id="87" name="Gerader Verbinder 86">
              <a:extLst>
                <a:ext uri="{FF2B5EF4-FFF2-40B4-BE49-F238E27FC236}">
                  <a16:creationId xmlns:a16="http://schemas.microsoft.com/office/drawing/2014/main" id="{3B78DE36-86EF-463F-A7E5-0CD3043C9F4D}"/>
                </a:ext>
              </a:extLst>
            </p:cNvPr>
            <p:cNvCxnSpPr>
              <a:cxnSpLocks/>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8" name="Textfeld 87">
              <a:extLst>
                <a:ext uri="{FF2B5EF4-FFF2-40B4-BE49-F238E27FC236}">
                  <a16:creationId xmlns:a16="http://schemas.microsoft.com/office/drawing/2014/main" id="{EAD15804-28A7-4690-889A-7D8A91A7D478}"/>
                </a:ext>
              </a:extLst>
            </p:cNvPr>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cxnSp>
        <p:nvCxnSpPr>
          <p:cNvPr id="89" name="Gerader Verbinder 88">
            <a:extLst>
              <a:ext uri="{FF2B5EF4-FFF2-40B4-BE49-F238E27FC236}">
                <a16:creationId xmlns:a16="http://schemas.microsoft.com/office/drawing/2014/main" id="{9023C4F7-97EF-4D2F-9223-1AFEE89D9C68}"/>
              </a:ext>
            </a:extLst>
          </p:cNvPr>
          <p:cNvCxnSpPr>
            <a:cxnSpLocks/>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90" name="Gruppieren 89">
            <a:extLst>
              <a:ext uri="{FF2B5EF4-FFF2-40B4-BE49-F238E27FC236}">
                <a16:creationId xmlns:a16="http://schemas.microsoft.com/office/drawing/2014/main" id="{D5072DFD-BA29-43BB-A0B1-01F593A0242E}"/>
              </a:ext>
            </a:extLst>
          </p:cNvPr>
          <p:cNvGrpSpPr/>
          <p:nvPr userDrawn="1"/>
        </p:nvGrpSpPr>
        <p:grpSpPr>
          <a:xfrm rot="16200000">
            <a:off x="11447325" y="-299139"/>
            <a:ext cx="333375" cy="136800"/>
            <a:chOff x="-133350" y="2711175"/>
            <a:chExt cx="333375" cy="136800"/>
          </a:xfrm>
        </p:grpSpPr>
        <p:cxnSp>
          <p:nvCxnSpPr>
            <p:cNvPr id="91" name="Gerader Verbinder 90">
              <a:extLst>
                <a:ext uri="{FF2B5EF4-FFF2-40B4-BE49-F238E27FC236}">
                  <a16:creationId xmlns:a16="http://schemas.microsoft.com/office/drawing/2014/main" id="{A9C77A6D-E177-4B69-A5A1-6B77E4229F3C}"/>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92" name="Textfeld 91">
              <a:extLst>
                <a:ext uri="{FF2B5EF4-FFF2-40B4-BE49-F238E27FC236}">
                  <a16:creationId xmlns:a16="http://schemas.microsoft.com/office/drawing/2014/main" id="{701274C6-5A42-4082-BC4B-8532BFB4CC40}"/>
                </a:ext>
              </a:extLst>
            </p:cNvPr>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93" name="Gruppieren 92">
            <a:extLst>
              <a:ext uri="{FF2B5EF4-FFF2-40B4-BE49-F238E27FC236}">
                <a16:creationId xmlns:a16="http://schemas.microsoft.com/office/drawing/2014/main" id="{916D691C-226E-554F-8DF0-870226FE7A41}"/>
              </a:ext>
            </a:extLst>
          </p:cNvPr>
          <p:cNvGrpSpPr/>
          <p:nvPr userDrawn="1"/>
        </p:nvGrpSpPr>
        <p:grpSpPr>
          <a:xfrm>
            <a:off x="518731" y="309983"/>
            <a:ext cx="2388067" cy="301237"/>
            <a:chOff x="510639" y="293688"/>
            <a:chExt cx="2594512" cy="327279"/>
          </a:xfrm>
        </p:grpSpPr>
        <p:sp>
          <p:nvSpPr>
            <p:cNvPr id="94" name="Freihandform: Form 139">
              <a:extLst>
                <a:ext uri="{FF2B5EF4-FFF2-40B4-BE49-F238E27FC236}">
                  <a16:creationId xmlns:a16="http://schemas.microsoft.com/office/drawing/2014/main" id="{C043B672-7A94-1F4E-BF6A-E9D9C873A26C}"/>
                </a:ext>
              </a:extLst>
            </p:cNvPr>
            <p:cNvSpPr/>
            <p:nvPr/>
          </p:nvSpPr>
          <p:spPr>
            <a:xfrm>
              <a:off x="519935" y="300420"/>
              <a:ext cx="78213" cy="124372"/>
            </a:xfrm>
            <a:custGeom>
              <a:avLst/>
              <a:gdLst>
                <a:gd name="connsiteX0" fmla="*/ 232410 w 232409"/>
                <a:gd name="connsiteY0" fmla="*/ 60960 h 369569"/>
                <a:gd name="connsiteX1" fmla="*/ 65723 w 232409"/>
                <a:gd name="connsiteY1" fmla="*/ 60960 h 369569"/>
                <a:gd name="connsiteX2" fmla="*/ 65723 w 232409"/>
                <a:gd name="connsiteY2" fmla="*/ 152400 h 369569"/>
                <a:gd name="connsiteX3" fmla="*/ 189547 w 232409"/>
                <a:gd name="connsiteY3" fmla="*/ 152400 h 369569"/>
                <a:gd name="connsiteX4" fmla="*/ 189547 w 232409"/>
                <a:gd name="connsiteY4" fmla="*/ 212408 h 369569"/>
                <a:gd name="connsiteX5" fmla="*/ 65723 w 232409"/>
                <a:gd name="connsiteY5" fmla="*/ 212408 h 369569"/>
                <a:gd name="connsiteX6" fmla="*/ 65723 w 232409"/>
                <a:gd name="connsiteY6" fmla="*/ 369570 h 369569"/>
                <a:gd name="connsiteX7" fmla="*/ 0 w 232409"/>
                <a:gd name="connsiteY7" fmla="*/ 369570 h 369569"/>
                <a:gd name="connsiteX8" fmla="*/ 0 w 232409"/>
                <a:gd name="connsiteY8" fmla="*/ 0 h 369569"/>
                <a:gd name="connsiteX9" fmla="*/ 231458 w 232409"/>
                <a:gd name="connsiteY9" fmla="*/ 0 h 369569"/>
                <a:gd name="connsiteX10" fmla="*/ 231458 w 232409"/>
                <a:gd name="connsiteY10" fmla="*/ 60960 h 369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2409" h="369569">
                  <a:moveTo>
                    <a:pt x="232410" y="60960"/>
                  </a:moveTo>
                  <a:lnTo>
                    <a:pt x="65723" y="60960"/>
                  </a:lnTo>
                  <a:lnTo>
                    <a:pt x="65723" y="152400"/>
                  </a:lnTo>
                  <a:lnTo>
                    <a:pt x="189547" y="152400"/>
                  </a:lnTo>
                  <a:lnTo>
                    <a:pt x="189547" y="212408"/>
                  </a:lnTo>
                  <a:lnTo>
                    <a:pt x="65723" y="212408"/>
                  </a:lnTo>
                  <a:lnTo>
                    <a:pt x="65723" y="369570"/>
                  </a:lnTo>
                  <a:lnTo>
                    <a:pt x="0" y="369570"/>
                  </a:lnTo>
                  <a:lnTo>
                    <a:pt x="0" y="0"/>
                  </a:lnTo>
                  <a:lnTo>
                    <a:pt x="231458" y="0"/>
                  </a:lnTo>
                  <a:lnTo>
                    <a:pt x="231458" y="60960"/>
                  </a:lnTo>
                  <a:close/>
                </a:path>
              </a:pathLst>
            </a:custGeom>
            <a:solidFill>
              <a:srgbClr val="041E42"/>
            </a:solidFill>
            <a:ln w="9525" cap="flat">
              <a:noFill/>
              <a:prstDash val="solid"/>
              <a:miter/>
            </a:ln>
          </p:spPr>
          <p:txBody>
            <a:bodyPr rtlCol="0" anchor="ctr"/>
            <a:lstStyle/>
            <a:p>
              <a:endParaRPr lang="de-DE"/>
            </a:p>
          </p:txBody>
        </p:sp>
        <p:sp>
          <p:nvSpPr>
            <p:cNvPr id="95" name="Freihandform: Form 140">
              <a:extLst>
                <a:ext uri="{FF2B5EF4-FFF2-40B4-BE49-F238E27FC236}">
                  <a16:creationId xmlns:a16="http://schemas.microsoft.com/office/drawing/2014/main" id="{035B42E5-5B92-0E41-BD0F-C56B1CF8D82A}"/>
                </a:ext>
              </a:extLst>
            </p:cNvPr>
            <p:cNvSpPr/>
            <p:nvPr/>
          </p:nvSpPr>
          <p:spPr>
            <a:xfrm>
              <a:off x="610329"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2"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7"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96" name="Freihandform: Form 141">
              <a:extLst>
                <a:ext uri="{FF2B5EF4-FFF2-40B4-BE49-F238E27FC236}">
                  <a16:creationId xmlns:a16="http://schemas.microsoft.com/office/drawing/2014/main" id="{42597F99-91A5-1D42-AFFD-24D9D257E032}"/>
                </a:ext>
              </a:extLst>
            </p:cNvPr>
            <p:cNvSpPr/>
            <p:nvPr/>
          </p:nvSpPr>
          <p:spPr>
            <a:xfrm>
              <a:off x="679247" y="294971"/>
              <a:ext cx="26605" cy="129501"/>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8" y="0"/>
                    <a:pt x="39052"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97" name="Freihandform: Form 142">
              <a:extLst>
                <a:ext uri="{FF2B5EF4-FFF2-40B4-BE49-F238E27FC236}">
                  <a16:creationId xmlns:a16="http://schemas.microsoft.com/office/drawing/2014/main" id="{45D2ABEB-0665-044E-BBC4-D0F8CFA376DA}"/>
                </a:ext>
              </a:extLst>
            </p:cNvPr>
            <p:cNvSpPr/>
            <p:nvPr/>
          </p:nvSpPr>
          <p:spPr>
            <a:xfrm>
              <a:off x="725086" y="332795"/>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1913 w 242887"/>
                <a:gd name="connsiteY10" fmla="*/ 115253 h 279082"/>
                <a:gd name="connsiteX11" fmla="*/ 182880 w 242887"/>
                <a:gd name="connsiteY11" fmla="*/ 115253 h 279082"/>
                <a:gd name="connsiteX12" fmla="*/ 123825 w 242887"/>
                <a:gd name="connsiteY12" fmla="*/ 50482 h 279082"/>
                <a:gd name="connsiteX13" fmla="*/ 61913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2402" y="279083"/>
                    <a:pt x="132397" y="279083"/>
                  </a:cubicBezTo>
                  <a:close/>
                  <a:moveTo>
                    <a:pt x="61913" y="115253"/>
                  </a:moveTo>
                  <a:lnTo>
                    <a:pt x="182880" y="115253"/>
                  </a:lnTo>
                  <a:cubicBezTo>
                    <a:pt x="180022" y="74295"/>
                    <a:pt x="159067" y="50482"/>
                    <a:pt x="123825" y="50482"/>
                  </a:cubicBezTo>
                  <a:cubicBezTo>
                    <a:pt x="89535" y="50482"/>
                    <a:pt x="67627" y="74295"/>
                    <a:pt x="61913" y="115253"/>
                  </a:cubicBezTo>
                  <a:close/>
                </a:path>
              </a:pathLst>
            </a:custGeom>
            <a:solidFill>
              <a:srgbClr val="041E42"/>
            </a:solidFill>
            <a:ln w="9525" cap="flat">
              <a:noFill/>
              <a:prstDash val="solid"/>
              <a:miter/>
            </a:ln>
          </p:spPr>
          <p:txBody>
            <a:bodyPr rtlCol="0" anchor="ctr"/>
            <a:lstStyle/>
            <a:p>
              <a:endParaRPr lang="de-DE"/>
            </a:p>
          </p:txBody>
        </p:sp>
        <p:sp>
          <p:nvSpPr>
            <p:cNvPr id="98" name="Freihandform: Form 143">
              <a:extLst>
                <a:ext uri="{FF2B5EF4-FFF2-40B4-BE49-F238E27FC236}">
                  <a16:creationId xmlns:a16="http://schemas.microsoft.com/office/drawing/2014/main" id="{911E988E-A80E-EB47-A2F9-D90C660C96D4}"/>
                </a:ext>
              </a:extLst>
            </p:cNvPr>
            <p:cNvSpPr/>
            <p:nvPr/>
          </p:nvSpPr>
          <p:spPr>
            <a:xfrm>
              <a:off x="825417" y="293688"/>
              <a:ext cx="83663" cy="133347"/>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2 w 248602"/>
                <a:gd name="connsiteY5" fmla="*/ 0 h 396239"/>
                <a:gd name="connsiteX6" fmla="*/ 248602 w 248602"/>
                <a:gd name="connsiteY6" fmla="*/ 389573 h 396239"/>
                <a:gd name="connsiteX7" fmla="*/ 187642 w 248602"/>
                <a:gd name="connsiteY7" fmla="*/ 389573 h 396239"/>
                <a:gd name="connsiteX8" fmla="*/ 187642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0960 w 248602"/>
                <a:gd name="connsiteY12" fmla="*/ 255270 h 396239"/>
                <a:gd name="connsiteX13" fmla="*/ 122872 w 248602"/>
                <a:gd name="connsiteY13" fmla="*/ 340995 h 396239"/>
                <a:gd name="connsiteX14" fmla="*/ 186690 w 248602"/>
                <a:gd name="connsiteY14" fmla="*/ 305753 h 396239"/>
                <a:gd name="connsiteX15" fmla="*/ 186690 w 248602"/>
                <a:gd name="connsiteY15" fmla="*/ 207645 h 396239"/>
                <a:gd name="connsiteX16" fmla="*/ 122872 w 248602"/>
                <a:gd name="connsiteY16" fmla="*/ 172402 h 396239"/>
                <a:gd name="connsiteX17" fmla="*/ 60960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2" y="130493"/>
                    <a:pt x="185738" y="152400"/>
                  </a:cubicBezTo>
                  <a:lnTo>
                    <a:pt x="186690" y="152400"/>
                  </a:lnTo>
                  <a:lnTo>
                    <a:pt x="186690" y="15240"/>
                  </a:lnTo>
                  <a:lnTo>
                    <a:pt x="248602" y="0"/>
                  </a:lnTo>
                  <a:lnTo>
                    <a:pt x="248602" y="389573"/>
                  </a:lnTo>
                  <a:lnTo>
                    <a:pt x="187642" y="389573"/>
                  </a:lnTo>
                  <a:lnTo>
                    <a:pt x="187642" y="358140"/>
                  </a:lnTo>
                  <a:lnTo>
                    <a:pt x="186690" y="358140"/>
                  </a:lnTo>
                  <a:cubicBezTo>
                    <a:pt x="167640" y="381953"/>
                    <a:pt x="140017" y="396240"/>
                    <a:pt x="106680" y="396240"/>
                  </a:cubicBezTo>
                  <a:cubicBezTo>
                    <a:pt x="43815" y="395288"/>
                    <a:pt x="0" y="340995"/>
                    <a:pt x="0" y="255270"/>
                  </a:cubicBezTo>
                  <a:close/>
                  <a:moveTo>
                    <a:pt x="60960" y="255270"/>
                  </a:moveTo>
                  <a:cubicBezTo>
                    <a:pt x="60960" y="309563"/>
                    <a:pt x="83820" y="340995"/>
                    <a:pt x="122872" y="340995"/>
                  </a:cubicBezTo>
                  <a:cubicBezTo>
                    <a:pt x="146685" y="340995"/>
                    <a:pt x="166688" y="329565"/>
                    <a:pt x="186690" y="305753"/>
                  </a:cubicBezTo>
                  <a:lnTo>
                    <a:pt x="186690" y="207645"/>
                  </a:lnTo>
                  <a:cubicBezTo>
                    <a:pt x="168592" y="183833"/>
                    <a:pt x="148590" y="172402"/>
                    <a:pt x="122872" y="172402"/>
                  </a:cubicBezTo>
                  <a:cubicBezTo>
                    <a:pt x="82867" y="172402"/>
                    <a:pt x="60960" y="201930"/>
                    <a:pt x="60960" y="255270"/>
                  </a:cubicBezTo>
                  <a:close/>
                </a:path>
              </a:pathLst>
            </a:custGeom>
            <a:solidFill>
              <a:srgbClr val="041E42"/>
            </a:solidFill>
            <a:ln w="9525" cap="flat">
              <a:noFill/>
              <a:prstDash val="solid"/>
              <a:miter/>
            </a:ln>
          </p:spPr>
          <p:txBody>
            <a:bodyPr rtlCol="0" anchor="ctr"/>
            <a:lstStyle/>
            <a:p>
              <a:endParaRPr lang="de-DE"/>
            </a:p>
          </p:txBody>
        </p:sp>
        <p:sp>
          <p:nvSpPr>
            <p:cNvPr id="99" name="Freihandform: Form 144">
              <a:extLst>
                <a:ext uri="{FF2B5EF4-FFF2-40B4-BE49-F238E27FC236}">
                  <a16:creationId xmlns:a16="http://schemas.microsoft.com/office/drawing/2014/main" id="{9654A4F7-99D9-5C4F-A8F2-9EF0097E3FCD}"/>
                </a:ext>
              </a:extLst>
            </p:cNvPr>
            <p:cNvSpPr/>
            <p:nvPr/>
          </p:nvSpPr>
          <p:spPr>
            <a:xfrm>
              <a:off x="936967"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00" name="Freihandform: Form 145">
              <a:extLst>
                <a:ext uri="{FF2B5EF4-FFF2-40B4-BE49-F238E27FC236}">
                  <a16:creationId xmlns:a16="http://schemas.microsoft.com/office/drawing/2014/main" id="{EDAB8575-A5E9-044B-9527-58B7C7498DD3}"/>
                </a:ext>
              </a:extLst>
            </p:cNvPr>
            <p:cNvSpPr/>
            <p:nvPr/>
          </p:nvSpPr>
          <p:spPr>
            <a:xfrm>
              <a:off x="1005565" y="294971"/>
              <a:ext cx="26605" cy="129501"/>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1438 w 79057"/>
                <a:gd name="connsiteY5" fmla="*/ 384810 h 384810"/>
                <a:gd name="connsiteX6" fmla="*/ 9525 w 79057"/>
                <a:gd name="connsiteY6" fmla="*/ 384810 h 384810"/>
                <a:gd name="connsiteX7" fmla="*/ 9525 w 79057"/>
                <a:gd name="connsiteY7" fmla="*/ 118110 h 384810"/>
                <a:gd name="connsiteX8" fmla="*/ 71438 w 79057"/>
                <a:gd name="connsiteY8" fmla="*/ 118110 h 384810"/>
                <a:gd name="connsiteX9" fmla="*/ 71438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7" y="0"/>
                    <a:pt x="39052" y="0"/>
                  </a:cubicBezTo>
                  <a:cubicBezTo>
                    <a:pt x="61913" y="0"/>
                    <a:pt x="79058" y="16193"/>
                    <a:pt x="79058" y="38100"/>
                  </a:cubicBezTo>
                  <a:close/>
                  <a:moveTo>
                    <a:pt x="71438" y="384810"/>
                  </a:moveTo>
                  <a:lnTo>
                    <a:pt x="9525" y="384810"/>
                  </a:lnTo>
                  <a:lnTo>
                    <a:pt x="9525" y="118110"/>
                  </a:lnTo>
                  <a:lnTo>
                    <a:pt x="71438" y="118110"/>
                  </a:lnTo>
                  <a:lnTo>
                    <a:pt x="71438" y="384810"/>
                  </a:lnTo>
                  <a:close/>
                </a:path>
              </a:pathLst>
            </a:custGeom>
            <a:solidFill>
              <a:srgbClr val="041E42"/>
            </a:solidFill>
            <a:ln w="9525" cap="flat">
              <a:noFill/>
              <a:prstDash val="solid"/>
              <a:miter/>
            </a:ln>
          </p:spPr>
          <p:txBody>
            <a:bodyPr rtlCol="0" anchor="ctr"/>
            <a:lstStyle/>
            <a:p>
              <a:endParaRPr lang="de-DE"/>
            </a:p>
          </p:txBody>
        </p:sp>
        <p:sp>
          <p:nvSpPr>
            <p:cNvPr id="101" name="Freihandform: Form 146">
              <a:extLst>
                <a:ext uri="{FF2B5EF4-FFF2-40B4-BE49-F238E27FC236}">
                  <a16:creationId xmlns:a16="http://schemas.microsoft.com/office/drawing/2014/main" id="{A3D6BFFB-CA38-2B43-AE7A-A0DBAC704C49}"/>
                </a:ext>
              </a:extLst>
            </p:cNvPr>
            <p:cNvSpPr/>
            <p:nvPr/>
          </p:nvSpPr>
          <p:spPr>
            <a:xfrm>
              <a:off x="1052044" y="332474"/>
              <a:ext cx="75649" cy="94240"/>
            </a:xfrm>
            <a:custGeom>
              <a:avLst/>
              <a:gdLst>
                <a:gd name="connsiteX0" fmla="*/ 222885 w 224789"/>
                <a:gd name="connsiteY0" fmla="*/ 237172 h 280034"/>
                <a:gd name="connsiteX1" fmla="*/ 127635 w 224789"/>
                <a:gd name="connsiteY1" fmla="*/ 280035 h 280034"/>
                <a:gd name="connsiteX2" fmla="*/ 0 w 224789"/>
                <a:gd name="connsiteY2" fmla="*/ 140970 h 280034"/>
                <a:gd name="connsiteX3" fmla="*/ 128588 w 224789"/>
                <a:gd name="connsiteY3" fmla="*/ 0 h 280034"/>
                <a:gd name="connsiteX4" fmla="*/ 224790 w 224789"/>
                <a:gd name="connsiteY4" fmla="*/ 45720 h 280034"/>
                <a:gd name="connsiteX5" fmla="*/ 181927 w 224789"/>
                <a:gd name="connsiteY5" fmla="*/ 86678 h 280034"/>
                <a:gd name="connsiteX6" fmla="*/ 128588 w 224789"/>
                <a:gd name="connsiteY6" fmla="*/ 57150 h 280034"/>
                <a:gd name="connsiteX7" fmla="*/ 62865 w 224789"/>
                <a:gd name="connsiteY7" fmla="*/ 140018 h 280034"/>
                <a:gd name="connsiteX8" fmla="*/ 128588 w 224789"/>
                <a:gd name="connsiteY8" fmla="*/ 222885 h 280034"/>
                <a:gd name="connsiteX9" fmla="*/ 183833 w 224789"/>
                <a:gd name="connsiteY9" fmla="*/ 193358 h 280034"/>
                <a:gd name="connsiteX10" fmla="*/ 222885 w 224789"/>
                <a:gd name="connsiteY10" fmla="*/ 237172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89" h="280034">
                  <a:moveTo>
                    <a:pt x="222885" y="237172"/>
                  </a:moveTo>
                  <a:cubicBezTo>
                    <a:pt x="196215" y="266700"/>
                    <a:pt x="165735" y="280035"/>
                    <a:pt x="127635" y="280035"/>
                  </a:cubicBezTo>
                  <a:cubicBezTo>
                    <a:pt x="51435" y="280035"/>
                    <a:pt x="0" y="224790"/>
                    <a:pt x="0" y="140970"/>
                  </a:cubicBezTo>
                  <a:cubicBezTo>
                    <a:pt x="0" y="57150"/>
                    <a:pt x="51435" y="0"/>
                    <a:pt x="128588" y="0"/>
                  </a:cubicBezTo>
                  <a:cubicBezTo>
                    <a:pt x="168592" y="0"/>
                    <a:pt x="200977" y="15240"/>
                    <a:pt x="224790" y="45720"/>
                  </a:cubicBezTo>
                  <a:lnTo>
                    <a:pt x="181927" y="86678"/>
                  </a:lnTo>
                  <a:cubicBezTo>
                    <a:pt x="166688" y="66675"/>
                    <a:pt x="149542" y="57150"/>
                    <a:pt x="128588" y="57150"/>
                  </a:cubicBezTo>
                  <a:cubicBezTo>
                    <a:pt x="89535" y="57150"/>
                    <a:pt x="62865" y="89535"/>
                    <a:pt x="62865" y="140018"/>
                  </a:cubicBezTo>
                  <a:cubicBezTo>
                    <a:pt x="62865" y="189547"/>
                    <a:pt x="89535" y="222885"/>
                    <a:pt x="128588" y="222885"/>
                  </a:cubicBezTo>
                  <a:cubicBezTo>
                    <a:pt x="149542" y="222885"/>
                    <a:pt x="166688" y="213360"/>
                    <a:pt x="183833" y="193358"/>
                  </a:cubicBezTo>
                  <a:lnTo>
                    <a:pt x="222885" y="237172"/>
                  </a:lnTo>
                  <a:close/>
                </a:path>
              </a:pathLst>
            </a:custGeom>
            <a:solidFill>
              <a:srgbClr val="041E42"/>
            </a:solidFill>
            <a:ln w="9525" cap="flat">
              <a:noFill/>
              <a:prstDash val="solid"/>
              <a:miter/>
            </a:ln>
          </p:spPr>
          <p:txBody>
            <a:bodyPr rtlCol="0" anchor="ctr"/>
            <a:lstStyle/>
            <a:p>
              <a:endParaRPr lang="de-DE"/>
            </a:p>
          </p:txBody>
        </p:sp>
        <p:sp>
          <p:nvSpPr>
            <p:cNvPr id="102" name="Freihandform: Form 147">
              <a:extLst>
                <a:ext uri="{FF2B5EF4-FFF2-40B4-BE49-F238E27FC236}">
                  <a16:creationId xmlns:a16="http://schemas.microsoft.com/office/drawing/2014/main" id="{45A1C4C1-ECB7-424A-B78C-23570823C651}"/>
                </a:ext>
              </a:extLst>
            </p:cNvPr>
            <p:cNvSpPr/>
            <p:nvPr/>
          </p:nvSpPr>
          <p:spPr>
            <a:xfrm>
              <a:off x="1145644" y="293688"/>
              <a:ext cx="77252" cy="131103"/>
            </a:xfrm>
            <a:custGeom>
              <a:avLst/>
              <a:gdLst>
                <a:gd name="connsiteX0" fmla="*/ 229553 w 229552"/>
                <a:gd name="connsiteY0" fmla="*/ 388620 h 389572"/>
                <a:gd name="connsiteX1" fmla="*/ 167640 w 229552"/>
                <a:gd name="connsiteY1" fmla="*/ 388620 h 389572"/>
                <a:gd name="connsiteX2" fmla="*/ 167640 w 229552"/>
                <a:gd name="connsiteY2" fmla="*/ 236220 h 389572"/>
                <a:gd name="connsiteX3" fmla="*/ 118110 w 229552"/>
                <a:gd name="connsiteY3" fmla="*/ 171450 h 389572"/>
                <a:gd name="connsiteX4" fmla="*/ 62865 w 229552"/>
                <a:gd name="connsiteY4" fmla="*/ 236220 h 389572"/>
                <a:gd name="connsiteX5" fmla="*/ 62865 w 229552"/>
                <a:gd name="connsiteY5" fmla="*/ 389573 h 389572"/>
                <a:gd name="connsiteX6" fmla="*/ 0 w 229552"/>
                <a:gd name="connsiteY6" fmla="*/ 389573 h 389572"/>
                <a:gd name="connsiteX7" fmla="*/ 0 w 229552"/>
                <a:gd name="connsiteY7" fmla="*/ 15240 h 389572"/>
                <a:gd name="connsiteX8" fmla="*/ 61913 w 229552"/>
                <a:gd name="connsiteY8" fmla="*/ 0 h 389572"/>
                <a:gd name="connsiteX9" fmla="*/ 61913 w 229552"/>
                <a:gd name="connsiteY9" fmla="*/ 155258 h 389572"/>
                <a:gd name="connsiteX10" fmla="*/ 62865 w 229552"/>
                <a:gd name="connsiteY10" fmla="*/ 155258 h 389572"/>
                <a:gd name="connsiteX11" fmla="*/ 140970 w 229552"/>
                <a:gd name="connsiteY11" fmla="*/ 116205 h 389572"/>
                <a:gd name="connsiteX12" fmla="*/ 228600 w 229552"/>
                <a:gd name="connsiteY12" fmla="*/ 223838 h 389572"/>
                <a:gd name="connsiteX13" fmla="*/ 228600 w 229552"/>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389572">
                  <a:moveTo>
                    <a:pt x="229553" y="388620"/>
                  </a:moveTo>
                  <a:lnTo>
                    <a:pt x="167640" y="388620"/>
                  </a:lnTo>
                  <a:lnTo>
                    <a:pt x="167640" y="236220"/>
                  </a:lnTo>
                  <a:cubicBezTo>
                    <a:pt x="167640" y="197168"/>
                    <a:pt x="155257" y="171450"/>
                    <a:pt x="118110" y="171450"/>
                  </a:cubicBezTo>
                  <a:cubicBezTo>
                    <a:pt x="75247" y="171450"/>
                    <a:pt x="62865" y="205740"/>
                    <a:pt x="62865" y="236220"/>
                  </a:cubicBezTo>
                  <a:lnTo>
                    <a:pt x="62865" y="389573"/>
                  </a:lnTo>
                  <a:lnTo>
                    <a:pt x="0" y="389573"/>
                  </a:lnTo>
                  <a:lnTo>
                    <a:pt x="0" y="15240"/>
                  </a:lnTo>
                  <a:lnTo>
                    <a:pt x="61913" y="0"/>
                  </a:lnTo>
                  <a:lnTo>
                    <a:pt x="61913" y="155258"/>
                  </a:lnTo>
                  <a:lnTo>
                    <a:pt x="62865" y="155258"/>
                  </a:lnTo>
                  <a:cubicBezTo>
                    <a:pt x="78105" y="131445"/>
                    <a:pt x="105728" y="116205"/>
                    <a:pt x="140970" y="116205"/>
                  </a:cubicBezTo>
                  <a:cubicBezTo>
                    <a:pt x="202882" y="116205"/>
                    <a:pt x="228600" y="161925"/>
                    <a:pt x="228600" y="223838"/>
                  </a:cubicBezTo>
                  <a:lnTo>
                    <a:pt x="228600" y="388620"/>
                  </a:lnTo>
                  <a:close/>
                </a:path>
              </a:pathLst>
            </a:custGeom>
            <a:solidFill>
              <a:srgbClr val="041E42"/>
            </a:solidFill>
            <a:ln w="9525" cap="flat">
              <a:noFill/>
              <a:prstDash val="solid"/>
              <a:miter/>
            </a:ln>
          </p:spPr>
          <p:txBody>
            <a:bodyPr rtlCol="0" anchor="ctr"/>
            <a:lstStyle/>
            <a:p>
              <a:endParaRPr lang="de-DE"/>
            </a:p>
          </p:txBody>
        </p:sp>
        <p:sp>
          <p:nvSpPr>
            <p:cNvPr id="103" name="Freihandform: Form 148">
              <a:extLst>
                <a:ext uri="{FF2B5EF4-FFF2-40B4-BE49-F238E27FC236}">
                  <a16:creationId xmlns:a16="http://schemas.microsoft.com/office/drawing/2014/main" id="{2C77DE2C-C880-2B4B-89E9-B9D534E9F28C}"/>
                </a:ext>
              </a:extLst>
            </p:cNvPr>
            <p:cNvSpPr/>
            <p:nvPr/>
          </p:nvSpPr>
          <p:spPr>
            <a:xfrm>
              <a:off x="1246937" y="359721"/>
              <a:ext cx="43915" cy="19874"/>
            </a:xfrm>
            <a:custGeom>
              <a:avLst/>
              <a:gdLst>
                <a:gd name="connsiteX0" fmla="*/ 130492 w 130492"/>
                <a:gd name="connsiteY0" fmla="*/ 59055 h 59055"/>
                <a:gd name="connsiteX1" fmla="*/ 0 w 130492"/>
                <a:gd name="connsiteY1" fmla="*/ 59055 h 59055"/>
                <a:gd name="connsiteX2" fmla="*/ 0 w 130492"/>
                <a:gd name="connsiteY2" fmla="*/ 0 h 59055"/>
                <a:gd name="connsiteX3" fmla="*/ 130492 w 130492"/>
                <a:gd name="connsiteY3" fmla="*/ 0 h 59055"/>
                <a:gd name="connsiteX4" fmla="*/ 130492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2" y="59055"/>
                  </a:moveTo>
                  <a:lnTo>
                    <a:pt x="0" y="59055"/>
                  </a:lnTo>
                  <a:lnTo>
                    <a:pt x="0" y="0"/>
                  </a:lnTo>
                  <a:lnTo>
                    <a:pt x="130492" y="0"/>
                  </a:lnTo>
                  <a:lnTo>
                    <a:pt x="130492" y="59055"/>
                  </a:lnTo>
                  <a:close/>
                </a:path>
              </a:pathLst>
            </a:custGeom>
            <a:solidFill>
              <a:srgbClr val="041E42"/>
            </a:solidFill>
            <a:ln w="9525" cap="flat">
              <a:noFill/>
              <a:prstDash val="solid"/>
              <a:miter/>
            </a:ln>
          </p:spPr>
          <p:txBody>
            <a:bodyPr rtlCol="0" anchor="ctr"/>
            <a:lstStyle/>
            <a:p>
              <a:endParaRPr lang="de-DE"/>
            </a:p>
          </p:txBody>
        </p:sp>
        <p:sp>
          <p:nvSpPr>
            <p:cNvPr id="104" name="Freihandform: Form 149">
              <a:extLst>
                <a:ext uri="{FF2B5EF4-FFF2-40B4-BE49-F238E27FC236}">
                  <a16:creationId xmlns:a16="http://schemas.microsoft.com/office/drawing/2014/main" id="{4273B477-7320-3D42-B516-A2AA6AB32516}"/>
                </a:ext>
              </a:extLst>
            </p:cNvPr>
            <p:cNvSpPr/>
            <p:nvPr/>
          </p:nvSpPr>
          <p:spPr>
            <a:xfrm>
              <a:off x="1302071" y="300420"/>
              <a:ext cx="115397" cy="124051"/>
            </a:xfrm>
            <a:custGeom>
              <a:avLst/>
              <a:gdLst>
                <a:gd name="connsiteX0" fmla="*/ 136208 w 342900"/>
                <a:gd name="connsiteY0" fmla="*/ 0 h 368617"/>
                <a:gd name="connsiteX1" fmla="*/ 205740 w 342900"/>
                <a:gd name="connsiteY1" fmla="*/ 0 h 368617"/>
                <a:gd name="connsiteX2" fmla="*/ 342900 w 342900"/>
                <a:gd name="connsiteY2" fmla="*/ 368618 h 368617"/>
                <a:gd name="connsiteX3" fmla="*/ 271463 w 342900"/>
                <a:gd name="connsiteY3" fmla="*/ 368618 h 368617"/>
                <a:gd name="connsiteX4" fmla="*/ 244793 w 342900"/>
                <a:gd name="connsiteY4" fmla="*/ 290512 h 368617"/>
                <a:gd name="connsiteX5" fmla="*/ 96203 w 342900"/>
                <a:gd name="connsiteY5" fmla="*/ 290512 h 368617"/>
                <a:gd name="connsiteX6" fmla="*/ 69533 w 342900"/>
                <a:gd name="connsiteY6" fmla="*/ 368618 h 368617"/>
                <a:gd name="connsiteX7" fmla="*/ 0 w 342900"/>
                <a:gd name="connsiteY7" fmla="*/ 368618 h 368617"/>
                <a:gd name="connsiteX8" fmla="*/ 136208 w 342900"/>
                <a:gd name="connsiteY8" fmla="*/ 0 h 368617"/>
                <a:gd name="connsiteX9" fmla="*/ 116205 w 342900"/>
                <a:gd name="connsiteY9" fmla="*/ 231458 h 368617"/>
                <a:gd name="connsiteX10" fmla="*/ 223838 w 342900"/>
                <a:gd name="connsiteY10" fmla="*/ 231458 h 368617"/>
                <a:gd name="connsiteX11" fmla="*/ 170498 w 342900"/>
                <a:gd name="connsiteY11" fmla="*/ 75247 h 368617"/>
                <a:gd name="connsiteX12" fmla="*/ 169545 w 342900"/>
                <a:gd name="connsiteY12" fmla="*/ 75247 h 368617"/>
                <a:gd name="connsiteX13" fmla="*/ 116205 w 342900"/>
                <a:gd name="connsiteY13" fmla="*/ 231458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2900" h="368617">
                  <a:moveTo>
                    <a:pt x="136208" y="0"/>
                  </a:moveTo>
                  <a:lnTo>
                    <a:pt x="205740" y="0"/>
                  </a:lnTo>
                  <a:lnTo>
                    <a:pt x="342900" y="368618"/>
                  </a:lnTo>
                  <a:lnTo>
                    <a:pt x="271463" y="368618"/>
                  </a:lnTo>
                  <a:lnTo>
                    <a:pt x="244793" y="290512"/>
                  </a:lnTo>
                  <a:lnTo>
                    <a:pt x="96203" y="290512"/>
                  </a:lnTo>
                  <a:lnTo>
                    <a:pt x="69533" y="368618"/>
                  </a:lnTo>
                  <a:lnTo>
                    <a:pt x="0" y="368618"/>
                  </a:lnTo>
                  <a:lnTo>
                    <a:pt x="136208" y="0"/>
                  </a:lnTo>
                  <a:close/>
                  <a:moveTo>
                    <a:pt x="116205" y="231458"/>
                  </a:moveTo>
                  <a:lnTo>
                    <a:pt x="223838" y="231458"/>
                  </a:lnTo>
                  <a:lnTo>
                    <a:pt x="170498" y="75247"/>
                  </a:lnTo>
                  <a:lnTo>
                    <a:pt x="169545" y="75247"/>
                  </a:lnTo>
                  <a:lnTo>
                    <a:pt x="116205" y="231458"/>
                  </a:lnTo>
                  <a:close/>
                </a:path>
              </a:pathLst>
            </a:custGeom>
            <a:solidFill>
              <a:srgbClr val="041E42"/>
            </a:solidFill>
            <a:ln w="9525" cap="flat">
              <a:noFill/>
              <a:prstDash val="solid"/>
              <a:miter/>
            </a:ln>
          </p:spPr>
          <p:txBody>
            <a:bodyPr rtlCol="0" anchor="ctr"/>
            <a:lstStyle/>
            <a:p>
              <a:endParaRPr lang="de-DE"/>
            </a:p>
          </p:txBody>
        </p:sp>
        <p:sp>
          <p:nvSpPr>
            <p:cNvPr id="105" name="Freihandform: Form 150">
              <a:extLst>
                <a:ext uri="{FF2B5EF4-FFF2-40B4-BE49-F238E27FC236}">
                  <a16:creationId xmlns:a16="http://schemas.microsoft.com/office/drawing/2014/main" id="{8BA2EE47-5E5C-A848-84E4-528E2FCD6732}"/>
                </a:ext>
              </a:extLst>
            </p:cNvPr>
            <p:cNvSpPr/>
            <p:nvPr/>
          </p:nvSpPr>
          <p:spPr>
            <a:xfrm>
              <a:off x="1436060" y="293688"/>
              <a:ext cx="20835" cy="130783"/>
            </a:xfrm>
            <a:custGeom>
              <a:avLst/>
              <a:gdLst>
                <a:gd name="connsiteX0" fmla="*/ 61913 w 61912"/>
                <a:gd name="connsiteY0" fmla="*/ 388620 h 388620"/>
                <a:gd name="connsiteX1" fmla="*/ 0 w 61912"/>
                <a:gd name="connsiteY1" fmla="*/ 388620 h 388620"/>
                <a:gd name="connsiteX2" fmla="*/ 0 w 61912"/>
                <a:gd name="connsiteY2" fmla="*/ 14288 h 388620"/>
                <a:gd name="connsiteX3" fmla="*/ 61913 w 61912"/>
                <a:gd name="connsiteY3" fmla="*/ 0 h 388620"/>
                <a:gd name="connsiteX4" fmla="*/ 61913 w 61912"/>
                <a:gd name="connsiteY4" fmla="*/ 388620 h 388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8620">
                  <a:moveTo>
                    <a:pt x="61913" y="388620"/>
                  </a:moveTo>
                  <a:lnTo>
                    <a:pt x="0" y="388620"/>
                  </a:lnTo>
                  <a:lnTo>
                    <a:pt x="0" y="14288"/>
                  </a:lnTo>
                  <a:lnTo>
                    <a:pt x="61913" y="0"/>
                  </a:lnTo>
                  <a:lnTo>
                    <a:pt x="61913" y="388620"/>
                  </a:lnTo>
                  <a:close/>
                </a:path>
              </a:pathLst>
            </a:custGeom>
            <a:solidFill>
              <a:srgbClr val="041E42"/>
            </a:solidFill>
            <a:ln w="9525" cap="flat">
              <a:noFill/>
              <a:prstDash val="solid"/>
              <a:miter/>
            </a:ln>
          </p:spPr>
          <p:txBody>
            <a:bodyPr rtlCol="0" anchor="ctr"/>
            <a:lstStyle/>
            <a:p>
              <a:endParaRPr lang="de-DE"/>
            </a:p>
          </p:txBody>
        </p:sp>
        <p:sp>
          <p:nvSpPr>
            <p:cNvPr id="106" name="Freihandform: Form 151">
              <a:extLst>
                <a:ext uri="{FF2B5EF4-FFF2-40B4-BE49-F238E27FC236}">
                  <a16:creationId xmlns:a16="http://schemas.microsoft.com/office/drawing/2014/main" id="{E6604A85-A484-6D41-A8E4-9BD42F89A49D}"/>
                </a:ext>
              </a:extLst>
            </p:cNvPr>
            <p:cNvSpPr/>
            <p:nvPr/>
          </p:nvSpPr>
          <p:spPr>
            <a:xfrm>
              <a:off x="1479334" y="332795"/>
              <a:ext cx="81739" cy="93920"/>
            </a:xfrm>
            <a:custGeom>
              <a:avLst/>
              <a:gdLst>
                <a:gd name="connsiteX0" fmla="*/ 132397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8"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3355" y="279083"/>
                    <a:pt x="132397" y="279083"/>
                  </a:cubicBezTo>
                  <a:close/>
                  <a:moveTo>
                    <a:pt x="62865" y="115253"/>
                  </a:moveTo>
                  <a:lnTo>
                    <a:pt x="183832" y="115253"/>
                  </a:lnTo>
                  <a:cubicBezTo>
                    <a:pt x="180975" y="74295"/>
                    <a:pt x="160020" y="50482"/>
                    <a:pt x="124778" y="50482"/>
                  </a:cubicBezTo>
                  <a:cubicBezTo>
                    <a:pt x="90488" y="50482"/>
                    <a:pt x="68580" y="74295"/>
                    <a:pt x="62865" y="115253"/>
                  </a:cubicBezTo>
                  <a:close/>
                </a:path>
              </a:pathLst>
            </a:custGeom>
            <a:solidFill>
              <a:srgbClr val="041E42"/>
            </a:solidFill>
            <a:ln w="9525" cap="flat">
              <a:noFill/>
              <a:prstDash val="solid"/>
              <a:miter/>
            </a:ln>
          </p:spPr>
          <p:txBody>
            <a:bodyPr rtlCol="0" anchor="ctr"/>
            <a:lstStyle/>
            <a:p>
              <a:endParaRPr lang="de-DE"/>
            </a:p>
          </p:txBody>
        </p:sp>
        <p:sp>
          <p:nvSpPr>
            <p:cNvPr id="107" name="Freihandform: Form 152">
              <a:extLst>
                <a:ext uri="{FF2B5EF4-FFF2-40B4-BE49-F238E27FC236}">
                  <a16:creationId xmlns:a16="http://schemas.microsoft.com/office/drawing/2014/main" id="{731EEA77-C16F-B04E-8A60-69066E5C83C4}"/>
                </a:ext>
              </a:extLst>
            </p:cNvPr>
            <p:cNvSpPr/>
            <p:nvPr/>
          </p:nvSpPr>
          <p:spPr>
            <a:xfrm>
              <a:off x="1572613" y="334718"/>
              <a:ext cx="85906" cy="89753"/>
            </a:xfrm>
            <a:custGeom>
              <a:avLst/>
              <a:gdLst>
                <a:gd name="connsiteX0" fmla="*/ 255270 w 255269"/>
                <a:gd name="connsiteY0" fmla="*/ 266700 h 266700"/>
                <a:gd name="connsiteX1" fmla="*/ 183832 w 255269"/>
                <a:gd name="connsiteY1" fmla="*/ 266700 h 266700"/>
                <a:gd name="connsiteX2" fmla="*/ 126682 w 255269"/>
                <a:gd name="connsiteY2" fmla="*/ 174307 h 266700"/>
                <a:gd name="connsiteX3" fmla="*/ 125730 w 255269"/>
                <a:gd name="connsiteY3" fmla="*/ 174307 h 266700"/>
                <a:gd name="connsiteX4" fmla="*/ 70485 w 255269"/>
                <a:gd name="connsiteY4" fmla="*/ 266700 h 266700"/>
                <a:gd name="connsiteX5" fmla="*/ 0 w 255269"/>
                <a:gd name="connsiteY5" fmla="*/ 266700 h 266700"/>
                <a:gd name="connsiteX6" fmla="*/ 91440 w 255269"/>
                <a:gd name="connsiteY6" fmla="*/ 128588 h 266700"/>
                <a:gd name="connsiteX7" fmla="*/ 6667 w 255269"/>
                <a:gd name="connsiteY7" fmla="*/ 0 h 266700"/>
                <a:gd name="connsiteX8" fmla="*/ 77152 w 255269"/>
                <a:gd name="connsiteY8" fmla="*/ 0 h 266700"/>
                <a:gd name="connsiteX9" fmla="*/ 127635 w 255269"/>
                <a:gd name="connsiteY9" fmla="*/ 81915 h 266700"/>
                <a:gd name="connsiteX10" fmla="*/ 128588 w 255269"/>
                <a:gd name="connsiteY10" fmla="*/ 81915 h 266700"/>
                <a:gd name="connsiteX11" fmla="*/ 178117 w 255269"/>
                <a:gd name="connsiteY11" fmla="*/ 0 h 266700"/>
                <a:gd name="connsiteX12" fmla="*/ 247650 w 255269"/>
                <a:gd name="connsiteY12" fmla="*/ 0 h 266700"/>
                <a:gd name="connsiteX13" fmla="*/ 163830 w 255269"/>
                <a:gd name="connsiteY13" fmla="*/ 127635 h 266700"/>
                <a:gd name="connsiteX14" fmla="*/ 255270 w 255269"/>
                <a:gd name="connsiteY14" fmla="*/ 26670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5269" h="266700">
                  <a:moveTo>
                    <a:pt x="255270" y="266700"/>
                  </a:moveTo>
                  <a:lnTo>
                    <a:pt x="183832" y="266700"/>
                  </a:lnTo>
                  <a:lnTo>
                    <a:pt x="126682" y="174307"/>
                  </a:lnTo>
                  <a:lnTo>
                    <a:pt x="125730" y="174307"/>
                  </a:lnTo>
                  <a:lnTo>
                    <a:pt x="70485" y="266700"/>
                  </a:lnTo>
                  <a:lnTo>
                    <a:pt x="0" y="266700"/>
                  </a:lnTo>
                  <a:lnTo>
                    <a:pt x="91440" y="128588"/>
                  </a:lnTo>
                  <a:lnTo>
                    <a:pt x="6667" y="0"/>
                  </a:lnTo>
                  <a:lnTo>
                    <a:pt x="77152" y="0"/>
                  </a:lnTo>
                  <a:lnTo>
                    <a:pt x="127635" y="81915"/>
                  </a:lnTo>
                  <a:lnTo>
                    <a:pt x="128588" y="81915"/>
                  </a:lnTo>
                  <a:lnTo>
                    <a:pt x="178117" y="0"/>
                  </a:lnTo>
                  <a:lnTo>
                    <a:pt x="247650" y="0"/>
                  </a:lnTo>
                  <a:lnTo>
                    <a:pt x="163830" y="127635"/>
                  </a:lnTo>
                  <a:lnTo>
                    <a:pt x="255270" y="266700"/>
                  </a:lnTo>
                  <a:close/>
                </a:path>
              </a:pathLst>
            </a:custGeom>
            <a:solidFill>
              <a:srgbClr val="041E42"/>
            </a:solidFill>
            <a:ln w="9525" cap="flat">
              <a:noFill/>
              <a:prstDash val="solid"/>
              <a:miter/>
            </a:ln>
          </p:spPr>
          <p:txBody>
            <a:bodyPr rtlCol="0" anchor="ctr"/>
            <a:lstStyle/>
            <a:p>
              <a:endParaRPr lang="de-DE"/>
            </a:p>
          </p:txBody>
        </p:sp>
        <p:sp>
          <p:nvSpPr>
            <p:cNvPr id="108" name="Freihandform: Form 153">
              <a:extLst>
                <a:ext uri="{FF2B5EF4-FFF2-40B4-BE49-F238E27FC236}">
                  <a16:creationId xmlns:a16="http://schemas.microsoft.com/office/drawing/2014/main" id="{51BA1C0C-B46C-0744-9F71-99C90D5F7AFD}"/>
                </a:ext>
              </a:extLst>
            </p:cNvPr>
            <p:cNvSpPr/>
            <p:nvPr/>
          </p:nvSpPr>
          <p:spPr>
            <a:xfrm>
              <a:off x="1669733" y="332795"/>
              <a:ext cx="75975" cy="93920"/>
            </a:xfrm>
            <a:custGeom>
              <a:avLst/>
              <a:gdLst>
                <a:gd name="connsiteX0" fmla="*/ 114317 w 225759"/>
                <a:gd name="connsiteY0" fmla="*/ 107632 h 279082"/>
                <a:gd name="connsiteX1" fmla="*/ 164799 w 225759"/>
                <a:gd name="connsiteY1" fmla="*/ 113347 h 279082"/>
                <a:gd name="connsiteX2" fmla="*/ 164799 w 225759"/>
                <a:gd name="connsiteY2" fmla="*/ 103822 h 279082"/>
                <a:gd name="connsiteX3" fmla="*/ 105744 w 225759"/>
                <a:gd name="connsiteY3" fmla="*/ 52388 h 279082"/>
                <a:gd name="connsiteX4" fmla="*/ 38117 w 225759"/>
                <a:gd name="connsiteY4" fmla="*/ 67628 h 279082"/>
                <a:gd name="connsiteX5" fmla="*/ 24782 w 225759"/>
                <a:gd name="connsiteY5" fmla="*/ 15240 h 279082"/>
                <a:gd name="connsiteX6" fmla="*/ 112412 w 225759"/>
                <a:gd name="connsiteY6" fmla="*/ 0 h 279082"/>
                <a:gd name="connsiteX7" fmla="*/ 225759 w 225759"/>
                <a:gd name="connsiteY7" fmla="*/ 102870 h 279082"/>
                <a:gd name="connsiteX8" fmla="*/ 225759 w 225759"/>
                <a:gd name="connsiteY8" fmla="*/ 273368 h 279082"/>
                <a:gd name="connsiteX9" fmla="*/ 166704 w 225759"/>
                <a:gd name="connsiteY9" fmla="*/ 273368 h 279082"/>
                <a:gd name="connsiteX10" fmla="*/ 166704 w 225759"/>
                <a:gd name="connsiteY10" fmla="*/ 244793 h 279082"/>
                <a:gd name="connsiteX11" fmla="*/ 165752 w 225759"/>
                <a:gd name="connsiteY11" fmla="*/ 244793 h 279082"/>
                <a:gd name="connsiteX12" fmla="*/ 87647 w 225759"/>
                <a:gd name="connsiteY12" fmla="*/ 279083 h 279082"/>
                <a:gd name="connsiteX13" fmla="*/ 17 w 225759"/>
                <a:gd name="connsiteY13" fmla="*/ 194310 h 279082"/>
                <a:gd name="connsiteX14" fmla="*/ 114317 w 225759"/>
                <a:gd name="connsiteY14" fmla="*/ 107632 h 279082"/>
                <a:gd name="connsiteX15" fmla="*/ 103839 w 225759"/>
                <a:gd name="connsiteY15" fmla="*/ 232410 h 279082"/>
                <a:gd name="connsiteX16" fmla="*/ 164799 w 225759"/>
                <a:gd name="connsiteY16" fmla="*/ 200025 h 279082"/>
                <a:gd name="connsiteX17" fmla="*/ 164799 w 225759"/>
                <a:gd name="connsiteY17" fmla="*/ 154305 h 279082"/>
                <a:gd name="connsiteX18" fmla="*/ 120984 w 225759"/>
                <a:gd name="connsiteY18" fmla="*/ 149543 h 279082"/>
                <a:gd name="connsiteX19" fmla="*/ 59072 w 225759"/>
                <a:gd name="connsiteY19" fmla="*/ 193358 h 279082"/>
                <a:gd name="connsiteX20" fmla="*/ 103839 w 225759"/>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59" h="279082">
                  <a:moveTo>
                    <a:pt x="114317" y="107632"/>
                  </a:moveTo>
                  <a:cubicBezTo>
                    <a:pt x="131462" y="107632"/>
                    <a:pt x="147654" y="108585"/>
                    <a:pt x="164799" y="113347"/>
                  </a:cubicBezTo>
                  <a:lnTo>
                    <a:pt x="164799" y="103822"/>
                  </a:lnTo>
                  <a:cubicBezTo>
                    <a:pt x="164799" y="69532"/>
                    <a:pt x="144797" y="52388"/>
                    <a:pt x="105744" y="52388"/>
                  </a:cubicBezTo>
                  <a:cubicBezTo>
                    <a:pt x="83837" y="52388"/>
                    <a:pt x="60024" y="57150"/>
                    <a:pt x="38117" y="67628"/>
                  </a:cubicBezTo>
                  <a:lnTo>
                    <a:pt x="24782" y="15240"/>
                  </a:lnTo>
                  <a:cubicBezTo>
                    <a:pt x="49547" y="5715"/>
                    <a:pt x="81932" y="0"/>
                    <a:pt x="112412" y="0"/>
                  </a:cubicBezTo>
                  <a:cubicBezTo>
                    <a:pt x="187659" y="0"/>
                    <a:pt x="225759" y="35243"/>
                    <a:pt x="225759" y="102870"/>
                  </a:cubicBezTo>
                  <a:lnTo>
                    <a:pt x="225759" y="273368"/>
                  </a:lnTo>
                  <a:lnTo>
                    <a:pt x="166704" y="273368"/>
                  </a:lnTo>
                  <a:lnTo>
                    <a:pt x="166704" y="244793"/>
                  </a:lnTo>
                  <a:lnTo>
                    <a:pt x="165752" y="244793"/>
                  </a:lnTo>
                  <a:cubicBezTo>
                    <a:pt x="142892" y="268605"/>
                    <a:pt x="119079" y="279083"/>
                    <a:pt x="87647" y="279083"/>
                  </a:cubicBezTo>
                  <a:cubicBezTo>
                    <a:pt x="34307" y="279083"/>
                    <a:pt x="17" y="245745"/>
                    <a:pt x="17" y="194310"/>
                  </a:cubicBezTo>
                  <a:cubicBezTo>
                    <a:pt x="-936" y="138113"/>
                    <a:pt x="39069" y="107632"/>
                    <a:pt x="114317" y="107632"/>
                  </a:cubicBezTo>
                  <a:close/>
                  <a:moveTo>
                    <a:pt x="103839" y="232410"/>
                  </a:moveTo>
                  <a:cubicBezTo>
                    <a:pt x="126699" y="232410"/>
                    <a:pt x="147654" y="220980"/>
                    <a:pt x="164799" y="200025"/>
                  </a:cubicBezTo>
                  <a:lnTo>
                    <a:pt x="164799" y="154305"/>
                  </a:lnTo>
                  <a:cubicBezTo>
                    <a:pt x="150512" y="150495"/>
                    <a:pt x="135272" y="149543"/>
                    <a:pt x="120984" y="149543"/>
                  </a:cubicBezTo>
                  <a:cubicBezTo>
                    <a:pt x="81932" y="149543"/>
                    <a:pt x="59072" y="164783"/>
                    <a:pt x="59072" y="193358"/>
                  </a:cubicBezTo>
                  <a:cubicBezTo>
                    <a:pt x="59072" y="217170"/>
                    <a:pt x="76217" y="232410"/>
                    <a:pt x="103839" y="232410"/>
                  </a:cubicBezTo>
                  <a:close/>
                </a:path>
              </a:pathLst>
            </a:custGeom>
            <a:solidFill>
              <a:srgbClr val="041E42"/>
            </a:solidFill>
            <a:ln w="9525" cap="flat">
              <a:noFill/>
              <a:prstDash val="solid"/>
              <a:miter/>
            </a:ln>
          </p:spPr>
          <p:txBody>
            <a:bodyPr rtlCol="0" anchor="ctr"/>
            <a:lstStyle/>
            <a:p>
              <a:endParaRPr lang="de-DE"/>
            </a:p>
          </p:txBody>
        </p:sp>
        <p:sp>
          <p:nvSpPr>
            <p:cNvPr id="109" name="Freihandform: Form 154">
              <a:extLst>
                <a:ext uri="{FF2B5EF4-FFF2-40B4-BE49-F238E27FC236}">
                  <a16:creationId xmlns:a16="http://schemas.microsoft.com/office/drawing/2014/main" id="{2630333D-62BA-0C48-87E1-B2674E777327}"/>
                </a:ext>
              </a:extLst>
            </p:cNvPr>
            <p:cNvSpPr/>
            <p:nvPr/>
          </p:nvSpPr>
          <p:spPr>
            <a:xfrm>
              <a:off x="1772314" y="332795"/>
              <a:ext cx="77252" cy="91997"/>
            </a:xfrm>
            <a:custGeom>
              <a:avLst/>
              <a:gdLst>
                <a:gd name="connsiteX0" fmla="*/ 229553 w 229552"/>
                <a:gd name="connsiteY0" fmla="*/ 272415 h 273367"/>
                <a:gd name="connsiteX1" fmla="*/ 166688 w 229552"/>
                <a:gd name="connsiteY1" fmla="*/ 272415 h 273367"/>
                <a:gd name="connsiteX2" fmla="*/ 166688 w 229552"/>
                <a:gd name="connsiteY2" fmla="*/ 120015 h 273367"/>
                <a:gd name="connsiteX3" fmla="*/ 117157 w 229552"/>
                <a:gd name="connsiteY3" fmla="*/ 55245 h 273367"/>
                <a:gd name="connsiteX4" fmla="*/ 61913 w 229552"/>
                <a:gd name="connsiteY4" fmla="*/ 120015 h 273367"/>
                <a:gd name="connsiteX5" fmla="*/ 61913 w 229552"/>
                <a:gd name="connsiteY5" fmla="*/ 273368 h 273367"/>
                <a:gd name="connsiteX6" fmla="*/ 0 w 229552"/>
                <a:gd name="connsiteY6" fmla="*/ 273368 h 273367"/>
                <a:gd name="connsiteX7" fmla="*/ 0 w 229552"/>
                <a:gd name="connsiteY7" fmla="*/ 6668 h 273367"/>
                <a:gd name="connsiteX8" fmla="*/ 61913 w 229552"/>
                <a:gd name="connsiteY8" fmla="*/ 6668 h 273367"/>
                <a:gd name="connsiteX9" fmla="*/ 61913 w 229552"/>
                <a:gd name="connsiteY9" fmla="*/ 39053 h 273367"/>
                <a:gd name="connsiteX10" fmla="*/ 62865 w 229552"/>
                <a:gd name="connsiteY10" fmla="*/ 39053 h 273367"/>
                <a:gd name="connsiteX11" fmla="*/ 140970 w 229552"/>
                <a:gd name="connsiteY11" fmla="*/ 0 h 273367"/>
                <a:gd name="connsiteX12" fmla="*/ 228600 w 229552"/>
                <a:gd name="connsiteY12" fmla="*/ 107632 h 273367"/>
                <a:gd name="connsiteX13" fmla="*/ 228600 w 229552"/>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273367">
                  <a:moveTo>
                    <a:pt x="229553" y="272415"/>
                  </a:moveTo>
                  <a:lnTo>
                    <a:pt x="166688" y="272415"/>
                  </a:lnTo>
                  <a:lnTo>
                    <a:pt x="166688" y="120015"/>
                  </a:lnTo>
                  <a:cubicBezTo>
                    <a:pt x="166688" y="80963"/>
                    <a:pt x="155257" y="55245"/>
                    <a:pt x="117157"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7" y="15240"/>
                    <a:pt x="106680" y="0"/>
                    <a:pt x="140970" y="0"/>
                  </a:cubicBezTo>
                  <a:cubicBezTo>
                    <a:pt x="201930" y="0"/>
                    <a:pt x="228600" y="44768"/>
                    <a:pt x="228600" y="107632"/>
                  </a:cubicBezTo>
                  <a:lnTo>
                    <a:pt x="228600" y="272415"/>
                  </a:lnTo>
                  <a:close/>
                </a:path>
              </a:pathLst>
            </a:custGeom>
            <a:solidFill>
              <a:srgbClr val="041E42"/>
            </a:solidFill>
            <a:ln w="9525" cap="flat">
              <a:noFill/>
              <a:prstDash val="solid"/>
              <a:miter/>
            </a:ln>
          </p:spPr>
          <p:txBody>
            <a:bodyPr rtlCol="0" anchor="ctr"/>
            <a:lstStyle/>
            <a:p>
              <a:endParaRPr lang="de-DE"/>
            </a:p>
          </p:txBody>
        </p:sp>
        <p:sp>
          <p:nvSpPr>
            <p:cNvPr id="110" name="Freihandform: Form 155">
              <a:extLst>
                <a:ext uri="{FF2B5EF4-FFF2-40B4-BE49-F238E27FC236}">
                  <a16:creationId xmlns:a16="http://schemas.microsoft.com/office/drawing/2014/main" id="{7F51EE46-A26C-034C-8EC9-038036424844}"/>
                </a:ext>
              </a:extLst>
            </p:cNvPr>
            <p:cNvSpPr/>
            <p:nvPr/>
          </p:nvSpPr>
          <p:spPr>
            <a:xfrm>
              <a:off x="1871684" y="293688"/>
              <a:ext cx="83663" cy="133347"/>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3 w 248602"/>
                <a:gd name="connsiteY5" fmla="*/ 0 h 396239"/>
                <a:gd name="connsiteX6" fmla="*/ 248603 w 248602"/>
                <a:gd name="connsiteY6" fmla="*/ 389573 h 396239"/>
                <a:gd name="connsiteX7" fmla="*/ 187643 w 248602"/>
                <a:gd name="connsiteY7" fmla="*/ 389573 h 396239"/>
                <a:gd name="connsiteX8" fmla="*/ 187643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1913 w 248602"/>
                <a:gd name="connsiteY12" fmla="*/ 255270 h 396239"/>
                <a:gd name="connsiteX13" fmla="*/ 123825 w 248602"/>
                <a:gd name="connsiteY13" fmla="*/ 340995 h 396239"/>
                <a:gd name="connsiteX14" fmla="*/ 187643 w 248602"/>
                <a:gd name="connsiteY14" fmla="*/ 305753 h 396239"/>
                <a:gd name="connsiteX15" fmla="*/ 187643 w 248602"/>
                <a:gd name="connsiteY15" fmla="*/ 207645 h 396239"/>
                <a:gd name="connsiteX16" fmla="*/ 123825 w 248602"/>
                <a:gd name="connsiteY16" fmla="*/ 172402 h 396239"/>
                <a:gd name="connsiteX17" fmla="*/ 61913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3" y="130493"/>
                    <a:pt x="185738" y="152400"/>
                  </a:cubicBezTo>
                  <a:lnTo>
                    <a:pt x="186690" y="152400"/>
                  </a:lnTo>
                  <a:lnTo>
                    <a:pt x="186690" y="15240"/>
                  </a:lnTo>
                  <a:lnTo>
                    <a:pt x="248603" y="0"/>
                  </a:lnTo>
                  <a:lnTo>
                    <a:pt x="248603" y="389573"/>
                  </a:lnTo>
                  <a:lnTo>
                    <a:pt x="187643" y="389573"/>
                  </a:lnTo>
                  <a:lnTo>
                    <a:pt x="187643" y="358140"/>
                  </a:lnTo>
                  <a:lnTo>
                    <a:pt x="186690" y="358140"/>
                  </a:lnTo>
                  <a:cubicBezTo>
                    <a:pt x="167640" y="381953"/>
                    <a:pt x="140018" y="396240"/>
                    <a:pt x="106680" y="396240"/>
                  </a:cubicBezTo>
                  <a:cubicBezTo>
                    <a:pt x="43815" y="395288"/>
                    <a:pt x="0" y="340995"/>
                    <a:pt x="0" y="255270"/>
                  </a:cubicBezTo>
                  <a:close/>
                  <a:moveTo>
                    <a:pt x="61913" y="255270"/>
                  </a:moveTo>
                  <a:cubicBezTo>
                    <a:pt x="61913" y="309563"/>
                    <a:pt x="84772" y="340995"/>
                    <a:pt x="123825" y="340995"/>
                  </a:cubicBezTo>
                  <a:cubicBezTo>
                    <a:pt x="147638" y="340995"/>
                    <a:pt x="167640" y="329565"/>
                    <a:pt x="187643" y="305753"/>
                  </a:cubicBezTo>
                  <a:lnTo>
                    <a:pt x="187643" y="207645"/>
                  </a:lnTo>
                  <a:cubicBezTo>
                    <a:pt x="169545" y="183833"/>
                    <a:pt x="149543" y="172402"/>
                    <a:pt x="123825" y="172402"/>
                  </a:cubicBezTo>
                  <a:cubicBezTo>
                    <a:pt x="82868" y="172402"/>
                    <a:pt x="61913" y="201930"/>
                    <a:pt x="61913" y="255270"/>
                  </a:cubicBezTo>
                  <a:close/>
                </a:path>
              </a:pathLst>
            </a:custGeom>
            <a:solidFill>
              <a:srgbClr val="041E42"/>
            </a:solidFill>
            <a:ln w="9525" cap="flat">
              <a:noFill/>
              <a:prstDash val="solid"/>
              <a:miter/>
            </a:ln>
          </p:spPr>
          <p:txBody>
            <a:bodyPr rtlCol="0" anchor="ctr"/>
            <a:lstStyle/>
            <a:p>
              <a:endParaRPr lang="de-DE"/>
            </a:p>
          </p:txBody>
        </p:sp>
        <p:sp>
          <p:nvSpPr>
            <p:cNvPr id="111" name="Freihandform: Form 156">
              <a:extLst>
                <a:ext uri="{FF2B5EF4-FFF2-40B4-BE49-F238E27FC236}">
                  <a16:creationId xmlns:a16="http://schemas.microsoft.com/office/drawing/2014/main" id="{03A35480-3A65-C442-9CC5-72EB1E51B8E5}"/>
                </a:ext>
              </a:extLst>
            </p:cNvPr>
            <p:cNvSpPr/>
            <p:nvPr/>
          </p:nvSpPr>
          <p:spPr>
            <a:xfrm>
              <a:off x="1978106" y="332795"/>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7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3" y="264795"/>
                    <a:pt x="172402" y="279083"/>
                    <a:pt x="132397" y="279083"/>
                  </a:cubicBezTo>
                  <a:close/>
                  <a:moveTo>
                    <a:pt x="62865" y="115253"/>
                  </a:moveTo>
                  <a:lnTo>
                    <a:pt x="183832" y="115253"/>
                  </a:lnTo>
                  <a:cubicBezTo>
                    <a:pt x="180975" y="74295"/>
                    <a:pt x="160020" y="50482"/>
                    <a:pt x="124777" y="50482"/>
                  </a:cubicBezTo>
                  <a:cubicBezTo>
                    <a:pt x="90488" y="50482"/>
                    <a:pt x="67627" y="74295"/>
                    <a:pt x="62865" y="115253"/>
                  </a:cubicBezTo>
                  <a:close/>
                </a:path>
              </a:pathLst>
            </a:custGeom>
            <a:solidFill>
              <a:srgbClr val="041E42"/>
            </a:solidFill>
            <a:ln w="9525" cap="flat">
              <a:noFill/>
              <a:prstDash val="solid"/>
              <a:miter/>
            </a:ln>
          </p:spPr>
          <p:txBody>
            <a:bodyPr rtlCol="0" anchor="ctr"/>
            <a:lstStyle/>
            <a:p>
              <a:endParaRPr lang="de-DE"/>
            </a:p>
          </p:txBody>
        </p:sp>
        <p:sp>
          <p:nvSpPr>
            <p:cNvPr id="112" name="Freihandform: Form 157">
              <a:extLst>
                <a:ext uri="{FF2B5EF4-FFF2-40B4-BE49-F238E27FC236}">
                  <a16:creationId xmlns:a16="http://schemas.microsoft.com/office/drawing/2014/main" id="{83160B45-A400-8D47-B04B-471A025CE834}"/>
                </a:ext>
              </a:extLst>
            </p:cNvPr>
            <p:cNvSpPr/>
            <p:nvPr/>
          </p:nvSpPr>
          <p:spPr>
            <a:xfrm>
              <a:off x="2083566"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13" name="Freihandform: Form 158">
              <a:extLst>
                <a:ext uri="{FF2B5EF4-FFF2-40B4-BE49-F238E27FC236}">
                  <a16:creationId xmlns:a16="http://schemas.microsoft.com/office/drawing/2014/main" id="{2E2F12A2-29EF-0045-95AF-87E52BBF57C5}"/>
                </a:ext>
              </a:extLst>
            </p:cNvPr>
            <p:cNvSpPr/>
            <p:nvPr/>
          </p:nvSpPr>
          <p:spPr>
            <a:xfrm>
              <a:off x="2150561" y="359721"/>
              <a:ext cx="43915" cy="19874"/>
            </a:xfrm>
            <a:custGeom>
              <a:avLst/>
              <a:gdLst>
                <a:gd name="connsiteX0" fmla="*/ 130493 w 130492"/>
                <a:gd name="connsiteY0" fmla="*/ 59055 h 59055"/>
                <a:gd name="connsiteX1" fmla="*/ 0 w 130492"/>
                <a:gd name="connsiteY1" fmla="*/ 59055 h 59055"/>
                <a:gd name="connsiteX2" fmla="*/ 0 w 130492"/>
                <a:gd name="connsiteY2" fmla="*/ 0 h 59055"/>
                <a:gd name="connsiteX3" fmla="*/ 130493 w 130492"/>
                <a:gd name="connsiteY3" fmla="*/ 0 h 59055"/>
                <a:gd name="connsiteX4" fmla="*/ 130493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3" y="59055"/>
                  </a:moveTo>
                  <a:lnTo>
                    <a:pt x="0" y="59055"/>
                  </a:lnTo>
                  <a:lnTo>
                    <a:pt x="0" y="0"/>
                  </a:lnTo>
                  <a:lnTo>
                    <a:pt x="130493" y="0"/>
                  </a:lnTo>
                  <a:lnTo>
                    <a:pt x="130493" y="59055"/>
                  </a:lnTo>
                  <a:close/>
                </a:path>
              </a:pathLst>
            </a:custGeom>
            <a:solidFill>
              <a:srgbClr val="041E42"/>
            </a:solidFill>
            <a:ln w="9525" cap="flat">
              <a:noFill/>
              <a:prstDash val="solid"/>
              <a:miter/>
            </a:ln>
          </p:spPr>
          <p:txBody>
            <a:bodyPr rtlCol="0" anchor="ctr"/>
            <a:lstStyle/>
            <a:p>
              <a:endParaRPr lang="de-DE"/>
            </a:p>
          </p:txBody>
        </p:sp>
        <p:sp>
          <p:nvSpPr>
            <p:cNvPr id="162" name="Freihandform: Form 159">
              <a:extLst>
                <a:ext uri="{FF2B5EF4-FFF2-40B4-BE49-F238E27FC236}">
                  <a16:creationId xmlns:a16="http://schemas.microsoft.com/office/drawing/2014/main" id="{16A02A89-3AAC-BC49-B529-581835BA15EA}"/>
                </a:ext>
              </a:extLst>
            </p:cNvPr>
            <p:cNvSpPr/>
            <p:nvPr/>
          </p:nvSpPr>
          <p:spPr>
            <a:xfrm>
              <a:off x="2221081" y="300420"/>
              <a:ext cx="97126" cy="126295"/>
            </a:xfrm>
            <a:custGeom>
              <a:avLst/>
              <a:gdLst>
                <a:gd name="connsiteX0" fmla="*/ 288607 w 288607"/>
                <a:gd name="connsiteY0" fmla="*/ 222885 h 375284"/>
                <a:gd name="connsiteX1" fmla="*/ 143827 w 288607"/>
                <a:gd name="connsiteY1" fmla="*/ 375285 h 375284"/>
                <a:gd name="connsiteX2" fmla="*/ 0 w 288607"/>
                <a:gd name="connsiteY2" fmla="*/ 222885 h 375284"/>
                <a:gd name="connsiteX3" fmla="*/ 0 w 288607"/>
                <a:gd name="connsiteY3" fmla="*/ 0 h 375284"/>
                <a:gd name="connsiteX4" fmla="*/ 66675 w 288607"/>
                <a:gd name="connsiteY4" fmla="*/ 0 h 375284"/>
                <a:gd name="connsiteX5" fmla="*/ 66675 w 288607"/>
                <a:gd name="connsiteY5" fmla="*/ 219075 h 375284"/>
                <a:gd name="connsiteX6" fmla="*/ 144780 w 288607"/>
                <a:gd name="connsiteY6" fmla="*/ 312420 h 375284"/>
                <a:gd name="connsiteX7" fmla="*/ 220980 w 288607"/>
                <a:gd name="connsiteY7" fmla="*/ 219075 h 375284"/>
                <a:gd name="connsiteX8" fmla="*/ 220980 w 288607"/>
                <a:gd name="connsiteY8" fmla="*/ 0 h 375284"/>
                <a:gd name="connsiteX9" fmla="*/ 287655 w 288607"/>
                <a:gd name="connsiteY9" fmla="*/ 0 h 375284"/>
                <a:gd name="connsiteX10" fmla="*/ 287655 w 288607"/>
                <a:gd name="connsiteY10" fmla="*/ 222885 h 37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8607" h="375284">
                  <a:moveTo>
                    <a:pt x="288607" y="222885"/>
                  </a:moveTo>
                  <a:cubicBezTo>
                    <a:pt x="288607" y="311468"/>
                    <a:pt x="242888" y="375285"/>
                    <a:pt x="143827" y="375285"/>
                  </a:cubicBezTo>
                  <a:cubicBezTo>
                    <a:pt x="45720" y="375285"/>
                    <a:pt x="0" y="312420"/>
                    <a:pt x="0" y="222885"/>
                  </a:cubicBezTo>
                  <a:lnTo>
                    <a:pt x="0" y="0"/>
                  </a:lnTo>
                  <a:lnTo>
                    <a:pt x="66675" y="0"/>
                  </a:lnTo>
                  <a:lnTo>
                    <a:pt x="66675" y="219075"/>
                  </a:lnTo>
                  <a:cubicBezTo>
                    <a:pt x="66675" y="274320"/>
                    <a:pt x="90488" y="312420"/>
                    <a:pt x="144780" y="312420"/>
                  </a:cubicBezTo>
                  <a:cubicBezTo>
                    <a:pt x="199073" y="312420"/>
                    <a:pt x="220980" y="275272"/>
                    <a:pt x="220980" y="219075"/>
                  </a:cubicBezTo>
                  <a:lnTo>
                    <a:pt x="220980" y="0"/>
                  </a:lnTo>
                  <a:lnTo>
                    <a:pt x="287655" y="0"/>
                  </a:lnTo>
                  <a:lnTo>
                    <a:pt x="287655" y="222885"/>
                  </a:lnTo>
                  <a:close/>
                </a:path>
              </a:pathLst>
            </a:custGeom>
            <a:solidFill>
              <a:srgbClr val="041E42"/>
            </a:solidFill>
            <a:ln w="9525" cap="flat">
              <a:noFill/>
              <a:prstDash val="solid"/>
              <a:miter/>
            </a:ln>
          </p:spPr>
          <p:txBody>
            <a:bodyPr rtlCol="0" anchor="ctr"/>
            <a:lstStyle/>
            <a:p>
              <a:endParaRPr lang="de-DE"/>
            </a:p>
          </p:txBody>
        </p:sp>
        <p:sp>
          <p:nvSpPr>
            <p:cNvPr id="163" name="Freihandform: Form 160">
              <a:extLst>
                <a:ext uri="{FF2B5EF4-FFF2-40B4-BE49-F238E27FC236}">
                  <a16:creationId xmlns:a16="http://schemas.microsoft.com/office/drawing/2014/main" id="{B04EFBE0-69A0-D345-B2AB-EAB4C5C52DE7}"/>
                </a:ext>
              </a:extLst>
            </p:cNvPr>
            <p:cNvSpPr/>
            <p:nvPr/>
          </p:nvSpPr>
          <p:spPr>
            <a:xfrm>
              <a:off x="2346415" y="332795"/>
              <a:ext cx="76931" cy="9199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8 h 273367"/>
                <a:gd name="connsiteX6" fmla="*/ 0 w 228600"/>
                <a:gd name="connsiteY6" fmla="*/ 273368 h 273367"/>
                <a:gd name="connsiteX7" fmla="*/ 0 w 228600"/>
                <a:gd name="connsiteY7" fmla="*/ 6668 h 273367"/>
                <a:gd name="connsiteX8" fmla="*/ 61913 w 228600"/>
                <a:gd name="connsiteY8" fmla="*/ 6668 h 273367"/>
                <a:gd name="connsiteX9" fmla="*/ 61913 w 228600"/>
                <a:gd name="connsiteY9" fmla="*/ 39053 h 273367"/>
                <a:gd name="connsiteX10" fmla="*/ 62865 w 228600"/>
                <a:gd name="connsiteY10" fmla="*/ 39053 h 273367"/>
                <a:gd name="connsiteX11" fmla="*/ 140970 w 228600"/>
                <a:gd name="connsiteY11" fmla="*/ 0 h 273367"/>
                <a:gd name="connsiteX12" fmla="*/ 228600 w 228600"/>
                <a:gd name="connsiteY12" fmla="*/ 107632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8" y="15240"/>
                    <a:pt x="106680" y="0"/>
                    <a:pt x="140970" y="0"/>
                  </a:cubicBezTo>
                  <a:cubicBezTo>
                    <a:pt x="201930" y="0"/>
                    <a:pt x="228600" y="44768"/>
                    <a:pt x="228600" y="107632"/>
                  </a:cubicBezTo>
                  <a:lnTo>
                    <a:pt x="228600" y="272415"/>
                  </a:lnTo>
                  <a:close/>
                </a:path>
              </a:pathLst>
            </a:custGeom>
            <a:solidFill>
              <a:srgbClr val="041E42"/>
            </a:solidFill>
            <a:ln w="9525" cap="flat">
              <a:noFill/>
              <a:prstDash val="solid"/>
              <a:miter/>
            </a:ln>
          </p:spPr>
          <p:txBody>
            <a:bodyPr rtlCol="0" anchor="ctr"/>
            <a:lstStyle/>
            <a:p>
              <a:endParaRPr lang="de-DE"/>
            </a:p>
          </p:txBody>
        </p:sp>
        <p:sp>
          <p:nvSpPr>
            <p:cNvPr id="164" name="Freihandform: Form 161">
              <a:extLst>
                <a:ext uri="{FF2B5EF4-FFF2-40B4-BE49-F238E27FC236}">
                  <a16:creationId xmlns:a16="http://schemas.microsoft.com/office/drawing/2014/main" id="{51130C85-EF8E-E941-8AA8-59B4A6C73A8C}"/>
                </a:ext>
              </a:extLst>
            </p:cNvPr>
            <p:cNvSpPr/>
            <p:nvPr/>
          </p:nvSpPr>
          <p:spPr>
            <a:xfrm>
              <a:off x="2447067" y="294971"/>
              <a:ext cx="26605" cy="129501"/>
            </a:xfrm>
            <a:custGeom>
              <a:avLst/>
              <a:gdLst>
                <a:gd name="connsiteX0" fmla="*/ 79057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7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7" y="38100"/>
                  </a:moveTo>
                  <a:cubicBezTo>
                    <a:pt x="79057" y="60007"/>
                    <a:pt x="60960" y="76200"/>
                    <a:pt x="39052" y="76200"/>
                  </a:cubicBezTo>
                  <a:cubicBezTo>
                    <a:pt x="17145" y="76200"/>
                    <a:pt x="0" y="60960"/>
                    <a:pt x="0" y="38100"/>
                  </a:cubicBezTo>
                  <a:cubicBezTo>
                    <a:pt x="0" y="16193"/>
                    <a:pt x="18098" y="0"/>
                    <a:pt x="39052" y="0"/>
                  </a:cubicBezTo>
                  <a:cubicBezTo>
                    <a:pt x="60960" y="0"/>
                    <a:pt x="79057" y="16193"/>
                    <a:pt x="79057"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165" name="Freihandform: Form 162">
              <a:extLst>
                <a:ext uri="{FF2B5EF4-FFF2-40B4-BE49-F238E27FC236}">
                  <a16:creationId xmlns:a16="http://schemas.microsoft.com/office/drawing/2014/main" id="{E5AEAA62-8BA7-1248-B01E-EE9D7E8E9B33}"/>
                </a:ext>
              </a:extLst>
            </p:cNvPr>
            <p:cNvSpPr/>
            <p:nvPr/>
          </p:nvSpPr>
          <p:spPr>
            <a:xfrm>
              <a:off x="2488418" y="335039"/>
              <a:ext cx="87189" cy="89753"/>
            </a:xfrm>
            <a:custGeom>
              <a:avLst/>
              <a:gdLst>
                <a:gd name="connsiteX0" fmla="*/ 259080 w 259079"/>
                <a:gd name="connsiteY0" fmla="*/ 0 h 266700"/>
                <a:gd name="connsiteX1" fmla="*/ 161925 w 259079"/>
                <a:gd name="connsiteY1" fmla="*/ 266700 h 266700"/>
                <a:gd name="connsiteX2" fmla="*/ 97155 w 259079"/>
                <a:gd name="connsiteY2" fmla="*/ 266700 h 266700"/>
                <a:gd name="connsiteX3" fmla="*/ 0 w 259079"/>
                <a:gd name="connsiteY3" fmla="*/ 0 h 266700"/>
                <a:gd name="connsiteX4" fmla="*/ 68580 w 259079"/>
                <a:gd name="connsiteY4" fmla="*/ 0 h 266700"/>
                <a:gd name="connsiteX5" fmla="*/ 129540 w 259079"/>
                <a:gd name="connsiteY5" fmla="*/ 193358 h 266700"/>
                <a:gd name="connsiteX6" fmla="*/ 130492 w 259079"/>
                <a:gd name="connsiteY6" fmla="*/ 193358 h 266700"/>
                <a:gd name="connsiteX7" fmla="*/ 191452 w 259079"/>
                <a:gd name="connsiteY7" fmla="*/ 0 h 266700"/>
                <a:gd name="connsiteX8" fmla="*/ 259080 w 259079"/>
                <a:gd name="connsiteY8"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079" h="266700">
                  <a:moveTo>
                    <a:pt x="259080" y="0"/>
                  </a:moveTo>
                  <a:lnTo>
                    <a:pt x="161925" y="266700"/>
                  </a:lnTo>
                  <a:lnTo>
                    <a:pt x="97155" y="266700"/>
                  </a:lnTo>
                  <a:lnTo>
                    <a:pt x="0" y="0"/>
                  </a:lnTo>
                  <a:lnTo>
                    <a:pt x="68580" y="0"/>
                  </a:lnTo>
                  <a:lnTo>
                    <a:pt x="129540" y="193358"/>
                  </a:lnTo>
                  <a:lnTo>
                    <a:pt x="130492" y="193358"/>
                  </a:lnTo>
                  <a:lnTo>
                    <a:pt x="191452" y="0"/>
                  </a:lnTo>
                  <a:lnTo>
                    <a:pt x="259080" y="0"/>
                  </a:lnTo>
                  <a:close/>
                </a:path>
              </a:pathLst>
            </a:custGeom>
            <a:solidFill>
              <a:srgbClr val="041E42"/>
            </a:solidFill>
            <a:ln w="9525" cap="flat">
              <a:noFill/>
              <a:prstDash val="solid"/>
              <a:miter/>
            </a:ln>
          </p:spPr>
          <p:txBody>
            <a:bodyPr rtlCol="0" anchor="ctr"/>
            <a:lstStyle/>
            <a:p>
              <a:endParaRPr lang="de-DE"/>
            </a:p>
          </p:txBody>
        </p:sp>
        <p:sp>
          <p:nvSpPr>
            <p:cNvPr id="166" name="Freihandform: Form 163">
              <a:extLst>
                <a:ext uri="{FF2B5EF4-FFF2-40B4-BE49-F238E27FC236}">
                  <a16:creationId xmlns:a16="http://schemas.microsoft.com/office/drawing/2014/main" id="{923DF9C4-25DA-B441-A914-76FA8DCB64C2}"/>
                </a:ext>
              </a:extLst>
            </p:cNvPr>
            <p:cNvSpPr/>
            <p:nvPr/>
          </p:nvSpPr>
          <p:spPr>
            <a:xfrm>
              <a:off x="2585223" y="332795"/>
              <a:ext cx="81739" cy="93920"/>
            </a:xfrm>
            <a:custGeom>
              <a:avLst/>
              <a:gdLst>
                <a:gd name="connsiteX0" fmla="*/ 132398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8 w 242887"/>
                <a:gd name="connsiteY6" fmla="*/ 225743 h 279082"/>
                <a:gd name="connsiteX7" fmla="*/ 198120 w 242887"/>
                <a:gd name="connsiteY7" fmla="*/ 194310 h 279082"/>
                <a:gd name="connsiteX8" fmla="*/ 237173 w 242887"/>
                <a:gd name="connsiteY8" fmla="*/ 235268 h 279082"/>
                <a:gd name="connsiteX9" fmla="*/ 132398 w 242887"/>
                <a:gd name="connsiteY9" fmla="*/ 279083 h 279082"/>
                <a:gd name="connsiteX10" fmla="*/ 62865 w 242887"/>
                <a:gd name="connsiteY10" fmla="*/ 115253 h 279082"/>
                <a:gd name="connsiteX11" fmla="*/ 183833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8" y="0"/>
                  </a:cubicBezTo>
                  <a:cubicBezTo>
                    <a:pt x="196215" y="0"/>
                    <a:pt x="242888" y="53340"/>
                    <a:pt x="242888" y="135255"/>
                  </a:cubicBezTo>
                  <a:cubicBezTo>
                    <a:pt x="242888" y="143828"/>
                    <a:pt x="241935" y="153353"/>
                    <a:pt x="241935" y="160972"/>
                  </a:cubicBezTo>
                  <a:lnTo>
                    <a:pt x="62865" y="160972"/>
                  </a:lnTo>
                  <a:cubicBezTo>
                    <a:pt x="69533" y="201930"/>
                    <a:pt x="94298" y="225743"/>
                    <a:pt x="132398" y="225743"/>
                  </a:cubicBezTo>
                  <a:cubicBezTo>
                    <a:pt x="157163" y="225743"/>
                    <a:pt x="177165" y="216218"/>
                    <a:pt x="198120" y="194310"/>
                  </a:cubicBezTo>
                  <a:lnTo>
                    <a:pt x="237173" y="235268"/>
                  </a:lnTo>
                  <a:cubicBezTo>
                    <a:pt x="206693" y="264795"/>
                    <a:pt x="173355" y="279083"/>
                    <a:pt x="132398" y="279083"/>
                  </a:cubicBezTo>
                  <a:close/>
                  <a:moveTo>
                    <a:pt x="62865" y="115253"/>
                  </a:moveTo>
                  <a:lnTo>
                    <a:pt x="183833" y="115253"/>
                  </a:lnTo>
                  <a:cubicBezTo>
                    <a:pt x="180975" y="74295"/>
                    <a:pt x="160020" y="50482"/>
                    <a:pt x="124778" y="50482"/>
                  </a:cubicBezTo>
                  <a:cubicBezTo>
                    <a:pt x="90488" y="50482"/>
                    <a:pt x="68580" y="74295"/>
                    <a:pt x="62865" y="115253"/>
                  </a:cubicBezTo>
                  <a:close/>
                </a:path>
              </a:pathLst>
            </a:custGeom>
            <a:solidFill>
              <a:srgbClr val="041E42"/>
            </a:solidFill>
            <a:ln w="9525" cap="flat">
              <a:noFill/>
              <a:prstDash val="solid"/>
              <a:miter/>
            </a:ln>
          </p:spPr>
          <p:txBody>
            <a:bodyPr rtlCol="0" anchor="ctr"/>
            <a:lstStyle/>
            <a:p>
              <a:endParaRPr lang="de-DE"/>
            </a:p>
          </p:txBody>
        </p:sp>
        <p:sp>
          <p:nvSpPr>
            <p:cNvPr id="167" name="Freihandform: Form 165">
              <a:extLst>
                <a:ext uri="{FF2B5EF4-FFF2-40B4-BE49-F238E27FC236}">
                  <a16:creationId xmlns:a16="http://schemas.microsoft.com/office/drawing/2014/main" id="{6404CA12-7B88-904D-B14C-2ECF1BBFE77D}"/>
                </a:ext>
              </a:extLst>
            </p:cNvPr>
            <p:cNvSpPr/>
            <p:nvPr/>
          </p:nvSpPr>
          <p:spPr>
            <a:xfrm>
              <a:off x="2690683" y="332713"/>
              <a:ext cx="53852" cy="91758"/>
            </a:xfrm>
            <a:custGeom>
              <a:avLst/>
              <a:gdLst>
                <a:gd name="connsiteX0" fmla="*/ 160020 w 160019"/>
                <a:gd name="connsiteY0" fmla="*/ 5005 h 272657"/>
                <a:gd name="connsiteX1" fmla="*/ 150495 w 160019"/>
                <a:gd name="connsiteY1" fmla="*/ 68823 h 272657"/>
                <a:gd name="connsiteX2" fmla="*/ 116205 w 160019"/>
                <a:gd name="connsiteY2" fmla="*/ 60250 h 272657"/>
                <a:gd name="connsiteX3" fmla="*/ 61913 w 160019"/>
                <a:gd name="connsiteY3" fmla="*/ 135498 h 272657"/>
                <a:gd name="connsiteX4" fmla="*/ 61913 w 160019"/>
                <a:gd name="connsiteY4" fmla="*/ 272658 h 272657"/>
                <a:gd name="connsiteX5" fmla="*/ 0 w 160019"/>
                <a:gd name="connsiteY5" fmla="*/ 272658 h 272657"/>
                <a:gd name="connsiteX6" fmla="*/ 0 w 160019"/>
                <a:gd name="connsiteY6" fmla="*/ 5958 h 272657"/>
                <a:gd name="connsiteX7" fmla="*/ 60960 w 160019"/>
                <a:gd name="connsiteY7" fmla="*/ 5958 h 272657"/>
                <a:gd name="connsiteX8" fmla="*/ 60960 w 160019"/>
                <a:gd name="connsiteY8" fmla="*/ 40248 h 272657"/>
                <a:gd name="connsiteX9" fmla="*/ 61913 w 160019"/>
                <a:gd name="connsiteY9" fmla="*/ 40248 h 272657"/>
                <a:gd name="connsiteX10" fmla="*/ 131445 w 160019"/>
                <a:gd name="connsiteY10" fmla="*/ 243 h 272657"/>
                <a:gd name="connsiteX11" fmla="*/ 160020 w 160019"/>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19"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68" name="Freihandform: Form 166">
              <a:extLst>
                <a:ext uri="{FF2B5EF4-FFF2-40B4-BE49-F238E27FC236}">
                  <a16:creationId xmlns:a16="http://schemas.microsoft.com/office/drawing/2014/main" id="{9AE32170-FD90-724B-BA0F-C071B673DFA5}"/>
                </a:ext>
              </a:extLst>
            </p:cNvPr>
            <p:cNvSpPr/>
            <p:nvPr/>
          </p:nvSpPr>
          <p:spPr>
            <a:xfrm>
              <a:off x="2754472" y="332474"/>
              <a:ext cx="69238" cy="94240"/>
            </a:xfrm>
            <a:custGeom>
              <a:avLst/>
              <a:gdLst>
                <a:gd name="connsiteX0" fmla="*/ 29527 w 205739"/>
                <a:gd name="connsiteY0" fmla="*/ 198120 h 280034"/>
                <a:gd name="connsiteX1" fmla="*/ 104775 w 205739"/>
                <a:gd name="connsiteY1" fmla="*/ 227647 h 280034"/>
                <a:gd name="connsiteX2" fmla="*/ 143827 w 205739"/>
                <a:gd name="connsiteY2" fmla="*/ 200978 h 280034"/>
                <a:gd name="connsiteX3" fmla="*/ 10477 w 205739"/>
                <a:gd name="connsiteY3" fmla="*/ 82868 h 280034"/>
                <a:gd name="connsiteX4" fmla="*/ 111442 w 205739"/>
                <a:gd name="connsiteY4" fmla="*/ 0 h 280034"/>
                <a:gd name="connsiteX5" fmla="*/ 203835 w 205739"/>
                <a:gd name="connsiteY5" fmla="*/ 27622 h 280034"/>
                <a:gd name="connsiteX6" fmla="*/ 174307 w 205739"/>
                <a:gd name="connsiteY6" fmla="*/ 76200 h 280034"/>
                <a:gd name="connsiteX7" fmla="*/ 110490 w 205739"/>
                <a:gd name="connsiteY7" fmla="*/ 52387 h 280034"/>
                <a:gd name="connsiteX8" fmla="*/ 72390 w 205739"/>
                <a:gd name="connsiteY8" fmla="*/ 77153 h 280034"/>
                <a:gd name="connsiteX9" fmla="*/ 205740 w 205739"/>
                <a:gd name="connsiteY9" fmla="*/ 195262 h 280034"/>
                <a:gd name="connsiteX10" fmla="*/ 102870 w 205739"/>
                <a:gd name="connsiteY10" fmla="*/ 280035 h 280034"/>
                <a:gd name="connsiteX11" fmla="*/ 0 w 205739"/>
                <a:gd name="connsiteY11" fmla="*/ 247650 h 280034"/>
                <a:gd name="connsiteX12" fmla="*/ 29527 w 205739"/>
                <a:gd name="connsiteY12" fmla="*/ 198120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39" h="280034">
                  <a:moveTo>
                    <a:pt x="29527" y="198120"/>
                  </a:moveTo>
                  <a:cubicBezTo>
                    <a:pt x="56197" y="218122"/>
                    <a:pt x="80963" y="227647"/>
                    <a:pt x="104775" y="227647"/>
                  </a:cubicBezTo>
                  <a:cubicBezTo>
                    <a:pt x="127635" y="227647"/>
                    <a:pt x="143827" y="217170"/>
                    <a:pt x="143827" y="200978"/>
                  </a:cubicBezTo>
                  <a:cubicBezTo>
                    <a:pt x="143827" y="155258"/>
                    <a:pt x="10477" y="171450"/>
                    <a:pt x="10477" y="82868"/>
                  </a:cubicBezTo>
                  <a:cubicBezTo>
                    <a:pt x="10477" y="33338"/>
                    <a:pt x="51435" y="0"/>
                    <a:pt x="111442" y="0"/>
                  </a:cubicBezTo>
                  <a:cubicBezTo>
                    <a:pt x="143827" y="0"/>
                    <a:pt x="175260" y="9525"/>
                    <a:pt x="203835" y="27622"/>
                  </a:cubicBezTo>
                  <a:lnTo>
                    <a:pt x="174307" y="76200"/>
                  </a:lnTo>
                  <a:cubicBezTo>
                    <a:pt x="151447" y="60960"/>
                    <a:pt x="130492" y="52387"/>
                    <a:pt x="110490" y="52387"/>
                  </a:cubicBezTo>
                  <a:cubicBezTo>
                    <a:pt x="87630" y="52387"/>
                    <a:pt x="72390" y="61912"/>
                    <a:pt x="72390" y="77153"/>
                  </a:cubicBezTo>
                  <a:cubicBezTo>
                    <a:pt x="72390" y="120968"/>
                    <a:pt x="205740" y="105728"/>
                    <a:pt x="205740" y="195262"/>
                  </a:cubicBezTo>
                  <a:cubicBezTo>
                    <a:pt x="205740" y="245745"/>
                    <a:pt x="164782" y="280035"/>
                    <a:pt x="102870" y="280035"/>
                  </a:cubicBezTo>
                  <a:cubicBezTo>
                    <a:pt x="67627" y="280035"/>
                    <a:pt x="31432" y="268605"/>
                    <a:pt x="0" y="247650"/>
                  </a:cubicBezTo>
                  <a:lnTo>
                    <a:pt x="29527" y="198120"/>
                  </a:lnTo>
                  <a:close/>
                </a:path>
              </a:pathLst>
            </a:custGeom>
            <a:solidFill>
              <a:srgbClr val="041E42"/>
            </a:solidFill>
            <a:ln w="9525" cap="flat">
              <a:noFill/>
              <a:prstDash val="solid"/>
              <a:miter/>
            </a:ln>
          </p:spPr>
          <p:txBody>
            <a:bodyPr rtlCol="0" anchor="ctr"/>
            <a:lstStyle/>
            <a:p>
              <a:endParaRPr lang="de-DE"/>
            </a:p>
          </p:txBody>
        </p:sp>
        <p:sp>
          <p:nvSpPr>
            <p:cNvPr id="169" name="Freihandform: Form 168">
              <a:extLst>
                <a:ext uri="{FF2B5EF4-FFF2-40B4-BE49-F238E27FC236}">
                  <a16:creationId xmlns:a16="http://schemas.microsoft.com/office/drawing/2014/main" id="{22A00257-E272-AE47-8EB3-C2F338A39BCC}"/>
                </a:ext>
              </a:extLst>
            </p:cNvPr>
            <p:cNvSpPr/>
            <p:nvPr/>
          </p:nvSpPr>
          <p:spPr>
            <a:xfrm>
              <a:off x="2843264" y="294971"/>
              <a:ext cx="26605" cy="129501"/>
            </a:xfrm>
            <a:custGeom>
              <a:avLst/>
              <a:gdLst>
                <a:gd name="connsiteX0" fmla="*/ 79058 w 79057"/>
                <a:gd name="connsiteY0" fmla="*/ 38100 h 384810"/>
                <a:gd name="connsiteX1" fmla="*/ 39053 w 79057"/>
                <a:gd name="connsiteY1" fmla="*/ 76200 h 384810"/>
                <a:gd name="connsiteX2" fmla="*/ 0 w 79057"/>
                <a:gd name="connsiteY2" fmla="*/ 38100 h 384810"/>
                <a:gd name="connsiteX3" fmla="*/ 39053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3" y="76200"/>
                  </a:cubicBezTo>
                  <a:cubicBezTo>
                    <a:pt x="17145" y="76200"/>
                    <a:pt x="0" y="60960"/>
                    <a:pt x="0" y="38100"/>
                  </a:cubicBezTo>
                  <a:cubicBezTo>
                    <a:pt x="0" y="16193"/>
                    <a:pt x="18098" y="0"/>
                    <a:pt x="39053"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170" name="Freihandform: Form 169">
              <a:extLst>
                <a:ext uri="{FF2B5EF4-FFF2-40B4-BE49-F238E27FC236}">
                  <a16:creationId xmlns:a16="http://schemas.microsoft.com/office/drawing/2014/main" id="{9010D977-96D2-5344-9D54-5B1F1890003C}"/>
                </a:ext>
              </a:extLst>
            </p:cNvPr>
            <p:cNvSpPr/>
            <p:nvPr/>
          </p:nvSpPr>
          <p:spPr>
            <a:xfrm>
              <a:off x="2884935" y="306189"/>
              <a:ext cx="55775" cy="120525"/>
            </a:xfrm>
            <a:custGeom>
              <a:avLst/>
              <a:gdLst>
                <a:gd name="connsiteX0" fmla="*/ 165735 w 165735"/>
                <a:gd name="connsiteY0" fmla="*/ 295275 h 358139"/>
                <a:gd name="connsiteX1" fmla="*/ 165735 w 165735"/>
                <a:gd name="connsiteY1" fmla="*/ 348615 h 358139"/>
                <a:gd name="connsiteX2" fmla="*/ 113348 w 165735"/>
                <a:gd name="connsiteY2" fmla="*/ 358140 h 358139"/>
                <a:gd name="connsiteX3" fmla="*/ 40958 w 165735"/>
                <a:gd name="connsiteY3" fmla="*/ 282892 h 358139"/>
                <a:gd name="connsiteX4" fmla="*/ 40958 w 165735"/>
                <a:gd name="connsiteY4" fmla="*/ 137160 h 358139"/>
                <a:gd name="connsiteX5" fmla="*/ 0 w 165735"/>
                <a:gd name="connsiteY5" fmla="*/ 137160 h 358139"/>
                <a:gd name="connsiteX6" fmla="*/ 0 w 165735"/>
                <a:gd name="connsiteY6" fmla="*/ 85725 h 358139"/>
                <a:gd name="connsiteX7" fmla="*/ 40005 w 165735"/>
                <a:gd name="connsiteY7" fmla="*/ 85725 h 358139"/>
                <a:gd name="connsiteX8" fmla="*/ 40005 w 165735"/>
                <a:gd name="connsiteY8" fmla="*/ 13335 h 358139"/>
                <a:gd name="connsiteX9" fmla="*/ 101918 w 165735"/>
                <a:gd name="connsiteY9" fmla="*/ 0 h 358139"/>
                <a:gd name="connsiteX10" fmla="*/ 101918 w 165735"/>
                <a:gd name="connsiteY10" fmla="*/ 86677 h 358139"/>
                <a:gd name="connsiteX11" fmla="*/ 165735 w 165735"/>
                <a:gd name="connsiteY11" fmla="*/ 86677 h 358139"/>
                <a:gd name="connsiteX12" fmla="*/ 165735 w 165735"/>
                <a:gd name="connsiteY12" fmla="*/ 138113 h 358139"/>
                <a:gd name="connsiteX13" fmla="*/ 101918 w 165735"/>
                <a:gd name="connsiteY13" fmla="*/ 138113 h 358139"/>
                <a:gd name="connsiteX14" fmla="*/ 101918 w 165735"/>
                <a:gd name="connsiteY14" fmla="*/ 269558 h 358139"/>
                <a:gd name="connsiteX15" fmla="*/ 130493 w 165735"/>
                <a:gd name="connsiteY15" fmla="*/ 304800 h 358139"/>
                <a:gd name="connsiteX16" fmla="*/ 165735 w 165735"/>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5" h="358139">
                  <a:moveTo>
                    <a:pt x="165735" y="295275"/>
                  </a:moveTo>
                  <a:lnTo>
                    <a:pt x="165735" y="348615"/>
                  </a:lnTo>
                  <a:cubicBezTo>
                    <a:pt x="152400" y="355283"/>
                    <a:pt x="131445" y="358140"/>
                    <a:pt x="113348"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3"/>
                    <a:pt x="110490" y="304800"/>
                    <a:pt x="130493" y="304800"/>
                  </a:cubicBezTo>
                  <a:cubicBezTo>
                    <a:pt x="141923" y="303848"/>
                    <a:pt x="155258" y="300038"/>
                    <a:pt x="165735" y="295275"/>
                  </a:cubicBezTo>
                  <a:close/>
                </a:path>
              </a:pathLst>
            </a:custGeom>
            <a:solidFill>
              <a:srgbClr val="041E42"/>
            </a:solidFill>
            <a:ln w="9525" cap="flat">
              <a:noFill/>
              <a:prstDash val="solid"/>
              <a:miter/>
            </a:ln>
          </p:spPr>
          <p:txBody>
            <a:bodyPr rtlCol="0" anchor="ctr"/>
            <a:lstStyle/>
            <a:p>
              <a:endParaRPr lang="de-DE"/>
            </a:p>
          </p:txBody>
        </p:sp>
        <p:sp>
          <p:nvSpPr>
            <p:cNvPr id="171" name="Freihandform: Form 170">
              <a:extLst>
                <a:ext uri="{FF2B5EF4-FFF2-40B4-BE49-F238E27FC236}">
                  <a16:creationId xmlns:a16="http://schemas.microsoft.com/office/drawing/2014/main" id="{69110C42-8840-1244-8543-17DF59E2E566}"/>
                </a:ext>
              </a:extLst>
            </p:cNvPr>
            <p:cNvSpPr/>
            <p:nvPr/>
          </p:nvSpPr>
          <p:spPr>
            <a:xfrm>
              <a:off x="2957058" y="296573"/>
              <a:ext cx="75970" cy="130142"/>
            </a:xfrm>
            <a:custGeom>
              <a:avLst/>
              <a:gdLst>
                <a:gd name="connsiteX0" fmla="*/ 114300 w 225742"/>
                <a:gd name="connsiteY0" fmla="*/ 215265 h 386714"/>
                <a:gd name="connsiteX1" fmla="*/ 164783 w 225742"/>
                <a:gd name="connsiteY1" fmla="*/ 220980 h 386714"/>
                <a:gd name="connsiteX2" fmla="*/ 164783 w 225742"/>
                <a:gd name="connsiteY2" fmla="*/ 211455 h 386714"/>
                <a:gd name="connsiteX3" fmla="*/ 105728 w 225742"/>
                <a:gd name="connsiteY3" fmla="*/ 160020 h 386714"/>
                <a:gd name="connsiteX4" fmla="*/ 38100 w 225742"/>
                <a:gd name="connsiteY4" fmla="*/ 175260 h 386714"/>
                <a:gd name="connsiteX5" fmla="*/ 24765 w 225742"/>
                <a:gd name="connsiteY5" fmla="*/ 122873 h 386714"/>
                <a:gd name="connsiteX6" fmla="*/ 112395 w 225742"/>
                <a:gd name="connsiteY6" fmla="*/ 107632 h 386714"/>
                <a:gd name="connsiteX7" fmla="*/ 225743 w 225742"/>
                <a:gd name="connsiteY7" fmla="*/ 210502 h 386714"/>
                <a:gd name="connsiteX8" fmla="*/ 225743 w 225742"/>
                <a:gd name="connsiteY8" fmla="*/ 381000 h 386714"/>
                <a:gd name="connsiteX9" fmla="*/ 166688 w 225742"/>
                <a:gd name="connsiteY9" fmla="*/ 381000 h 386714"/>
                <a:gd name="connsiteX10" fmla="*/ 166688 w 225742"/>
                <a:gd name="connsiteY10" fmla="*/ 352425 h 386714"/>
                <a:gd name="connsiteX11" fmla="*/ 165735 w 225742"/>
                <a:gd name="connsiteY11" fmla="*/ 352425 h 386714"/>
                <a:gd name="connsiteX12" fmla="*/ 87630 w 225742"/>
                <a:gd name="connsiteY12" fmla="*/ 386715 h 386714"/>
                <a:gd name="connsiteX13" fmla="*/ 0 w 225742"/>
                <a:gd name="connsiteY13" fmla="*/ 301942 h 386714"/>
                <a:gd name="connsiteX14" fmla="*/ 114300 w 225742"/>
                <a:gd name="connsiteY14" fmla="*/ 215265 h 386714"/>
                <a:gd name="connsiteX15" fmla="*/ 63818 w 225742"/>
                <a:gd name="connsiteY15" fmla="*/ 72390 h 386714"/>
                <a:gd name="connsiteX16" fmla="*/ 26670 w 225742"/>
                <a:gd name="connsiteY16" fmla="*/ 36195 h 386714"/>
                <a:gd name="connsiteX17" fmla="*/ 63818 w 225742"/>
                <a:gd name="connsiteY17" fmla="*/ 0 h 386714"/>
                <a:gd name="connsiteX18" fmla="*/ 100965 w 225742"/>
                <a:gd name="connsiteY18" fmla="*/ 36195 h 386714"/>
                <a:gd name="connsiteX19" fmla="*/ 63818 w 225742"/>
                <a:gd name="connsiteY19" fmla="*/ 72390 h 386714"/>
                <a:gd name="connsiteX20" fmla="*/ 103823 w 225742"/>
                <a:gd name="connsiteY20" fmla="*/ 340042 h 386714"/>
                <a:gd name="connsiteX21" fmla="*/ 164783 w 225742"/>
                <a:gd name="connsiteY21" fmla="*/ 307658 h 386714"/>
                <a:gd name="connsiteX22" fmla="*/ 164783 w 225742"/>
                <a:gd name="connsiteY22" fmla="*/ 261938 h 386714"/>
                <a:gd name="connsiteX23" fmla="*/ 120968 w 225742"/>
                <a:gd name="connsiteY23" fmla="*/ 257175 h 386714"/>
                <a:gd name="connsiteX24" fmla="*/ 59055 w 225742"/>
                <a:gd name="connsiteY24" fmla="*/ 300990 h 386714"/>
                <a:gd name="connsiteX25" fmla="*/ 103823 w 225742"/>
                <a:gd name="connsiteY25" fmla="*/ 340042 h 386714"/>
                <a:gd name="connsiteX26" fmla="*/ 172403 w 225742"/>
                <a:gd name="connsiteY26" fmla="*/ 72390 h 386714"/>
                <a:gd name="connsiteX27" fmla="*/ 135255 w 225742"/>
                <a:gd name="connsiteY27" fmla="*/ 36195 h 386714"/>
                <a:gd name="connsiteX28" fmla="*/ 172403 w 225742"/>
                <a:gd name="connsiteY28" fmla="*/ 0 h 386714"/>
                <a:gd name="connsiteX29" fmla="*/ 209550 w 225742"/>
                <a:gd name="connsiteY29" fmla="*/ 36195 h 386714"/>
                <a:gd name="connsiteX30" fmla="*/ 172403 w 225742"/>
                <a:gd name="connsiteY30" fmla="*/ 72390 h 38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4">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2"/>
                    <a:pt x="112395" y="107632"/>
                  </a:cubicBezTo>
                  <a:cubicBezTo>
                    <a:pt x="187643" y="107632"/>
                    <a:pt x="225743" y="142875"/>
                    <a:pt x="225743" y="210502"/>
                  </a:cubicBezTo>
                  <a:lnTo>
                    <a:pt x="225743"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8" y="72390"/>
                  </a:moveTo>
                  <a:cubicBezTo>
                    <a:pt x="43815" y="72390"/>
                    <a:pt x="26670" y="55245"/>
                    <a:pt x="26670" y="36195"/>
                  </a:cubicBezTo>
                  <a:cubicBezTo>
                    <a:pt x="26670" y="17145"/>
                    <a:pt x="43815" y="0"/>
                    <a:pt x="63818" y="0"/>
                  </a:cubicBezTo>
                  <a:cubicBezTo>
                    <a:pt x="83820" y="0"/>
                    <a:pt x="100965" y="17145"/>
                    <a:pt x="100965" y="36195"/>
                  </a:cubicBezTo>
                  <a:cubicBezTo>
                    <a:pt x="100965" y="56198"/>
                    <a:pt x="83820" y="72390"/>
                    <a:pt x="63818" y="72390"/>
                  </a:cubicBezTo>
                  <a:close/>
                  <a:moveTo>
                    <a:pt x="103823" y="340042"/>
                  </a:moveTo>
                  <a:cubicBezTo>
                    <a:pt x="126683" y="340042"/>
                    <a:pt x="147638" y="328613"/>
                    <a:pt x="164783" y="307658"/>
                  </a:cubicBezTo>
                  <a:lnTo>
                    <a:pt x="164783" y="261938"/>
                  </a:lnTo>
                  <a:cubicBezTo>
                    <a:pt x="150495" y="258127"/>
                    <a:pt x="135255" y="257175"/>
                    <a:pt x="120968" y="257175"/>
                  </a:cubicBezTo>
                  <a:cubicBezTo>
                    <a:pt x="81915" y="257175"/>
                    <a:pt x="59055" y="272415"/>
                    <a:pt x="59055" y="300990"/>
                  </a:cubicBezTo>
                  <a:cubicBezTo>
                    <a:pt x="59055" y="324803"/>
                    <a:pt x="76200" y="340042"/>
                    <a:pt x="103823"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solidFill>
              <a:srgbClr val="041E42"/>
            </a:solidFill>
            <a:ln w="9525" cap="flat">
              <a:noFill/>
              <a:prstDash val="solid"/>
              <a:miter/>
            </a:ln>
          </p:spPr>
          <p:txBody>
            <a:bodyPr rtlCol="0" anchor="ctr"/>
            <a:lstStyle/>
            <a:p>
              <a:endParaRPr lang="de-DE"/>
            </a:p>
          </p:txBody>
        </p:sp>
        <p:sp>
          <p:nvSpPr>
            <p:cNvPr id="172" name="Freihandform: Form 171">
              <a:extLst>
                <a:ext uri="{FF2B5EF4-FFF2-40B4-BE49-F238E27FC236}">
                  <a16:creationId xmlns:a16="http://schemas.microsoft.com/office/drawing/2014/main" id="{B01D77A0-605C-3A41-8B3B-848965822284}"/>
                </a:ext>
              </a:extLst>
            </p:cNvPr>
            <p:cNvSpPr/>
            <p:nvPr/>
          </p:nvSpPr>
          <p:spPr>
            <a:xfrm>
              <a:off x="3049376" y="306189"/>
              <a:ext cx="55775" cy="120525"/>
            </a:xfrm>
            <a:custGeom>
              <a:avLst/>
              <a:gdLst>
                <a:gd name="connsiteX0" fmla="*/ 165735 w 165734"/>
                <a:gd name="connsiteY0" fmla="*/ 295275 h 358139"/>
                <a:gd name="connsiteX1" fmla="*/ 165735 w 165734"/>
                <a:gd name="connsiteY1" fmla="*/ 348615 h 358139"/>
                <a:gd name="connsiteX2" fmla="*/ 113347 w 165734"/>
                <a:gd name="connsiteY2" fmla="*/ 358140 h 358139"/>
                <a:gd name="connsiteX3" fmla="*/ 40957 w 165734"/>
                <a:gd name="connsiteY3" fmla="*/ 282892 h 358139"/>
                <a:gd name="connsiteX4" fmla="*/ 40957 w 165734"/>
                <a:gd name="connsiteY4" fmla="*/ 137160 h 358139"/>
                <a:gd name="connsiteX5" fmla="*/ 0 w 165734"/>
                <a:gd name="connsiteY5" fmla="*/ 137160 h 358139"/>
                <a:gd name="connsiteX6" fmla="*/ 0 w 165734"/>
                <a:gd name="connsiteY6" fmla="*/ 85725 h 358139"/>
                <a:gd name="connsiteX7" fmla="*/ 40005 w 165734"/>
                <a:gd name="connsiteY7" fmla="*/ 85725 h 358139"/>
                <a:gd name="connsiteX8" fmla="*/ 40005 w 165734"/>
                <a:gd name="connsiteY8" fmla="*/ 13335 h 358139"/>
                <a:gd name="connsiteX9" fmla="*/ 101917 w 165734"/>
                <a:gd name="connsiteY9" fmla="*/ 0 h 358139"/>
                <a:gd name="connsiteX10" fmla="*/ 101917 w 165734"/>
                <a:gd name="connsiteY10" fmla="*/ 86677 h 358139"/>
                <a:gd name="connsiteX11" fmla="*/ 165735 w 165734"/>
                <a:gd name="connsiteY11" fmla="*/ 86677 h 358139"/>
                <a:gd name="connsiteX12" fmla="*/ 165735 w 165734"/>
                <a:gd name="connsiteY12" fmla="*/ 138113 h 358139"/>
                <a:gd name="connsiteX13" fmla="*/ 101917 w 165734"/>
                <a:gd name="connsiteY13" fmla="*/ 138113 h 358139"/>
                <a:gd name="connsiteX14" fmla="*/ 101917 w 165734"/>
                <a:gd name="connsiteY14" fmla="*/ 269558 h 358139"/>
                <a:gd name="connsiteX15" fmla="*/ 130492 w 165734"/>
                <a:gd name="connsiteY15" fmla="*/ 304800 h 358139"/>
                <a:gd name="connsiteX16" fmla="*/ 165735 w 165734"/>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39">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7" y="0"/>
                  </a:lnTo>
                  <a:lnTo>
                    <a:pt x="101917" y="86677"/>
                  </a:lnTo>
                  <a:lnTo>
                    <a:pt x="165735" y="86677"/>
                  </a:lnTo>
                  <a:lnTo>
                    <a:pt x="165735" y="138113"/>
                  </a:lnTo>
                  <a:lnTo>
                    <a:pt x="101917" y="138113"/>
                  </a:lnTo>
                  <a:lnTo>
                    <a:pt x="101917" y="269558"/>
                  </a:lnTo>
                  <a:cubicBezTo>
                    <a:pt x="101917" y="294323"/>
                    <a:pt x="110490" y="304800"/>
                    <a:pt x="130492" y="304800"/>
                  </a:cubicBezTo>
                  <a:cubicBezTo>
                    <a:pt x="142875" y="303848"/>
                    <a:pt x="155257" y="300038"/>
                    <a:pt x="165735" y="295275"/>
                  </a:cubicBezTo>
                  <a:close/>
                </a:path>
              </a:pathLst>
            </a:custGeom>
            <a:solidFill>
              <a:srgbClr val="041E42"/>
            </a:solidFill>
            <a:ln w="9525" cap="flat">
              <a:noFill/>
              <a:prstDash val="solid"/>
              <a:miter/>
            </a:ln>
          </p:spPr>
          <p:txBody>
            <a:bodyPr rtlCol="0" anchor="ctr"/>
            <a:lstStyle/>
            <a:p>
              <a:endParaRPr lang="de-DE"/>
            </a:p>
          </p:txBody>
        </p:sp>
        <p:sp>
          <p:nvSpPr>
            <p:cNvPr id="173" name="Freihandform: Form 172">
              <a:extLst>
                <a:ext uri="{FF2B5EF4-FFF2-40B4-BE49-F238E27FC236}">
                  <a16:creationId xmlns:a16="http://schemas.microsoft.com/office/drawing/2014/main" id="{B6258516-95BB-D249-97E3-E8FF599D5A61}"/>
                </a:ext>
              </a:extLst>
            </p:cNvPr>
            <p:cNvSpPr/>
            <p:nvPr/>
          </p:nvSpPr>
          <p:spPr>
            <a:xfrm>
              <a:off x="510639" y="494671"/>
              <a:ext cx="92638" cy="124051"/>
            </a:xfrm>
            <a:custGeom>
              <a:avLst/>
              <a:gdLst>
                <a:gd name="connsiteX0" fmla="*/ 275273 w 275272"/>
                <a:gd name="connsiteY0" fmla="*/ 60960 h 368617"/>
                <a:gd name="connsiteX1" fmla="*/ 170498 w 275272"/>
                <a:gd name="connsiteY1" fmla="*/ 60960 h 368617"/>
                <a:gd name="connsiteX2" fmla="*/ 170498 w 275272"/>
                <a:gd name="connsiteY2" fmla="*/ 368617 h 368617"/>
                <a:gd name="connsiteX3" fmla="*/ 104775 w 275272"/>
                <a:gd name="connsiteY3" fmla="*/ 368617 h 368617"/>
                <a:gd name="connsiteX4" fmla="*/ 104775 w 275272"/>
                <a:gd name="connsiteY4" fmla="*/ 60960 h 368617"/>
                <a:gd name="connsiteX5" fmla="*/ 0 w 275272"/>
                <a:gd name="connsiteY5" fmla="*/ 60960 h 368617"/>
                <a:gd name="connsiteX6" fmla="*/ 0 w 275272"/>
                <a:gd name="connsiteY6" fmla="*/ 0 h 368617"/>
                <a:gd name="connsiteX7" fmla="*/ 275273 w 275272"/>
                <a:gd name="connsiteY7" fmla="*/ 0 h 368617"/>
                <a:gd name="connsiteX8" fmla="*/ 275273 w 275272"/>
                <a:gd name="connsiteY8" fmla="*/ 60960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272" h="368617">
                  <a:moveTo>
                    <a:pt x="275273" y="60960"/>
                  </a:moveTo>
                  <a:lnTo>
                    <a:pt x="170498" y="60960"/>
                  </a:lnTo>
                  <a:lnTo>
                    <a:pt x="170498" y="368617"/>
                  </a:lnTo>
                  <a:lnTo>
                    <a:pt x="104775" y="368617"/>
                  </a:lnTo>
                  <a:lnTo>
                    <a:pt x="104775" y="60960"/>
                  </a:lnTo>
                  <a:lnTo>
                    <a:pt x="0" y="60960"/>
                  </a:lnTo>
                  <a:lnTo>
                    <a:pt x="0" y="0"/>
                  </a:lnTo>
                  <a:lnTo>
                    <a:pt x="275273" y="0"/>
                  </a:lnTo>
                  <a:lnTo>
                    <a:pt x="275273" y="60960"/>
                  </a:lnTo>
                  <a:close/>
                </a:path>
              </a:pathLst>
            </a:custGeom>
            <a:solidFill>
              <a:schemeClr val="tx1"/>
            </a:solidFill>
            <a:ln w="9525" cap="flat">
              <a:noFill/>
              <a:prstDash val="solid"/>
              <a:miter/>
            </a:ln>
          </p:spPr>
          <p:txBody>
            <a:bodyPr rtlCol="0" anchor="ctr"/>
            <a:lstStyle/>
            <a:p>
              <a:endParaRPr lang="de-DE"/>
            </a:p>
          </p:txBody>
        </p:sp>
        <p:sp>
          <p:nvSpPr>
            <p:cNvPr id="174" name="Freihandform: Form 173">
              <a:extLst>
                <a:ext uri="{FF2B5EF4-FFF2-40B4-BE49-F238E27FC236}">
                  <a16:creationId xmlns:a16="http://schemas.microsoft.com/office/drawing/2014/main" id="{6F644B13-8422-E14C-8A71-46CB8A29DF41}"/>
                </a:ext>
              </a:extLst>
            </p:cNvPr>
            <p:cNvSpPr/>
            <p:nvPr/>
          </p:nvSpPr>
          <p:spPr>
            <a:xfrm>
              <a:off x="603919" y="526726"/>
              <a:ext cx="81739" cy="93920"/>
            </a:xfrm>
            <a:custGeom>
              <a:avLst/>
              <a:gdLst>
                <a:gd name="connsiteX0" fmla="*/ 132398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3817 w 242887"/>
                <a:gd name="connsiteY5" fmla="*/ 160972 h 279082"/>
                <a:gd name="connsiteX6" fmla="*/ 133350 w 242887"/>
                <a:gd name="connsiteY6" fmla="*/ 225742 h 279082"/>
                <a:gd name="connsiteX7" fmla="*/ 199073 w 242887"/>
                <a:gd name="connsiteY7" fmla="*/ 194310 h 279082"/>
                <a:gd name="connsiteX8" fmla="*/ 238125 w 242887"/>
                <a:gd name="connsiteY8" fmla="*/ 235267 h 279082"/>
                <a:gd name="connsiteX9" fmla="*/ 132398 w 242887"/>
                <a:gd name="connsiteY9" fmla="*/ 279083 h 279082"/>
                <a:gd name="connsiteX10" fmla="*/ 62865 w 242887"/>
                <a:gd name="connsiteY10" fmla="*/ 115252 h 279082"/>
                <a:gd name="connsiteX11" fmla="*/ 183833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7" y="0"/>
                  </a:cubicBezTo>
                  <a:cubicBezTo>
                    <a:pt x="196215" y="0"/>
                    <a:pt x="242888" y="53340"/>
                    <a:pt x="242888" y="135255"/>
                  </a:cubicBezTo>
                  <a:cubicBezTo>
                    <a:pt x="242888" y="143827"/>
                    <a:pt x="241935" y="153352"/>
                    <a:pt x="241935" y="160972"/>
                  </a:cubicBezTo>
                  <a:lnTo>
                    <a:pt x="63817" y="160972"/>
                  </a:lnTo>
                  <a:cubicBezTo>
                    <a:pt x="70485" y="201930"/>
                    <a:pt x="95250" y="225742"/>
                    <a:pt x="133350" y="225742"/>
                  </a:cubicBezTo>
                  <a:cubicBezTo>
                    <a:pt x="158115" y="225742"/>
                    <a:pt x="178117" y="216217"/>
                    <a:pt x="199073" y="194310"/>
                  </a:cubicBezTo>
                  <a:lnTo>
                    <a:pt x="238125" y="235267"/>
                  </a:lnTo>
                  <a:cubicBezTo>
                    <a:pt x="206692" y="264795"/>
                    <a:pt x="172402" y="279083"/>
                    <a:pt x="132398" y="279083"/>
                  </a:cubicBezTo>
                  <a:close/>
                  <a:moveTo>
                    <a:pt x="62865" y="115252"/>
                  </a:moveTo>
                  <a:lnTo>
                    <a:pt x="183833" y="115252"/>
                  </a:lnTo>
                  <a:cubicBezTo>
                    <a:pt x="180975" y="74295"/>
                    <a:pt x="160020" y="50482"/>
                    <a:pt x="124777" y="50482"/>
                  </a:cubicBezTo>
                  <a:cubicBezTo>
                    <a:pt x="89535" y="50482"/>
                    <a:pt x="67627" y="74295"/>
                    <a:pt x="62865" y="115252"/>
                  </a:cubicBezTo>
                  <a:close/>
                </a:path>
              </a:pathLst>
            </a:custGeom>
            <a:solidFill>
              <a:schemeClr val="tx1"/>
            </a:solidFill>
            <a:ln w="9525" cap="flat">
              <a:noFill/>
              <a:prstDash val="solid"/>
              <a:miter/>
            </a:ln>
          </p:spPr>
          <p:txBody>
            <a:bodyPr rtlCol="0" anchor="ctr"/>
            <a:lstStyle/>
            <a:p>
              <a:endParaRPr lang="de-DE"/>
            </a:p>
          </p:txBody>
        </p:sp>
        <p:sp>
          <p:nvSpPr>
            <p:cNvPr id="175" name="Freihandform: Form 174">
              <a:extLst>
                <a:ext uri="{FF2B5EF4-FFF2-40B4-BE49-F238E27FC236}">
                  <a16:creationId xmlns:a16="http://schemas.microsoft.com/office/drawing/2014/main" id="{D036D641-EE25-D848-B800-F58297D4A4AB}"/>
                </a:ext>
              </a:extLst>
            </p:cNvPr>
            <p:cNvSpPr/>
            <p:nvPr/>
          </p:nvSpPr>
          <p:spPr>
            <a:xfrm>
              <a:off x="703929" y="526405"/>
              <a:ext cx="75649" cy="94241"/>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3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3" y="0"/>
                    <a:pt x="200978" y="15240"/>
                    <a:pt x="224790" y="45720"/>
                  </a:cubicBezTo>
                  <a:lnTo>
                    <a:pt x="181928" y="86678"/>
                  </a:lnTo>
                  <a:cubicBezTo>
                    <a:pt x="166688" y="66675"/>
                    <a:pt x="149543" y="57150"/>
                    <a:pt x="128588" y="57150"/>
                  </a:cubicBezTo>
                  <a:cubicBezTo>
                    <a:pt x="89535" y="57150"/>
                    <a:pt x="62865" y="89535"/>
                    <a:pt x="62865" y="140017"/>
                  </a:cubicBezTo>
                  <a:cubicBezTo>
                    <a:pt x="62865" y="189548"/>
                    <a:pt x="89535" y="222885"/>
                    <a:pt x="128588" y="222885"/>
                  </a:cubicBezTo>
                  <a:cubicBezTo>
                    <a:pt x="149543" y="222885"/>
                    <a:pt x="166688" y="213360"/>
                    <a:pt x="183833" y="193358"/>
                  </a:cubicBezTo>
                  <a:lnTo>
                    <a:pt x="222885" y="237173"/>
                  </a:lnTo>
                  <a:close/>
                </a:path>
              </a:pathLst>
            </a:custGeom>
            <a:solidFill>
              <a:schemeClr val="tx1"/>
            </a:solidFill>
            <a:ln w="9525" cap="flat">
              <a:noFill/>
              <a:prstDash val="solid"/>
              <a:miter/>
            </a:ln>
          </p:spPr>
          <p:txBody>
            <a:bodyPr rtlCol="0" anchor="ctr"/>
            <a:lstStyle/>
            <a:p>
              <a:endParaRPr lang="de-DE"/>
            </a:p>
          </p:txBody>
        </p:sp>
        <p:sp>
          <p:nvSpPr>
            <p:cNvPr id="176" name="Freihandform: Form 175">
              <a:extLst>
                <a:ext uri="{FF2B5EF4-FFF2-40B4-BE49-F238E27FC236}">
                  <a16:creationId xmlns:a16="http://schemas.microsoft.com/office/drawing/2014/main" id="{B3F11901-2447-6844-A0E2-A8B98BE0E6ED}"/>
                </a:ext>
              </a:extLst>
            </p:cNvPr>
            <p:cNvSpPr/>
            <p:nvPr/>
          </p:nvSpPr>
          <p:spPr>
            <a:xfrm>
              <a:off x="797850" y="487619"/>
              <a:ext cx="76931" cy="131103"/>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solidFill>
              <a:schemeClr val="tx1"/>
            </a:solidFill>
            <a:ln w="9525" cap="flat">
              <a:noFill/>
              <a:prstDash val="solid"/>
              <a:miter/>
            </a:ln>
          </p:spPr>
          <p:txBody>
            <a:bodyPr rtlCol="0" anchor="ctr"/>
            <a:lstStyle/>
            <a:p>
              <a:endParaRPr lang="de-DE"/>
            </a:p>
          </p:txBody>
        </p:sp>
        <p:sp>
          <p:nvSpPr>
            <p:cNvPr id="177" name="Freihandform: Form 176">
              <a:extLst>
                <a:ext uri="{FF2B5EF4-FFF2-40B4-BE49-F238E27FC236}">
                  <a16:creationId xmlns:a16="http://schemas.microsoft.com/office/drawing/2014/main" id="{A075AEDA-6C62-F94D-82A7-1CEC19835E6F}"/>
                </a:ext>
              </a:extLst>
            </p:cNvPr>
            <p:cNvSpPr/>
            <p:nvPr/>
          </p:nvSpPr>
          <p:spPr>
            <a:xfrm>
              <a:off x="901707" y="526726"/>
              <a:ext cx="76931" cy="9199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7 h 273367"/>
                <a:gd name="connsiteX6" fmla="*/ 0 w 228600"/>
                <a:gd name="connsiteY6" fmla="*/ 273367 h 273367"/>
                <a:gd name="connsiteX7" fmla="*/ 0 w 228600"/>
                <a:gd name="connsiteY7" fmla="*/ 6667 h 273367"/>
                <a:gd name="connsiteX8" fmla="*/ 61913 w 228600"/>
                <a:gd name="connsiteY8" fmla="*/ 6667 h 273367"/>
                <a:gd name="connsiteX9" fmla="*/ 61913 w 228600"/>
                <a:gd name="connsiteY9" fmla="*/ 39052 h 273367"/>
                <a:gd name="connsiteX10" fmla="*/ 62865 w 228600"/>
                <a:gd name="connsiteY10" fmla="*/ 39052 h 273367"/>
                <a:gd name="connsiteX11" fmla="*/ 140970 w 228600"/>
                <a:gd name="connsiteY11" fmla="*/ 0 h 273367"/>
                <a:gd name="connsiteX12" fmla="*/ 228600 w 228600"/>
                <a:gd name="connsiteY12" fmla="*/ 107633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7"/>
                  </a:lnTo>
                  <a:lnTo>
                    <a:pt x="0" y="273367"/>
                  </a:lnTo>
                  <a:lnTo>
                    <a:pt x="0" y="6667"/>
                  </a:lnTo>
                  <a:lnTo>
                    <a:pt x="61913" y="6667"/>
                  </a:lnTo>
                  <a:lnTo>
                    <a:pt x="61913" y="39052"/>
                  </a:lnTo>
                  <a:lnTo>
                    <a:pt x="62865" y="39052"/>
                  </a:lnTo>
                  <a:cubicBezTo>
                    <a:pt x="78105" y="15240"/>
                    <a:pt x="106680" y="0"/>
                    <a:pt x="140970" y="0"/>
                  </a:cubicBezTo>
                  <a:cubicBezTo>
                    <a:pt x="201930" y="0"/>
                    <a:pt x="228600" y="44767"/>
                    <a:pt x="228600" y="107633"/>
                  </a:cubicBezTo>
                  <a:lnTo>
                    <a:pt x="228600" y="272415"/>
                  </a:lnTo>
                  <a:close/>
                </a:path>
              </a:pathLst>
            </a:custGeom>
            <a:solidFill>
              <a:schemeClr val="tx1"/>
            </a:solidFill>
            <a:ln w="9525" cap="flat">
              <a:noFill/>
              <a:prstDash val="solid"/>
              <a:miter/>
            </a:ln>
          </p:spPr>
          <p:txBody>
            <a:bodyPr rtlCol="0" anchor="ctr"/>
            <a:lstStyle/>
            <a:p>
              <a:endParaRPr lang="de-DE"/>
            </a:p>
          </p:txBody>
        </p:sp>
        <p:sp>
          <p:nvSpPr>
            <p:cNvPr id="178" name="Freihandform: Form 177">
              <a:extLst>
                <a:ext uri="{FF2B5EF4-FFF2-40B4-BE49-F238E27FC236}">
                  <a16:creationId xmlns:a16="http://schemas.microsoft.com/office/drawing/2014/main" id="{06567BDD-F4E2-E14D-A2CF-4531942863CD}"/>
                </a:ext>
              </a:extLst>
            </p:cNvPr>
            <p:cNvSpPr/>
            <p:nvPr/>
          </p:nvSpPr>
          <p:spPr>
            <a:xfrm>
              <a:off x="1002359" y="488901"/>
              <a:ext cx="26605" cy="129501"/>
            </a:xfrm>
            <a:custGeom>
              <a:avLst/>
              <a:gdLst>
                <a:gd name="connsiteX0" fmla="*/ 79058 w 79057"/>
                <a:gd name="connsiteY0" fmla="*/ 38100 h 384809"/>
                <a:gd name="connsiteX1" fmla="*/ 39052 w 79057"/>
                <a:gd name="connsiteY1" fmla="*/ 76200 h 384809"/>
                <a:gd name="connsiteX2" fmla="*/ 0 w 79057"/>
                <a:gd name="connsiteY2" fmla="*/ 38100 h 384809"/>
                <a:gd name="connsiteX3" fmla="*/ 39052 w 79057"/>
                <a:gd name="connsiteY3" fmla="*/ 0 h 384809"/>
                <a:gd name="connsiteX4" fmla="*/ 79058 w 79057"/>
                <a:gd name="connsiteY4" fmla="*/ 38100 h 384809"/>
                <a:gd name="connsiteX5" fmla="*/ 70485 w 79057"/>
                <a:gd name="connsiteY5" fmla="*/ 384810 h 384809"/>
                <a:gd name="connsiteX6" fmla="*/ 8572 w 79057"/>
                <a:gd name="connsiteY6" fmla="*/ 384810 h 384809"/>
                <a:gd name="connsiteX7" fmla="*/ 8572 w 79057"/>
                <a:gd name="connsiteY7" fmla="*/ 118110 h 384809"/>
                <a:gd name="connsiteX8" fmla="*/ 70485 w 79057"/>
                <a:gd name="connsiteY8" fmla="*/ 118110 h 384809"/>
                <a:gd name="connsiteX9" fmla="*/ 70485 w 79057"/>
                <a:gd name="connsiteY9" fmla="*/ 384810 h 38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09">
                  <a:moveTo>
                    <a:pt x="79058" y="38100"/>
                  </a:moveTo>
                  <a:cubicBezTo>
                    <a:pt x="79058" y="60008"/>
                    <a:pt x="60960" y="76200"/>
                    <a:pt x="39052" y="76200"/>
                  </a:cubicBezTo>
                  <a:cubicBezTo>
                    <a:pt x="17145" y="76200"/>
                    <a:pt x="0" y="60960"/>
                    <a:pt x="0" y="38100"/>
                  </a:cubicBezTo>
                  <a:cubicBezTo>
                    <a:pt x="0" y="16192"/>
                    <a:pt x="18097" y="0"/>
                    <a:pt x="39052" y="0"/>
                  </a:cubicBezTo>
                  <a:cubicBezTo>
                    <a:pt x="60960" y="0"/>
                    <a:pt x="79058" y="16192"/>
                    <a:pt x="79058" y="38100"/>
                  </a:cubicBezTo>
                  <a:close/>
                  <a:moveTo>
                    <a:pt x="70485" y="384810"/>
                  </a:moveTo>
                  <a:lnTo>
                    <a:pt x="8572" y="384810"/>
                  </a:lnTo>
                  <a:lnTo>
                    <a:pt x="8572" y="118110"/>
                  </a:lnTo>
                  <a:lnTo>
                    <a:pt x="70485" y="118110"/>
                  </a:lnTo>
                  <a:lnTo>
                    <a:pt x="70485" y="384810"/>
                  </a:lnTo>
                  <a:close/>
                </a:path>
              </a:pathLst>
            </a:custGeom>
            <a:solidFill>
              <a:schemeClr val="tx1"/>
            </a:solidFill>
            <a:ln w="9525" cap="flat">
              <a:noFill/>
              <a:prstDash val="solid"/>
              <a:miter/>
            </a:ln>
          </p:spPr>
          <p:txBody>
            <a:bodyPr rtlCol="0" anchor="ctr"/>
            <a:lstStyle/>
            <a:p>
              <a:endParaRPr lang="de-DE"/>
            </a:p>
          </p:txBody>
        </p:sp>
        <p:sp>
          <p:nvSpPr>
            <p:cNvPr id="179" name="Freihandform: Form 178">
              <a:extLst>
                <a:ext uri="{FF2B5EF4-FFF2-40B4-BE49-F238E27FC236}">
                  <a16:creationId xmlns:a16="http://schemas.microsoft.com/office/drawing/2014/main" id="{515DD9E8-1BEA-E641-A307-C1B10179A17B}"/>
                </a:ext>
              </a:extLst>
            </p:cNvPr>
            <p:cNvSpPr/>
            <p:nvPr/>
          </p:nvSpPr>
          <p:spPr>
            <a:xfrm>
              <a:off x="1045312" y="526405"/>
              <a:ext cx="69238" cy="94241"/>
            </a:xfrm>
            <a:custGeom>
              <a:avLst/>
              <a:gdLst>
                <a:gd name="connsiteX0" fmla="*/ 29528 w 205740"/>
                <a:gd name="connsiteY0" fmla="*/ 198120 h 280035"/>
                <a:gd name="connsiteX1" fmla="*/ 104775 w 205740"/>
                <a:gd name="connsiteY1" fmla="*/ 227648 h 280035"/>
                <a:gd name="connsiteX2" fmla="*/ 143828 w 205740"/>
                <a:gd name="connsiteY2" fmla="*/ 200978 h 280035"/>
                <a:gd name="connsiteX3" fmla="*/ 10478 w 205740"/>
                <a:gd name="connsiteY3" fmla="*/ 82868 h 280035"/>
                <a:gd name="connsiteX4" fmla="*/ 111442 w 205740"/>
                <a:gd name="connsiteY4" fmla="*/ 0 h 280035"/>
                <a:gd name="connsiteX5" fmla="*/ 203835 w 205740"/>
                <a:gd name="connsiteY5" fmla="*/ 27623 h 280035"/>
                <a:gd name="connsiteX6" fmla="*/ 174308 w 205740"/>
                <a:gd name="connsiteY6" fmla="*/ 76200 h 280035"/>
                <a:gd name="connsiteX7" fmla="*/ 110490 w 205740"/>
                <a:gd name="connsiteY7" fmla="*/ 52388 h 280035"/>
                <a:gd name="connsiteX8" fmla="*/ 72390 w 205740"/>
                <a:gd name="connsiteY8" fmla="*/ 77153 h 280035"/>
                <a:gd name="connsiteX9" fmla="*/ 205740 w 205740"/>
                <a:gd name="connsiteY9" fmla="*/ 195263 h 280035"/>
                <a:gd name="connsiteX10" fmla="*/ 102870 w 205740"/>
                <a:gd name="connsiteY10" fmla="*/ 280035 h 280035"/>
                <a:gd name="connsiteX11" fmla="*/ 0 w 205740"/>
                <a:gd name="connsiteY11" fmla="*/ 247650 h 280035"/>
                <a:gd name="connsiteX12" fmla="*/ 29528 w 205740"/>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40" h="280035">
                  <a:moveTo>
                    <a:pt x="29528" y="198120"/>
                  </a:moveTo>
                  <a:cubicBezTo>
                    <a:pt x="55245" y="218123"/>
                    <a:pt x="80963" y="227648"/>
                    <a:pt x="104775" y="227648"/>
                  </a:cubicBezTo>
                  <a:cubicBezTo>
                    <a:pt x="127635" y="227648"/>
                    <a:pt x="143828" y="217170"/>
                    <a:pt x="143828" y="200978"/>
                  </a:cubicBezTo>
                  <a:cubicBezTo>
                    <a:pt x="143828" y="155258"/>
                    <a:pt x="10478" y="171450"/>
                    <a:pt x="10478" y="82868"/>
                  </a:cubicBezTo>
                  <a:cubicBezTo>
                    <a:pt x="10478" y="33338"/>
                    <a:pt x="51435" y="0"/>
                    <a:pt x="111442" y="0"/>
                  </a:cubicBezTo>
                  <a:cubicBezTo>
                    <a:pt x="143828" y="0"/>
                    <a:pt x="175260" y="9525"/>
                    <a:pt x="203835" y="27623"/>
                  </a:cubicBezTo>
                  <a:lnTo>
                    <a:pt x="174308" y="76200"/>
                  </a:lnTo>
                  <a:cubicBezTo>
                    <a:pt x="151448" y="60960"/>
                    <a:pt x="130492" y="52388"/>
                    <a:pt x="110490" y="52388"/>
                  </a:cubicBezTo>
                  <a:cubicBezTo>
                    <a:pt x="87630" y="52388"/>
                    <a:pt x="72390" y="61913"/>
                    <a:pt x="72390" y="77153"/>
                  </a:cubicBezTo>
                  <a:cubicBezTo>
                    <a:pt x="72390" y="120967"/>
                    <a:pt x="205740" y="105728"/>
                    <a:pt x="205740" y="195263"/>
                  </a:cubicBezTo>
                  <a:cubicBezTo>
                    <a:pt x="205740" y="245745"/>
                    <a:pt x="164783" y="280035"/>
                    <a:pt x="102870" y="280035"/>
                  </a:cubicBezTo>
                  <a:cubicBezTo>
                    <a:pt x="67628" y="280035"/>
                    <a:pt x="31433" y="268605"/>
                    <a:pt x="0" y="247650"/>
                  </a:cubicBezTo>
                  <a:lnTo>
                    <a:pt x="29528" y="198120"/>
                  </a:lnTo>
                  <a:close/>
                </a:path>
              </a:pathLst>
            </a:custGeom>
            <a:solidFill>
              <a:schemeClr val="tx1"/>
            </a:solidFill>
            <a:ln w="9525" cap="flat">
              <a:noFill/>
              <a:prstDash val="solid"/>
              <a:miter/>
            </a:ln>
          </p:spPr>
          <p:txBody>
            <a:bodyPr rtlCol="0" anchor="ctr"/>
            <a:lstStyle/>
            <a:p>
              <a:endParaRPr lang="de-DE"/>
            </a:p>
          </p:txBody>
        </p:sp>
        <p:sp>
          <p:nvSpPr>
            <p:cNvPr id="180" name="Freihandform: Form 179">
              <a:extLst>
                <a:ext uri="{FF2B5EF4-FFF2-40B4-BE49-F238E27FC236}">
                  <a16:creationId xmlns:a16="http://schemas.microsoft.com/office/drawing/2014/main" id="{19872820-93D6-754C-B977-2268DFD4EFB5}"/>
                </a:ext>
              </a:extLst>
            </p:cNvPr>
            <p:cNvSpPr/>
            <p:nvPr/>
          </p:nvSpPr>
          <p:spPr>
            <a:xfrm>
              <a:off x="1131540" y="526405"/>
              <a:ext cx="75649" cy="94241"/>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2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2" y="0"/>
                    <a:pt x="200978" y="15240"/>
                    <a:pt x="224790" y="45720"/>
                  </a:cubicBezTo>
                  <a:lnTo>
                    <a:pt x="181928" y="86678"/>
                  </a:lnTo>
                  <a:cubicBezTo>
                    <a:pt x="165735" y="66675"/>
                    <a:pt x="149542" y="57150"/>
                    <a:pt x="128588" y="57150"/>
                  </a:cubicBezTo>
                  <a:cubicBezTo>
                    <a:pt x="89535" y="57150"/>
                    <a:pt x="62865" y="89535"/>
                    <a:pt x="62865" y="140017"/>
                  </a:cubicBezTo>
                  <a:cubicBezTo>
                    <a:pt x="62865" y="189548"/>
                    <a:pt x="89535" y="222885"/>
                    <a:pt x="128588" y="222885"/>
                  </a:cubicBezTo>
                  <a:cubicBezTo>
                    <a:pt x="149542" y="222885"/>
                    <a:pt x="166688" y="213360"/>
                    <a:pt x="183832" y="193358"/>
                  </a:cubicBezTo>
                  <a:lnTo>
                    <a:pt x="222885" y="237173"/>
                  </a:lnTo>
                  <a:close/>
                </a:path>
              </a:pathLst>
            </a:custGeom>
            <a:solidFill>
              <a:schemeClr val="tx1"/>
            </a:solidFill>
            <a:ln w="9525" cap="flat">
              <a:noFill/>
              <a:prstDash val="solid"/>
              <a:miter/>
            </a:ln>
          </p:spPr>
          <p:txBody>
            <a:bodyPr rtlCol="0" anchor="ctr"/>
            <a:lstStyle/>
            <a:p>
              <a:endParaRPr lang="de-DE"/>
            </a:p>
          </p:txBody>
        </p:sp>
        <p:sp>
          <p:nvSpPr>
            <p:cNvPr id="181" name="Freihandform: Form 180">
              <a:extLst>
                <a:ext uri="{FF2B5EF4-FFF2-40B4-BE49-F238E27FC236}">
                  <a16:creationId xmlns:a16="http://schemas.microsoft.com/office/drawing/2014/main" id="{C3339530-333D-AE47-BF81-DB1C1320D573}"/>
                </a:ext>
              </a:extLst>
            </p:cNvPr>
            <p:cNvSpPr/>
            <p:nvPr/>
          </p:nvSpPr>
          <p:spPr>
            <a:xfrm>
              <a:off x="1225460" y="487619"/>
              <a:ext cx="76931" cy="131103"/>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solidFill>
              <a:schemeClr val="tx1"/>
            </a:solidFill>
            <a:ln w="9525" cap="flat">
              <a:noFill/>
              <a:prstDash val="solid"/>
              <a:miter/>
            </a:ln>
          </p:spPr>
          <p:txBody>
            <a:bodyPr rtlCol="0" anchor="ctr"/>
            <a:lstStyle/>
            <a:p>
              <a:endParaRPr lang="de-DE"/>
            </a:p>
          </p:txBody>
        </p:sp>
        <p:sp>
          <p:nvSpPr>
            <p:cNvPr id="182" name="Freihandform: Form 181">
              <a:extLst>
                <a:ext uri="{FF2B5EF4-FFF2-40B4-BE49-F238E27FC236}">
                  <a16:creationId xmlns:a16="http://schemas.microsoft.com/office/drawing/2014/main" id="{24F17DFD-44F8-734D-8E31-629158A9A54F}"/>
                </a:ext>
              </a:extLst>
            </p:cNvPr>
            <p:cNvSpPr/>
            <p:nvPr/>
          </p:nvSpPr>
          <p:spPr>
            <a:xfrm>
              <a:off x="1324189" y="526726"/>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2 h 279082"/>
                <a:gd name="connsiteX7" fmla="*/ 198120 w 242887"/>
                <a:gd name="connsiteY7" fmla="*/ 194310 h 279082"/>
                <a:gd name="connsiteX8" fmla="*/ 237172 w 242887"/>
                <a:gd name="connsiteY8" fmla="*/ 235267 h 279082"/>
                <a:gd name="connsiteX9" fmla="*/ 132397 w 242887"/>
                <a:gd name="connsiteY9" fmla="*/ 279083 h 279082"/>
                <a:gd name="connsiteX10" fmla="*/ 62865 w 242887"/>
                <a:gd name="connsiteY10" fmla="*/ 115252 h 279082"/>
                <a:gd name="connsiteX11" fmla="*/ 183832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7"/>
                    <a:pt x="241935" y="153352"/>
                    <a:pt x="241935" y="160972"/>
                  </a:cubicBezTo>
                  <a:lnTo>
                    <a:pt x="62865" y="160972"/>
                  </a:lnTo>
                  <a:cubicBezTo>
                    <a:pt x="69532" y="201930"/>
                    <a:pt x="94297" y="225742"/>
                    <a:pt x="132397" y="225742"/>
                  </a:cubicBezTo>
                  <a:cubicBezTo>
                    <a:pt x="157163" y="225742"/>
                    <a:pt x="177165" y="216217"/>
                    <a:pt x="198120" y="194310"/>
                  </a:cubicBezTo>
                  <a:lnTo>
                    <a:pt x="237172" y="235267"/>
                  </a:lnTo>
                  <a:cubicBezTo>
                    <a:pt x="206692" y="264795"/>
                    <a:pt x="172402" y="279083"/>
                    <a:pt x="132397" y="279083"/>
                  </a:cubicBezTo>
                  <a:close/>
                  <a:moveTo>
                    <a:pt x="62865" y="115252"/>
                  </a:moveTo>
                  <a:lnTo>
                    <a:pt x="183832" y="115252"/>
                  </a:lnTo>
                  <a:cubicBezTo>
                    <a:pt x="180975" y="74295"/>
                    <a:pt x="160020" y="50482"/>
                    <a:pt x="124777" y="50482"/>
                  </a:cubicBezTo>
                  <a:cubicBezTo>
                    <a:pt x="89535" y="50482"/>
                    <a:pt x="67627" y="74295"/>
                    <a:pt x="62865" y="115252"/>
                  </a:cubicBezTo>
                  <a:close/>
                </a:path>
              </a:pathLst>
            </a:custGeom>
            <a:solidFill>
              <a:schemeClr val="tx1"/>
            </a:solidFill>
            <a:ln w="9525" cap="flat">
              <a:noFill/>
              <a:prstDash val="solid"/>
              <a:miter/>
            </a:ln>
          </p:spPr>
          <p:txBody>
            <a:bodyPr rtlCol="0" anchor="ctr"/>
            <a:lstStyle/>
            <a:p>
              <a:endParaRPr lang="de-DE"/>
            </a:p>
          </p:txBody>
        </p:sp>
        <p:sp>
          <p:nvSpPr>
            <p:cNvPr id="183" name="Freihandform: Form 182">
              <a:extLst>
                <a:ext uri="{FF2B5EF4-FFF2-40B4-BE49-F238E27FC236}">
                  <a16:creationId xmlns:a16="http://schemas.microsoft.com/office/drawing/2014/main" id="{09631F02-1E9F-124C-A718-1FB78E6ECC63}"/>
                </a:ext>
              </a:extLst>
            </p:cNvPr>
            <p:cNvSpPr/>
            <p:nvPr/>
          </p:nvSpPr>
          <p:spPr>
            <a:xfrm>
              <a:off x="1482539" y="494671"/>
              <a:ext cx="77893" cy="124051"/>
            </a:xfrm>
            <a:custGeom>
              <a:avLst/>
              <a:gdLst>
                <a:gd name="connsiteX0" fmla="*/ 231457 w 231457"/>
                <a:gd name="connsiteY0" fmla="*/ 60007 h 368617"/>
                <a:gd name="connsiteX1" fmla="*/ 65722 w 231457"/>
                <a:gd name="connsiteY1" fmla="*/ 60007 h 368617"/>
                <a:gd name="connsiteX2" fmla="*/ 65722 w 231457"/>
                <a:gd name="connsiteY2" fmla="*/ 151447 h 368617"/>
                <a:gd name="connsiteX3" fmla="*/ 189547 w 231457"/>
                <a:gd name="connsiteY3" fmla="*/ 151447 h 368617"/>
                <a:gd name="connsiteX4" fmla="*/ 189547 w 231457"/>
                <a:gd name="connsiteY4" fmla="*/ 211455 h 368617"/>
                <a:gd name="connsiteX5" fmla="*/ 65722 w 231457"/>
                <a:gd name="connsiteY5" fmla="*/ 211455 h 368617"/>
                <a:gd name="connsiteX6" fmla="*/ 65722 w 231457"/>
                <a:gd name="connsiteY6" fmla="*/ 368617 h 368617"/>
                <a:gd name="connsiteX7" fmla="*/ 0 w 231457"/>
                <a:gd name="connsiteY7" fmla="*/ 368617 h 368617"/>
                <a:gd name="connsiteX8" fmla="*/ 0 w 231457"/>
                <a:gd name="connsiteY8" fmla="*/ 0 h 368617"/>
                <a:gd name="connsiteX9" fmla="*/ 231457 w 231457"/>
                <a:gd name="connsiteY9" fmla="*/ 0 h 368617"/>
                <a:gd name="connsiteX10" fmla="*/ 231457 w 231457"/>
                <a:gd name="connsiteY10" fmla="*/ 60007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1457" h="368617">
                  <a:moveTo>
                    <a:pt x="231457" y="60007"/>
                  </a:moveTo>
                  <a:lnTo>
                    <a:pt x="65722" y="60007"/>
                  </a:lnTo>
                  <a:lnTo>
                    <a:pt x="65722" y="151447"/>
                  </a:lnTo>
                  <a:lnTo>
                    <a:pt x="189547" y="151447"/>
                  </a:lnTo>
                  <a:lnTo>
                    <a:pt x="189547" y="211455"/>
                  </a:lnTo>
                  <a:lnTo>
                    <a:pt x="65722" y="211455"/>
                  </a:lnTo>
                  <a:lnTo>
                    <a:pt x="65722" y="368617"/>
                  </a:lnTo>
                  <a:lnTo>
                    <a:pt x="0" y="368617"/>
                  </a:lnTo>
                  <a:lnTo>
                    <a:pt x="0" y="0"/>
                  </a:lnTo>
                  <a:lnTo>
                    <a:pt x="231457" y="0"/>
                  </a:lnTo>
                  <a:lnTo>
                    <a:pt x="231457" y="60007"/>
                  </a:lnTo>
                  <a:close/>
                </a:path>
              </a:pathLst>
            </a:custGeom>
            <a:solidFill>
              <a:schemeClr val="tx1"/>
            </a:solidFill>
            <a:ln w="9525" cap="flat">
              <a:noFill/>
              <a:prstDash val="solid"/>
              <a:miter/>
            </a:ln>
          </p:spPr>
          <p:txBody>
            <a:bodyPr rtlCol="0" anchor="ctr"/>
            <a:lstStyle/>
            <a:p>
              <a:endParaRPr lang="de-DE"/>
            </a:p>
          </p:txBody>
        </p:sp>
        <p:sp>
          <p:nvSpPr>
            <p:cNvPr id="184" name="Freihandform: Form 183">
              <a:extLst>
                <a:ext uri="{FF2B5EF4-FFF2-40B4-BE49-F238E27FC236}">
                  <a16:creationId xmlns:a16="http://schemas.microsoft.com/office/drawing/2014/main" id="{28E65A08-C6AD-F041-ADDA-1D8DD0C07C90}"/>
                </a:ext>
              </a:extLst>
            </p:cNvPr>
            <p:cNvSpPr/>
            <p:nvPr/>
          </p:nvSpPr>
          <p:spPr>
            <a:xfrm>
              <a:off x="1564279" y="526726"/>
              <a:ext cx="76290" cy="93920"/>
            </a:xfrm>
            <a:custGeom>
              <a:avLst/>
              <a:gdLst>
                <a:gd name="connsiteX0" fmla="*/ 115253 w 226694"/>
                <a:gd name="connsiteY0" fmla="*/ 107633 h 279082"/>
                <a:gd name="connsiteX1" fmla="*/ 165735 w 226694"/>
                <a:gd name="connsiteY1" fmla="*/ 113347 h 279082"/>
                <a:gd name="connsiteX2" fmla="*/ 165735 w 226694"/>
                <a:gd name="connsiteY2" fmla="*/ 103822 h 279082"/>
                <a:gd name="connsiteX3" fmla="*/ 106680 w 226694"/>
                <a:gd name="connsiteY3" fmla="*/ 52388 h 279082"/>
                <a:gd name="connsiteX4" fmla="*/ 39053 w 226694"/>
                <a:gd name="connsiteY4" fmla="*/ 67627 h 279082"/>
                <a:gd name="connsiteX5" fmla="*/ 25717 w 226694"/>
                <a:gd name="connsiteY5" fmla="*/ 15240 h 279082"/>
                <a:gd name="connsiteX6" fmla="*/ 113347 w 226694"/>
                <a:gd name="connsiteY6" fmla="*/ 0 h 279082"/>
                <a:gd name="connsiteX7" fmla="*/ 226695 w 226694"/>
                <a:gd name="connsiteY7" fmla="*/ 102870 h 279082"/>
                <a:gd name="connsiteX8" fmla="*/ 226695 w 226694"/>
                <a:gd name="connsiteY8" fmla="*/ 273367 h 279082"/>
                <a:gd name="connsiteX9" fmla="*/ 167640 w 226694"/>
                <a:gd name="connsiteY9" fmla="*/ 273367 h 279082"/>
                <a:gd name="connsiteX10" fmla="*/ 167640 w 226694"/>
                <a:gd name="connsiteY10" fmla="*/ 244792 h 279082"/>
                <a:gd name="connsiteX11" fmla="*/ 165735 w 226694"/>
                <a:gd name="connsiteY11" fmla="*/ 244792 h 279082"/>
                <a:gd name="connsiteX12" fmla="*/ 87630 w 226694"/>
                <a:gd name="connsiteY12" fmla="*/ 279083 h 279082"/>
                <a:gd name="connsiteX13" fmla="*/ 0 w 226694"/>
                <a:gd name="connsiteY13" fmla="*/ 194310 h 279082"/>
                <a:gd name="connsiteX14" fmla="*/ 115253 w 226694"/>
                <a:gd name="connsiteY14" fmla="*/ 107633 h 279082"/>
                <a:gd name="connsiteX15" fmla="*/ 104775 w 226694"/>
                <a:gd name="connsiteY15" fmla="*/ 232410 h 279082"/>
                <a:gd name="connsiteX16" fmla="*/ 165735 w 226694"/>
                <a:gd name="connsiteY16" fmla="*/ 200025 h 279082"/>
                <a:gd name="connsiteX17" fmla="*/ 165735 w 226694"/>
                <a:gd name="connsiteY17" fmla="*/ 153352 h 279082"/>
                <a:gd name="connsiteX18" fmla="*/ 121920 w 226694"/>
                <a:gd name="connsiteY18" fmla="*/ 148590 h 279082"/>
                <a:gd name="connsiteX19" fmla="*/ 60007 w 226694"/>
                <a:gd name="connsiteY19" fmla="*/ 192405 h 279082"/>
                <a:gd name="connsiteX20" fmla="*/ 104775 w 226694"/>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6694" h="279082">
                  <a:moveTo>
                    <a:pt x="115253" y="107633"/>
                  </a:moveTo>
                  <a:cubicBezTo>
                    <a:pt x="132397" y="107633"/>
                    <a:pt x="148590" y="108585"/>
                    <a:pt x="165735" y="113347"/>
                  </a:cubicBezTo>
                  <a:lnTo>
                    <a:pt x="165735" y="103822"/>
                  </a:lnTo>
                  <a:cubicBezTo>
                    <a:pt x="165735" y="69532"/>
                    <a:pt x="145732" y="52388"/>
                    <a:pt x="106680" y="52388"/>
                  </a:cubicBezTo>
                  <a:cubicBezTo>
                    <a:pt x="84772" y="52388"/>
                    <a:pt x="60960" y="57150"/>
                    <a:pt x="39053" y="67627"/>
                  </a:cubicBezTo>
                  <a:lnTo>
                    <a:pt x="25717" y="15240"/>
                  </a:lnTo>
                  <a:cubicBezTo>
                    <a:pt x="50482" y="5715"/>
                    <a:pt x="82867" y="0"/>
                    <a:pt x="113347" y="0"/>
                  </a:cubicBezTo>
                  <a:cubicBezTo>
                    <a:pt x="188595" y="0"/>
                    <a:pt x="226695" y="35242"/>
                    <a:pt x="226695" y="102870"/>
                  </a:cubicBezTo>
                  <a:lnTo>
                    <a:pt x="226695" y="273367"/>
                  </a:lnTo>
                  <a:lnTo>
                    <a:pt x="167640" y="273367"/>
                  </a:lnTo>
                  <a:lnTo>
                    <a:pt x="167640" y="244792"/>
                  </a:lnTo>
                  <a:lnTo>
                    <a:pt x="165735" y="244792"/>
                  </a:lnTo>
                  <a:cubicBezTo>
                    <a:pt x="142875" y="268605"/>
                    <a:pt x="119063" y="279083"/>
                    <a:pt x="87630" y="279083"/>
                  </a:cubicBezTo>
                  <a:cubicBezTo>
                    <a:pt x="34290" y="279083"/>
                    <a:pt x="0" y="245745"/>
                    <a:pt x="0" y="194310"/>
                  </a:cubicBezTo>
                  <a:cubicBezTo>
                    <a:pt x="0" y="138113"/>
                    <a:pt x="40005" y="107633"/>
                    <a:pt x="115253" y="107633"/>
                  </a:cubicBezTo>
                  <a:close/>
                  <a:moveTo>
                    <a:pt x="104775" y="232410"/>
                  </a:moveTo>
                  <a:cubicBezTo>
                    <a:pt x="127635" y="232410"/>
                    <a:pt x="148590" y="220980"/>
                    <a:pt x="165735" y="200025"/>
                  </a:cubicBezTo>
                  <a:lnTo>
                    <a:pt x="165735" y="153352"/>
                  </a:lnTo>
                  <a:cubicBezTo>
                    <a:pt x="151447" y="149542"/>
                    <a:pt x="136207" y="148590"/>
                    <a:pt x="121920" y="148590"/>
                  </a:cubicBezTo>
                  <a:cubicBezTo>
                    <a:pt x="82867" y="148590"/>
                    <a:pt x="60007" y="163830"/>
                    <a:pt x="60007" y="192405"/>
                  </a:cubicBezTo>
                  <a:cubicBezTo>
                    <a:pt x="60007" y="217170"/>
                    <a:pt x="77153" y="232410"/>
                    <a:pt x="104775" y="232410"/>
                  </a:cubicBezTo>
                  <a:close/>
                </a:path>
              </a:pathLst>
            </a:custGeom>
            <a:solidFill>
              <a:schemeClr val="tx1"/>
            </a:solidFill>
            <a:ln w="9525" cap="flat">
              <a:noFill/>
              <a:prstDash val="solid"/>
              <a:miter/>
            </a:ln>
          </p:spPr>
          <p:txBody>
            <a:bodyPr rtlCol="0" anchor="ctr"/>
            <a:lstStyle/>
            <a:p>
              <a:endParaRPr lang="de-DE"/>
            </a:p>
          </p:txBody>
        </p:sp>
        <p:sp>
          <p:nvSpPr>
            <p:cNvPr id="185" name="Freihandform: Form 184">
              <a:extLst>
                <a:ext uri="{FF2B5EF4-FFF2-40B4-BE49-F238E27FC236}">
                  <a16:creationId xmlns:a16="http://schemas.microsoft.com/office/drawing/2014/main" id="{40AF49E1-884F-944B-BCEB-0A61842F13BE}"/>
                </a:ext>
              </a:extLst>
            </p:cNvPr>
            <p:cNvSpPr/>
            <p:nvPr/>
          </p:nvSpPr>
          <p:spPr>
            <a:xfrm>
              <a:off x="1667175" y="487619"/>
              <a:ext cx="78854" cy="131103"/>
            </a:xfrm>
            <a:custGeom>
              <a:avLst/>
              <a:gdLst>
                <a:gd name="connsiteX0" fmla="*/ 0 w 234314"/>
                <a:gd name="connsiteY0" fmla="*/ 15240 h 389572"/>
                <a:gd name="connsiteX1" fmla="*/ 61913 w 234314"/>
                <a:gd name="connsiteY1" fmla="*/ 0 h 389572"/>
                <a:gd name="connsiteX2" fmla="*/ 61913 w 234314"/>
                <a:gd name="connsiteY2" fmla="*/ 234315 h 389572"/>
                <a:gd name="connsiteX3" fmla="*/ 62865 w 234314"/>
                <a:gd name="connsiteY3" fmla="*/ 234315 h 389572"/>
                <a:gd name="connsiteX4" fmla="*/ 150495 w 234314"/>
                <a:gd name="connsiteY4" fmla="*/ 122873 h 389572"/>
                <a:gd name="connsiteX5" fmla="*/ 224790 w 234314"/>
                <a:gd name="connsiteY5" fmla="*/ 122873 h 389572"/>
                <a:gd name="connsiteX6" fmla="*/ 137160 w 234314"/>
                <a:gd name="connsiteY6" fmla="*/ 227648 h 389572"/>
                <a:gd name="connsiteX7" fmla="*/ 234315 w 234314"/>
                <a:gd name="connsiteY7" fmla="*/ 389573 h 389572"/>
                <a:gd name="connsiteX8" fmla="*/ 160020 w 234314"/>
                <a:gd name="connsiteY8" fmla="*/ 389573 h 389572"/>
                <a:gd name="connsiteX9" fmla="*/ 93345 w 234314"/>
                <a:gd name="connsiteY9" fmla="*/ 274320 h 389572"/>
                <a:gd name="connsiteX10" fmla="*/ 62865 w 234314"/>
                <a:gd name="connsiteY10" fmla="*/ 308610 h 389572"/>
                <a:gd name="connsiteX11" fmla="*/ 62865 w 234314"/>
                <a:gd name="connsiteY11" fmla="*/ 389573 h 389572"/>
                <a:gd name="connsiteX12" fmla="*/ 952 w 234314"/>
                <a:gd name="connsiteY12" fmla="*/ 389573 h 389572"/>
                <a:gd name="connsiteX13" fmla="*/ 952 w 234314"/>
                <a:gd name="connsiteY13" fmla="*/ 1524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4314" h="389572">
                  <a:moveTo>
                    <a:pt x="0" y="15240"/>
                  </a:moveTo>
                  <a:lnTo>
                    <a:pt x="61913" y="0"/>
                  </a:lnTo>
                  <a:lnTo>
                    <a:pt x="61913" y="234315"/>
                  </a:lnTo>
                  <a:lnTo>
                    <a:pt x="62865" y="234315"/>
                  </a:lnTo>
                  <a:lnTo>
                    <a:pt x="150495" y="122873"/>
                  </a:lnTo>
                  <a:lnTo>
                    <a:pt x="224790" y="122873"/>
                  </a:lnTo>
                  <a:lnTo>
                    <a:pt x="137160" y="227648"/>
                  </a:lnTo>
                  <a:lnTo>
                    <a:pt x="234315" y="389573"/>
                  </a:lnTo>
                  <a:lnTo>
                    <a:pt x="160020" y="389573"/>
                  </a:lnTo>
                  <a:lnTo>
                    <a:pt x="93345" y="274320"/>
                  </a:lnTo>
                  <a:lnTo>
                    <a:pt x="62865" y="308610"/>
                  </a:lnTo>
                  <a:lnTo>
                    <a:pt x="62865" y="389573"/>
                  </a:lnTo>
                  <a:lnTo>
                    <a:pt x="952" y="389573"/>
                  </a:lnTo>
                  <a:lnTo>
                    <a:pt x="952" y="15240"/>
                  </a:lnTo>
                  <a:close/>
                </a:path>
              </a:pathLst>
            </a:custGeom>
            <a:solidFill>
              <a:schemeClr val="tx1"/>
            </a:solidFill>
            <a:ln w="9525" cap="flat">
              <a:noFill/>
              <a:prstDash val="solid"/>
              <a:miter/>
            </a:ln>
          </p:spPr>
          <p:txBody>
            <a:bodyPr rtlCol="0" anchor="ctr"/>
            <a:lstStyle/>
            <a:p>
              <a:endParaRPr lang="de-DE"/>
            </a:p>
          </p:txBody>
        </p:sp>
        <p:sp>
          <p:nvSpPr>
            <p:cNvPr id="186" name="Freihandform: Form 185">
              <a:extLst>
                <a:ext uri="{FF2B5EF4-FFF2-40B4-BE49-F238E27FC236}">
                  <a16:creationId xmlns:a16="http://schemas.microsoft.com/office/drawing/2014/main" id="{A1BE203B-DE4B-134D-9320-8E3E8743AEA3}"/>
                </a:ext>
              </a:extLst>
            </p:cNvPr>
            <p:cNvSpPr/>
            <p:nvPr/>
          </p:nvSpPr>
          <p:spPr>
            <a:xfrm>
              <a:off x="1761416" y="528970"/>
              <a:ext cx="77252" cy="91997"/>
            </a:xfrm>
            <a:custGeom>
              <a:avLst/>
              <a:gdLst>
                <a:gd name="connsiteX0" fmla="*/ 62865 w 229552"/>
                <a:gd name="connsiteY0" fmla="*/ 160020 h 273367"/>
                <a:gd name="connsiteX1" fmla="*/ 116205 w 229552"/>
                <a:gd name="connsiteY1" fmla="*/ 216217 h 273367"/>
                <a:gd name="connsiteX2" fmla="*/ 167640 w 229552"/>
                <a:gd name="connsiteY2" fmla="*/ 160020 h 273367"/>
                <a:gd name="connsiteX3" fmla="*/ 167640 w 229552"/>
                <a:gd name="connsiteY3" fmla="*/ 0 h 273367"/>
                <a:gd name="connsiteX4" fmla="*/ 229553 w 229552"/>
                <a:gd name="connsiteY4" fmla="*/ 0 h 273367"/>
                <a:gd name="connsiteX5" fmla="*/ 229553 w 229552"/>
                <a:gd name="connsiteY5" fmla="*/ 161925 h 273367"/>
                <a:gd name="connsiteX6" fmla="*/ 117157 w 229552"/>
                <a:gd name="connsiteY6" fmla="*/ 273367 h 273367"/>
                <a:gd name="connsiteX7" fmla="*/ 0 w 229552"/>
                <a:gd name="connsiteY7" fmla="*/ 162878 h 273367"/>
                <a:gd name="connsiteX8" fmla="*/ 0 w 229552"/>
                <a:gd name="connsiteY8" fmla="*/ 952 h 273367"/>
                <a:gd name="connsiteX9" fmla="*/ 61913 w 229552"/>
                <a:gd name="connsiteY9" fmla="*/ 952 h 273367"/>
                <a:gd name="connsiteX10" fmla="*/ 61913 w 229552"/>
                <a:gd name="connsiteY10" fmla="*/ 160020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552" h="273367">
                  <a:moveTo>
                    <a:pt x="62865" y="160020"/>
                  </a:moveTo>
                  <a:cubicBezTo>
                    <a:pt x="62865" y="196215"/>
                    <a:pt x="80963" y="216217"/>
                    <a:pt x="116205" y="216217"/>
                  </a:cubicBezTo>
                  <a:cubicBezTo>
                    <a:pt x="150495" y="216217"/>
                    <a:pt x="167640" y="197167"/>
                    <a:pt x="167640" y="160020"/>
                  </a:cubicBezTo>
                  <a:lnTo>
                    <a:pt x="167640" y="0"/>
                  </a:lnTo>
                  <a:lnTo>
                    <a:pt x="229553" y="0"/>
                  </a:lnTo>
                  <a:lnTo>
                    <a:pt x="229553" y="161925"/>
                  </a:lnTo>
                  <a:cubicBezTo>
                    <a:pt x="229553" y="232410"/>
                    <a:pt x="190500" y="273367"/>
                    <a:pt x="117157" y="273367"/>
                  </a:cubicBezTo>
                  <a:cubicBezTo>
                    <a:pt x="44767" y="273367"/>
                    <a:pt x="0" y="232410"/>
                    <a:pt x="0" y="162878"/>
                  </a:cubicBezTo>
                  <a:lnTo>
                    <a:pt x="0" y="952"/>
                  </a:lnTo>
                  <a:lnTo>
                    <a:pt x="61913" y="952"/>
                  </a:lnTo>
                  <a:lnTo>
                    <a:pt x="61913" y="160020"/>
                  </a:lnTo>
                  <a:close/>
                </a:path>
              </a:pathLst>
            </a:custGeom>
            <a:solidFill>
              <a:schemeClr val="tx1"/>
            </a:solidFill>
            <a:ln w="9525" cap="flat">
              <a:noFill/>
              <a:prstDash val="solid"/>
              <a:miter/>
            </a:ln>
          </p:spPr>
          <p:txBody>
            <a:bodyPr rtlCol="0" anchor="ctr"/>
            <a:lstStyle/>
            <a:p>
              <a:endParaRPr lang="de-DE"/>
            </a:p>
          </p:txBody>
        </p:sp>
        <p:sp>
          <p:nvSpPr>
            <p:cNvPr id="187" name="Freihandform: Form 186">
              <a:extLst>
                <a:ext uri="{FF2B5EF4-FFF2-40B4-BE49-F238E27FC236}">
                  <a16:creationId xmlns:a16="http://schemas.microsoft.com/office/drawing/2014/main" id="{55BB5479-9CCA-1042-A9C2-F47FD4157BF7}"/>
                </a:ext>
              </a:extLst>
            </p:cNvPr>
            <p:cNvSpPr/>
            <p:nvPr/>
          </p:nvSpPr>
          <p:spPr>
            <a:xfrm>
              <a:off x="1865594" y="487299"/>
              <a:ext cx="20835" cy="131103"/>
            </a:xfrm>
            <a:custGeom>
              <a:avLst/>
              <a:gdLst>
                <a:gd name="connsiteX0" fmla="*/ 61913 w 61912"/>
                <a:gd name="connsiteY0" fmla="*/ 389572 h 389572"/>
                <a:gd name="connsiteX1" fmla="*/ 0 w 61912"/>
                <a:gd name="connsiteY1" fmla="*/ 389572 h 389572"/>
                <a:gd name="connsiteX2" fmla="*/ 0 w 61912"/>
                <a:gd name="connsiteY2" fmla="*/ 14288 h 389572"/>
                <a:gd name="connsiteX3" fmla="*/ 61913 w 61912"/>
                <a:gd name="connsiteY3" fmla="*/ 0 h 389572"/>
                <a:gd name="connsiteX4" fmla="*/ 61913 w 61912"/>
                <a:gd name="connsiteY4" fmla="*/ 389572 h 38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9572">
                  <a:moveTo>
                    <a:pt x="61913" y="389572"/>
                  </a:moveTo>
                  <a:lnTo>
                    <a:pt x="0" y="389572"/>
                  </a:lnTo>
                  <a:lnTo>
                    <a:pt x="0" y="14288"/>
                  </a:lnTo>
                  <a:lnTo>
                    <a:pt x="61913" y="0"/>
                  </a:lnTo>
                  <a:lnTo>
                    <a:pt x="61913" y="389572"/>
                  </a:lnTo>
                  <a:close/>
                </a:path>
              </a:pathLst>
            </a:custGeom>
            <a:solidFill>
              <a:schemeClr val="tx1"/>
            </a:solidFill>
            <a:ln w="9525" cap="flat">
              <a:noFill/>
              <a:prstDash val="solid"/>
              <a:miter/>
            </a:ln>
          </p:spPr>
          <p:txBody>
            <a:bodyPr rtlCol="0" anchor="ctr"/>
            <a:lstStyle/>
            <a:p>
              <a:endParaRPr lang="de-DE"/>
            </a:p>
          </p:txBody>
        </p:sp>
        <p:sp>
          <p:nvSpPr>
            <p:cNvPr id="188" name="Freihandform: Form 187">
              <a:extLst>
                <a:ext uri="{FF2B5EF4-FFF2-40B4-BE49-F238E27FC236}">
                  <a16:creationId xmlns:a16="http://schemas.microsoft.com/office/drawing/2014/main" id="{BE6F44D2-4FB7-174F-BFD9-AA13715BB8C8}"/>
                </a:ext>
              </a:extLst>
            </p:cNvPr>
            <p:cNvSpPr/>
            <p:nvPr/>
          </p:nvSpPr>
          <p:spPr>
            <a:xfrm>
              <a:off x="1905021" y="500120"/>
              <a:ext cx="55775" cy="120526"/>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8 w 165734"/>
                <a:gd name="connsiteY3" fmla="*/ 282892 h 358140"/>
                <a:gd name="connsiteX4" fmla="*/ 40958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1918 w 165734"/>
                <a:gd name="connsiteY13" fmla="*/ 138113 h 358140"/>
                <a:gd name="connsiteX14" fmla="*/ 101918 w 165734"/>
                <a:gd name="connsiteY14" fmla="*/ 269558 h 358140"/>
                <a:gd name="connsiteX15" fmla="*/ 130493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2"/>
                    <a:pt x="110490" y="304800"/>
                    <a:pt x="130493" y="304800"/>
                  </a:cubicBezTo>
                  <a:cubicBezTo>
                    <a:pt x="141922" y="303847"/>
                    <a:pt x="155258" y="300038"/>
                    <a:pt x="165735" y="295275"/>
                  </a:cubicBezTo>
                  <a:close/>
                </a:path>
              </a:pathLst>
            </a:custGeom>
            <a:solidFill>
              <a:schemeClr val="tx1"/>
            </a:solidFill>
            <a:ln w="9525" cap="flat">
              <a:noFill/>
              <a:prstDash val="solid"/>
              <a:miter/>
            </a:ln>
          </p:spPr>
          <p:txBody>
            <a:bodyPr rtlCol="0" anchor="ctr"/>
            <a:lstStyle/>
            <a:p>
              <a:endParaRPr lang="de-DE"/>
            </a:p>
          </p:txBody>
        </p:sp>
        <p:sp>
          <p:nvSpPr>
            <p:cNvPr id="189" name="Freihandform: Form 188">
              <a:extLst>
                <a:ext uri="{FF2B5EF4-FFF2-40B4-BE49-F238E27FC236}">
                  <a16:creationId xmlns:a16="http://schemas.microsoft.com/office/drawing/2014/main" id="{D1069753-1389-9841-91F4-93B9E0FD7E85}"/>
                </a:ext>
              </a:extLst>
            </p:cNvPr>
            <p:cNvSpPr/>
            <p:nvPr/>
          </p:nvSpPr>
          <p:spPr>
            <a:xfrm>
              <a:off x="1977144" y="490504"/>
              <a:ext cx="75970" cy="130142"/>
            </a:xfrm>
            <a:custGeom>
              <a:avLst/>
              <a:gdLst>
                <a:gd name="connsiteX0" fmla="*/ 114300 w 225742"/>
                <a:gd name="connsiteY0" fmla="*/ 215265 h 386715"/>
                <a:gd name="connsiteX1" fmla="*/ 164783 w 225742"/>
                <a:gd name="connsiteY1" fmla="*/ 220980 h 386715"/>
                <a:gd name="connsiteX2" fmla="*/ 164783 w 225742"/>
                <a:gd name="connsiteY2" fmla="*/ 211455 h 386715"/>
                <a:gd name="connsiteX3" fmla="*/ 105728 w 225742"/>
                <a:gd name="connsiteY3" fmla="*/ 160020 h 386715"/>
                <a:gd name="connsiteX4" fmla="*/ 38100 w 225742"/>
                <a:gd name="connsiteY4" fmla="*/ 175260 h 386715"/>
                <a:gd name="connsiteX5" fmla="*/ 24765 w 225742"/>
                <a:gd name="connsiteY5" fmla="*/ 122873 h 386715"/>
                <a:gd name="connsiteX6" fmla="*/ 112395 w 225742"/>
                <a:gd name="connsiteY6" fmla="*/ 107633 h 386715"/>
                <a:gd name="connsiteX7" fmla="*/ 225742 w 225742"/>
                <a:gd name="connsiteY7" fmla="*/ 210503 h 386715"/>
                <a:gd name="connsiteX8" fmla="*/ 225742 w 225742"/>
                <a:gd name="connsiteY8" fmla="*/ 381000 h 386715"/>
                <a:gd name="connsiteX9" fmla="*/ 166688 w 225742"/>
                <a:gd name="connsiteY9" fmla="*/ 381000 h 386715"/>
                <a:gd name="connsiteX10" fmla="*/ 166688 w 225742"/>
                <a:gd name="connsiteY10" fmla="*/ 352425 h 386715"/>
                <a:gd name="connsiteX11" fmla="*/ 165735 w 225742"/>
                <a:gd name="connsiteY11" fmla="*/ 352425 h 386715"/>
                <a:gd name="connsiteX12" fmla="*/ 87630 w 225742"/>
                <a:gd name="connsiteY12" fmla="*/ 386715 h 386715"/>
                <a:gd name="connsiteX13" fmla="*/ 0 w 225742"/>
                <a:gd name="connsiteY13" fmla="*/ 301942 h 386715"/>
                <a:gd name="connsiteX14" fmla="*/ 114300 w 225742"/>
                <a:gd name="connsiteY14" fmla="*/ 215265 h 386715"/>
                <a:gd name="connsiteX15" fmla="*/ 63817 w 225742"/>
                <a:gd name="connsiteY15" fmla="*/ 72390 h 386715"/>
                <a:gd name="connsiteX16" fmla="*/ 26670 w 225742"/>
                <a:gd name="connsiteY16" fmla="*/ 36195 h 386715"/>
                <a:gd name="connsiteX17" fmla="*/ 63817 w 225742"/>
                <a:gd name="connsiteY17" fmla="*/ 0 h 386715"/>
                <a:gd name="connsiteX18" fmla="*/ 100965 w 225742"/>
                <a:gd name="connsiteY18" fmla="*/ 36195 h 386715"/>
                <a:gd name="connsiteX19" fmla="*/ 63817 w 225742"/>
                <a:gd name="connsiteY19" fmla="*/ 72390 h 386715"/>
                <a:gd name="connsiteX20" fmla="*/ 103822 w 225742"/>
                <a:gd name="connsiteY20" fmla="*/ 340042 h 386715"/>
                <a:gd name="connsiteX21" fmla="*/ 164783 w 225742"/>
                <a:gd name="connsiteY21" fmla="*/ 307658 h 386715"/>
                <a:gd name="connsiteX22" fmla="*/ 164783 w 225742"/>
                <a:gd name="connsiteY22" fmla="*/ 260985 h 386715"/>
                <a:gd name="connsiteX23" fmla="*/ 120967 w 225742"/>
                <a:gd name="connsiteY23" fmla="*/ 256222 h 386715"/>
                <a:gd name="connsiteX24" fmla="*/ 59055 w 225742"/>
                <a:gd name="connsiteY24" fmla="*/ 300038 h 386715"/>
                <a:gd name="connsiteX25" fmla="*/ 103822 w 225742"/>
                <a:gd name="connsiteY25" fmla="*/ 340042 h 386715"/>
                <a:gd name="connsiteX26" fmla="*/ 172403 w 225742"/>
                <a:gd name="connsiteY26" fmla="*/ 72390 h 386715"/>
                <a:gd name="connsiteX27" fmla="*/ 135255 w 225742"/>
                <a:gd name="connsiteY27" fmla="*/ 36195 h 386715"/>
                <a:gd name="connsiteX28" fmla="*/ 172403 w 225742"/>
                <a:gd name="connsiteY28" fmla="*/ 0 h 386715"/>
                <a:gd name="connsiteX29" fmla="*/ 209550 w 225742"/>
                <a:gd name="connsiteY29" fmla="*/ 36195 h 386715"/>
                <a:gd name="connsiteX30" fmla="*/ 172403 w 225742"/>
                <a:gd name="connsiteY30" fmla="*/ 72390 h 386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5">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3"/>
                    <a:pt x="112395" y="107633"/>
                  </a:cubicBezTo>
                  <a:cubicBezTo>
                    <a:pt x="187642" y="107633"/>
                    <a:pt x="225742" y="142875"/>
                    <a:pt x="225742" y="210503"/>
                  </a:cubicBezTo>
                  <a:lnTo>
                    <a:pt x="225742"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7" y="72390"/>
                  </a:moveTo>
                  <a:cubicBezTo>
                    <a:pt x="43815" y="72390"/>
                    <a:pt x="26670" y="55245"/>
                    <a:pt x="26670" y="36195"/>
                  </a:cubicBezTo>
                  <a:cubicBezTo>
                    <a:pt x="26670" y="17145"/>
                    <a:pt x="43815" y="0"/>
                    <a:pt x="63817" y="0"/>
                  </a:cubicBezTo>
                  <a:cubicBezTo>
                    <a:pt x="83820" y="0"/>
                    <a:pt x="100965" y="17145"/>
                    <a:pt x="100965" y="36195"/>
                  </a:cubicBezTo>
                  <a:cubicBezTo>
                    <a:pt x="100965" y="56198"/>
                    <a:pt x="83820" y="72390"/>
                    <a:pt x="63817" y="72390"/>
                  </a:cubicBezTo>
                  <a:close/>
                  <a:moveTo>
                    <a:pt x="103822" y="340042"/>
                  </a:moveTo>
                  <a:cubicBezTo>
                    <a:pt x="126683" y="340042"/>
                    <a:pt x="147638" y="328613"/>
                    <a:pt x="164783" y="307658"/>
                  </a:cubicBezTo>
                  <a:lnTo>
                    <a:pt x="164783" y="260985"/>
                  </a:lnTo>
                  <a:cubicBezTo>
                    <a:pt x="150495" y="257175"/>
                    <a:pt x="135255" y="256222"/>
                    <a:pt x="120967" y="256222"/>
                  </a:cubicBezTo>
                  <a:cubicBezTo>
                    <a:pt x="81915" y="256222"/>
                    <a:pt x="59055" y="271463"/>
                    <a:pt x="59055" y="300038"/>
                  </a:cubicBezTo>
                  <a:cubicBezTo>
                    <a:pt x="59055" y="324803"/>
                    <a:pt x="76200" y="340042"/>
                    <a:pt x="103822"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solidFill>
              <a:schemeClr val="tx1"/>
            </a:solidFill>
            <a:ln w="9525" cap="flat">
              <a:noFill/>
              <a:prstDash val="solid"/>
              <a:miter/>
            </a:ln>
          </p:spPr>
          <p:txBody>
            <a:bodyPr rtlCol="0" anchor="ctr"/>
            <a:lstStyle/>
            <a:p>
              <a:endParaRPr lang="de-DE"/>
            </a:p>
          </p:txBody>
        </p:sp>
        <p:sp>
          <p:nvSpPr>
            <p:cNvPr id="190" name="Freihandform: Form 189">
              <a:extLst>
                <a:ext uri="{FF2B5EF4-FFF2-40B4-BE49-F238E27FC236}">
                  <a16:creationId xmlns:a16="http://schemas.microsoft.com/office/drawing/2014/main" id="{B138CC81-BB4F-0F47-B23B-37783BD79EE5}"/>
                </a:ext>
              </a:extLst>
            </p:cNvPr>
            <p:cNvSpPr/>
            <p:nvPr/>
          </p:nvSpPr>
          <p:spPr>
            <a:xfrm>
              <a:off x="2069462" y="500120"/>
              <a:ext cx="55775" cy="120526"/>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7 w 165734"/>
                <a:gd name="connsiteY3" fmla="*/ 282892 h 358140"/>
                <a:gd name="connsiteX4" fmla="*/ 40957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2870 w 165734"/>
                <a:gd name="connsiteY13" fmla="*/ 138113 h 358140"/>
                <a:gd name="connsiteX14" fmla="*/ 102870 w 165734"/>
                <a:gd name="connsiteY14" fmla="*/ 269558 h 358140"/>
                <a:gd name="connsiteX15" fmla="*/ 131445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8" y="0"/>
                  </a:lnTo>
                  <a:lnTo>
                    <a:pt x="101918" y="86677"/>
                  </a:lnTo>
                  <a:lnTo>
                    <a:pt x="165735" y="86677"/>
                  </a:lnTo>
                  <a:lnTo>
                    <a:pt x="165735" y="138113"/>
                  </a:lnTo>
                  <a:lnTo>
                    <a:pt x="102870" y="138113"/>
                  </a:lnTo>
                  <a:lnTo>
                    <a:pt x="102870" y="269558"/>
                  </a:lnTo>
                  <a:cubicBezTo>
                    <a:pt x="102870" y="294322"/>
                    <a:pt x="111443" y="304800"/>
                    <a:pt x="131445" y="304800"/>
                  </a:cubicBezTo>
                  <a:cubicBezTo>
                    <a:pt x="142875" y="303847"/>
                    <a:pt x="155257" y="300038"/>
                    <a:pt x="165735" y="295275"/>
                  </a:cubicBezTo>
                  <a:close/>
                </a:path>
              </a:pathLst>
            </a:custGeom>
            <a:solidFill>
              <a:schemeClr val="tx1"/>
            </a:solidFill>
            <a:ln w="9525" cap="flat">
              <a:noFill/>
              <a:prstDash val="solid"/>
              <a:miter/>
            </a:ln>
          </p:spPr>
          <p:txBody>
            <a:bodyPr rtlCol="0" anchor="ctr"/>
            <a:lstStyle/>
            <a:p>
              <a:endParaRPr lang="de-DE"/>
            </a:p>
          </p:txBody>
        </p:sp>
      </p:grpSp>
      <p:sp>
        <p:nvSpPr>
          <p:cNvPr id="194" name="Freihandform: Form 87">
            <a:extLst>
              <a:ext uri="{FF2B5EF4-FFF2-40B4-BE49-F238E27FC236}">
                <a16:creationId xmlns:a16="http://schemas.microsoft.com/office/drawing/2014/main" id="{F00F092D-A01E-204D-8B27-471EB96015DB}"/>
              </a:ext>
            </a:extLst>
          </p:cNvPr>
          <p:cNvSpPr/>
          <p:nvPr userDrawn="1"/>
        </p:nvSpPr>
        <p:spPr>
          <a:xfrm>
            <a:off x="10281058" y="317591"/>
            <a:ext cx="1403903" cy="535987"/>
          </a:xfrm>
          <a:custGeom>
            <a:avLst/>
            <a:gdLst>
              <a:gd name="connsiteX0" fmla="*/ 0 w 1456912"/>
              <a:gd name="connsiteY0" fmla="*/ 51854 h 556225"/>
              <a:gd name="connsiteX1" fmla="*/ 28188 w 1456912"/>
              <a:gd name="connsiteY1" fmla="*/ 23666 h 556225"/>
              <a:gd name="connsiteX2" fmla="*/ 28188 w 1456912"/>
              <a:gd name="connsiteY2" fmla="*/ 535557 h 556225"/>
              <a:gd name="connsiteX3" fmla="*/ 0 w 1456912"/>
              <a:gd name="connsiteY3" fmla="*/ 535557 h 556225"/>
              <a:gd name="connsiteX4" fmla="*/ 0 w 1456912"/>
              <a:gd name="connsiteY4" fmla="*/ 51854 h 556225"/>
              <a:gd name="connsiteX5" fmla="*/ 84564 w 1456912"/>
              <a:gd name="connsiteY5" fmla="*/ 28188 h 556225"/>
              <a:gd name="connsiteX6" fmla="*/ 422811 w 1456912"/>
              <a:gd name="connsiteY6" fmla="*/ 28188 h 556225"/>
              <a:gd name="connsiteX7" fmla="*/ 422811 w 1456912"/>
              <a:gd name="connsiteY7" fmla="*/ 0 h 556225"/>
              <a:gd name="connsiteX8" fmla="*/ 56376 w 1456912"/>
              <a:gd name="connsiteY8" fmla="*/ 0 h 556225"/>
              <a:gd name="connsiteX9" fmla="*/ 56376 w 1456912"/>
              <a:gd name="connsiteY9" fmla="*/ 338244 h 556225"/>
              <a:gd name="connsiteX10" fmla="*/ 367711 w 1456912"/>
              <a:gd name="connsiteY10" fmla="*/ 338244 h 556225"/>
              <a:gd name="connsiteX11" fmla="*/ 367711 w 1456912"/>
              <a:gd name="connsiteY11" fmla="*/ 310062 h 556225"/>
              <a:gd name="connsiteX12" fmla="*/ 84564 w 1456912"/>
              <a:gd name="connsiteY12" fmla="*/ 310062 h 556225"/>
              <a:gd name="connsiteX13" fmla="*/ 84564 w 1456912"/>
              <a:gd name="connsiteY13" fmla="*/ 28188 h 556225"/>
              <a:gd name="connsiteX14" fmla="*/ 410152 w 1456912"/>
              <a:gd name="connsiteY14" fmla="*/ 253686 h 556225"/>
              <a:gd name="connsiteX15" fmla="*/ 140937 w 1456912"/>
              <a:gd name="connsiteY15" fmla="*/ 253686 h 556225"/>
              <a:gd name="connsiteX16" fmla="*/ 140937 w 1456912"/>
              <a:gd name="connsiteY16" fmla="*/ 140940 h 556225"/>
              <a:gd name="connsiteX17" fmla="*/ 371171 w 1456912"/>
              <a:gd name="connsiteY17" fmla="*/ 140940 h 556225"/>
              <a:gd name="connsiteX18" fmla="*/ 399359 w 1456912"/>
              <a:gd name="connsiteY18" fmla="*/ 112752 h 556225"/>
              <a:gd name="connsiteX19" fmla="*/ 140937 w 1456912"/>
              <a:gd name="connsiteY19" fmla="*/ 112752 h 556225"/>
              <a:gd name="connsiteX20" fmla="*/ 140937 w 1456912"/>
              <a:gd name="connsiteY20" fmla="*/ 84564 h 556225"/>
              <a:gd name="connsiteX21" fmla="*/ 422811 w 1456912"/>
              <a:gd name="connsiteY21" fmla="*/ 84564 h 556225"/>
              <a:gd name="connsiteX22" fmla="*/ 422811 w 1456912"/>
              <a:gd name="connsiteY22" fmla="*/ 56376 h 556225"/>
              <a:gd name="connsiteX23" fmla="*/ 112749 w 1456912"/>
              <a:gd name="connsiteY23" fmla="*/ 56376 h 556225"/>
              <a:gd name="connsiteX24" fmla="*/ 112749 w 1456912"/>
              <a:gd name="connsiteY24" fmla="*/ 281874 h 556225"/>
              <a:gd name="connsiteX25" fmla="*/ 382334 w 1456912"/>
              <a:gd name="connsiteY25" fmla="*/ 281874 h 556225"/>
              <a:gd name="connsiteX26" fmla="*/ 410152 w 1456912"/>
              <a:gd name="connsiteY26" fmla="*/ 253686 h 556225"/>
              <a:gd name="connsiteX27" fmla="*/ 56376 w 1456912"/>
              <a:gd name="connsiteY27" fmla="*/ 535557 h 556225"/>
              <a:gd name="connsiteX28" fmla="*/ 84564 w 1456912"/>
              <a:gd name="connsiteY28" fmla="*/ 535557 h 556225"/>
              <a:gd name="connsiteX29" fmla="*/ 84564 w 1456912"/>
              <a:gd name="connsiteY29" fmla="*/ 394620 h 556225"/>
              <a:gd name="connsiteX30" fmla="*/ 112752 w 1456912"/>
              <a:gd name="connsiteY30" fmla="*/ 394620 h 556225"/>
              <a:gd name="connsiteX31" fmla="*/ 112752 w 1456912"/>
              <a:gd name="connsiteY31" fmla="*/ 511890 h 556225"/>
              <a:gd name="connsiteX32" fmla="*/ 140940 w 1456912"/>
              <a:gd name="connsiteY32" fmla="*/ 483705 h 556225"/>
              <a:gd name="connsiteX33" fmla="*/ 140940 w 1456912"/>
              <a:gd name="connsiteY33" fmla="*/ 394620 h 556225"/>
              <a:gd name="connsiteX34" fmla="*/ 367714 w 1456912"/>
              <a:gd name="connsiteY34" fmla="*/ 394620 h 556225"/>
              <a:gd name="connsiteX35" fmla="*/ 367714 w 1456912"/>
              <a:gd name="connsiteY35" fmla="*/ 366435 h 556225"/>
              <a:gd name="connsiteX36" fmla="*/ 56376 w 1456912"/>
              <a:gd name="connsiteY36" fmla="*/ 366435 h 556225"/>
              <a:gd name="connsiteX37" fmla="*/ 56376 w 1456912"/>
              <a:gd name="connsiteY37" fmla="*/ 535557 h 556225"/>
              <a:gd name="connsiteX38" fmla="*/ 1428724 w 1456912"/>
              <a:gd name="connsiteY38" fmla="*/ 0 h 556225"/>
              <a:gd name="connsiteX39" fmla="*/ 1428724 w 1456912"/>
              <a:gd name="connsiteY39" fmla="*/ 324156 h 556225"/>
              <a:gd name="connsiteX40" fmla="*/ 1316539 w 1456912"/>
              <a:gd name="connsiteY40" fmla="*/ 514089 h 556225"/>
              <a:gd name="connsiteX41" fmla="*/ 1315903 w 1456912"/>
              <a:gd name="connsiteY41" fmla="*/ 513258 h 556225"/>
              <a:gd name="connsiteX42" fmla="*/ 1400536 w 1456912"/>
              <a:gd name="connsiteY42" fmla="*/ 351869 h 556225"/>
              <a:gd name="connsiteX43" fmla="*/ 1400536 w 1456912"/>
              <a:gd name="connsiteY43" fmla="*/ 3 h 556225"/>
              <a:gd name="connsiteX44" fmla="*/ 1372348 w 1456912"/>
              <a:gd name="connsiteY44" fmla="*/ 3 h 556225"/>
              <a:gd name="connsiteX45" fmla="*/ 1372348 w 1456912"/>
              <a:gd name="connsiteY45" fmla="*/ 351400 h 556225"/>
              <a:gd name="connsiteX46" fmla="*/ 1189132 w 1456912"/>
              <a:gd name="connsiteY46" fmla="*/ 528510 h 556225"/>
              <a:gd name="connsiteX47" fmla="*/ 1005916 w 1456912"/>
              <a:gd name="connsiteY47" fmla="*/ 351400 h 556225"/>
              <a:gd name="connsiteX48" fmla="*/ 1005916 w 1456912"/>
              <a:gd name="connsiteY48" fmla="*/ 23666 h 556225"/>
              <a:gd name="connsiteX49" fmla="*/ 977728 w 1456912"/>
              <a:gd name="connsiteY49" fmla="*/ 51854 h 556225"/>
              <a:gd name="connsiteX50" fmla="*/ 977728 w 1456912"/>
              <a:gd name="connsiteY50" fmla="*/ 351869 h 556225"/>
              <a:gd name="connsiteX51" fmla="*/ 1189132 w 1456912"/>
              <a:gd name="connsiteY51" fmla="*/ 556226 h 556225"/>
              <a:gd name="connsiteX52" fmla="*/ 1217320 w 1456912"/>
              <a:gd name="connsiteY52" fmla="*/ 556226 h 556225"/>
              <a:gd name="connsiteX53" fmla="*/ 1456912 w 1456912"/>
              <a:gd name="connsiteY53" fmla="*/ 324566 h 556225"/>
              <a:gd name="connsiteX54" fmla="*/ 1456912 w 1456912"/>
              <a:gd name="connsiteY54" fmla="*/ 0 h 556225"/>
              <a:gd name="connsiteX55" fmla="*/ 1428724 w 1456912"/>
              <a:gd name="connsiteY55" fmla="*/ 0 h 556225"/>
              <a:gd name="connsiteX56" fmla="*/ 1189132 w 1456912"/>
              <a:gd name="connsiteY56" fmla="*/ 500322 h 556225"/>
              <a:gd name="connsiteX57" fmla="*/ 1344160 w 1456912"/>
              <a:gd name="connsiteY57" fmla="*/ 351400 h 556225"/>
              <a:gd name="connsiteX58" fmla="*/ 1344160 w 1456912"/>
              <a:gd name="connsiteY58" fmla="*/ 351400 h 556225"/>
              <a:gd name="connsiteX59" fmla="*/ 1344160 w 1456912"/>
              <a:gd name="connsiteY59" fmla="*/ 23666 h 556225"/>
              <a:gd name="connsiteX60" fmla="*/ 1315972 w 1456912"/>
              <a:gd name="connsiteY60" fmla="*/ 51854 h 556225"/>
              <a:gd name="connsiteX61" fmla="*/ 1315972 w 1456912"/>
              <a:gd name="connsiteY61" fmla="*/ 324153 h 556225"/>
              <a:gd name="connsiteX62" fmla="*/ 1217317 w 1456912"/>
              <a:gd name="connsiteY62" fmla="*/ 415761 h 556225"/>
              <a:gd name="connsiteX63" fmla="*/ 1118662 w 1456912"/>
              <a:gd name="connsiteY63" fmla="*/ 324153 h 556225"/>
              <a:gd name="connsiteX64" fmla="*/ 1118662 w 1456912"/>
              <a:gd name="connsiteY64" fmla="*/ 3 h 556225"/>
              <a:gd name="connsiteX65" fmla="*/ 1090474 w 1456912"/>
              <a:gd name="connsiteY65" fmla="*/ 3 h 556225"/>
              <a:gd name="connsiteX66" fmla="*/ 1090474 w 1456912"/>
              <a:gd name="connsiteY66" fmla="*/ 324156 h 556225"/>
              <a:gd name="connsiteX67" fmla="*/ 1217317 w 1456912"/>
              <a:gd name="connsiteY67" fmla="*/ 443951 h 556225"/>
              <a:gd name="connsiteX68" fmla="*/ 1304349 w 1456912"/>
              <a:gd name="connsiteY68" fmla="*/ 404889 h 556225"/>
              <a:gd name="connsiteX69" fmla="*/ 1304982 w 1456912"/>
              <a:gd name="connsiteY69" fmla="*/ 405720 h 556225"/>
              <a:gd name="connsiteX70" fmla="*/ 1189129 w 1456912"/>
              <a:gd name="connsiteY70" fmla="*/ 472139 h 556225"/>
              <a:gd name="connsiteX71" fmla="*/ 1062303 w 1456912"/>
              <a:gd name="connsiteY71" fmla="*/ 352344 h 556225"/>
              <a:gd name="connsiteX72" fmla="*/ 1062286 w 1456912"/>
              <a:gd name="connsiteY72" fmla="*/ 352344 h 556225"/>
              <a:gd name="connsiteX73" fmla="*/ 1062286 w 1456912"/>
              <a:gd name="connsiteY73" fmla="*/ 3 h 556225"/>
              <a:gd name="connsiteX74" fmla="*/ 1034098 w 1456912"/>
              <a:gd name="connsiteY74" fmla="*/ 3 h 556225"/>
              <a:gd name="connsiteX75" fmla="*/ 1034098 w 1456912"/>
              <a:gd name="connsiteY75" fmla="*/ 352341 h 556225"/>
              <a:gd name="connsiteX76" fmla="*/ 1034113 w 1456912"/>
              <a:gd name="connsiteY76" fmla="*/ 352341 h 556225"/>
              <a:gd name="connsiteX77" fmla="*/ 1189132 w 1456912"/>
              <a:gd name="connsiteY77" fmla="*/ 500322 h 556225"/>
              <a:gd name="connsiteX78" fmla="*/ 562774 w 1456912"/>
              <a:gd name="connsiteY78" fmla="*/ 366435 h 556225"/>
              <a:gd name="connsiteX79" fmla="*/ 491494 w 1456912"/>
              <a:gd name="connsiteY79" fmla="*/ 535557 h 556225"/>
              <a:gd name="connsiteX80" fmla="*/ 519684 w 1456912"/>
              <a:gd name="connsiteY80" fmla="*/ 535554 h 556225"/>
              <a:gd name="connsiteX81" fmla="*/ 519682 w 1456912"/>
              <a:gd name="connsiteY81" fmla="*/ 535557 h 556225"/>
              <a:gd name="connsiteX82" fmla="*/ 519684 w 1456912"/>
              <a:gd name="connsiteY82" fmla="*/ 535557 h 556225"/>
              <a:gd name="connsiteX83" fmla="*/ 555322 w 1456912"/>
              <a:gd name="connsiteY83" fmla="*/ 450996 h 556225"/>
              <a:gd name="connsiteX84" fmla="*/ 794138 w 1456912"/>
              <a:gd name="connsiteY84" fmla="*/ 450996 h 556225"/>
              <a:gd name="connsiteX85" fmla="*/ 829744 w 1456912"/>
              <a:gd name="connsiteY85" fmla="*/ 535557 h 556225"/>
              <a:gd name="connsiteX86" fmla="*/ 857932 w 1456912"/>
              <a:gd name="connsiteY86" fmla="*/ 535557 h 556225"/>
              <a:gd name="connsiteX87" fmla="*/ 810457 w 1456912"/>
              <a:gd name="connsiteY87" fmla="*/ 422808 h 556225"/>
              <a:gd name="connsiteX88" fmla="*/ 567200 w 1456912"/>
              <a:gd name="connsiteY88" fmla="*/ 422808 h 556225"/>
              <a:gd name="connsiteX89" fmla="*/ 579078 w 1456912"/>
              <a:gd name="connsiteY89" fmla="*/ 394620 h 556225"/>
              <a:gd name="connsiteX90" fmla="*/ 826776 w 1456912"/>
              <a:gd name="connsiteY90" fmla="*/ 394620 h 556225"/>
              <a:gd name="connsiteX91" fmla="*/ 886120 w 1456912"/>
              <a:gd name="connsiteY91" fmla="*/ 535557 h 556225"/>
              <a:gd name="connsiteX92" fmla="*/ 914308 w 1456912"/>
              <a:gd name="connsiteY92" fmla="*/ 535557 h 556225"/>
              <a:gd name="connsiteX93" fmla="*/ 843097 w 1456912"/>
              <a:gd name="connsiteY93" fmla="*/ 366435 h 556225"/>
              <a:gd name="connsiteX94" fmla="*/ 562774 w 1456912"/>
              <a:gd name="connsiteY94" fmla="*/ 366435 h 556225"/>
              <a:gd name="connsiteX95" fmla="*/ 604248 w 1456912"/>
              <a:gd name="connsiteY95" fmla="*/ 0 h 556225"/>
              <a:gd name="connsiteX96" fmla="*/ 397091 w 1456912"/>
              <a:gd name="connsiteY96" fmla="*/ 491374 h 556225"/>
              <a:gd name="connsiteX97" fmla="*/ 415032 w 1456912"/>
              <a:gd name="connsiteY97" fmla="*/ 515732 h 556225"/>
              <a:gd name="connsiteX98" fmla="*/ 632437 w 1456912"/>
              <a:gd name="connsiteY98" fmla="*/ 0 h 556225"/>
              <a:gd name="connsiteX99" fmla="*/ 604248 w 1456912"/>
              <a:gd name="connsiteY99" fmla="*/ 0 h 556225"/>
              <a:gd name="connsiteX100" fmla="*/ 716998 w 1456912"/>
              <a:gd name="connsiteY100" fmla="*/ 3 h 556225"/>
              <a:gd name="connsiteX101" fmla="*/ 934130 w 1456912"/>
              <a:gd name="connsiteY101" fmla="*/ 515735 h 556225"/>
              <a:gd name="connsiteX102" fmla="*/ 952028 w 1456912"/>
              <a:gd name="connsiteY102" fmla="*/ 491377 h 556225"/>
              <a:gd name="connsiteX103" fmla="*/ 745186 w 1456912"/>
              <a:gd name="connsiteY103" fmla="*/ 3 h 556225"/>
              <a:gd name="connsiteX104" fmla="*/ 716998 w 1456912"/>
              <a:gd name="connsiteY104" fmla="*/ 3 h 556225"/>
              <a:gd name="connsiteX105" fmla="*/ 546409 w 1456912"/>
              <a:gd name="connsiteY105" fmla="*/ 338247 h 556225"/>
              <a:gd name="connsiteX106" fmla="*/ 463042 w 1456912"/>
              <a:gd name="connsiteY106" fmla="*/ 535557 h 556225"/>
              <a:gd name="connsiteX107" fmla="*/ 434854 w 1456912"/>
              <a:gd name="connsiteY107" fmla="*/ 535557 h 556225"/>
              <a:gd name="connsiteX108" fmla="*/ 646528 w 1456912"/>
              <a:gd name="connsiteY108" fmla="*/ 33467 h 556225"/>
              <a:gd name="connsiteX109" fmla="*/ 762988 w 1456912"/>
              <a:gd name="connsiteY109" fmla="*/ 310059 h 556225"/>
              <a:gd name="connsiteX110" fmla="*/ 791176 w 1456912"/>
              <a:gd name="connsiteY110" fmla="*/ 310059 h 556225"/>
              <a:gd name="connsiteX111" fmla="*/ 660624 w 1456912"/>
              <a:gd name="connsiteY111" fmla="*/ 3 h 556225"/>
              <a:gd name="connsiteX112" fmla="*/ 688812 w 1456912"/>
              <a:gd name="connsiteY112" fmla="*/ 3 h 556225"/>
              <a:gd name="connsiteX113" fmla="*/ 831231 w 1456912"/>
              <a:gd name="connsiteY113" fmla="*/ 338247 h 556225"/>
              <a:gd name="connsiteX114" fmla="*/ 546409 w 1456912"/>
              <a:gd name="connsiteY114" fmla="*/ 338247 h 556225"/>
              <a:gd name="connsiteX115" fmla="*/ 674788 w 1456912"/>
              <a:gd name="connsiteY115" fmla="*/ 167531 h 556225"/>
              <a:gd name="connsiteX116" fmla="*/ 614721 w 1456912"/>
              <a:gd name="connsiteY116" fmla="*/ 310062 h 556225"/>
              <a:gd name="connsiteX117" fmla="*/ 734800 w 1456912"/>
              <a:gd name="connsiteY117" fmla="*/ 310062 h 556225"/>
              <a:gd name="connsiteX118" fmla="*/ 674788 w 1456912"/>
              <a:gd name="connsiteY118" fmla="*/ 167531 h 556225"/>
              <a:gd name="connsiteX119" fmla="*/ 558275 w 1456912"/>
              <a:gd name="connsiteY119" fmla="*/ 310062 h 556225"/>
              <a:gd name="connsiteX120" fmla="*/ 586535 w 1456912"/>
              <a:gd name="connsiteY120" fmla="*/ 310062 h 556225"/>
              <a:gd name="connsiteX121" fmla="*/ 660703 w 1456912"/>
              <a:gd name="connsiteY121" fmla="*/ 134072 h 556225"/>
              <a:gd name="connsiteX122" fmla="*/ 646588 w 1456912"/>
              <a:gd name="connsiteY122" fmla="*/ 100553 h 556225"/>
              <a:gd name="connsiteX123" fmla="*/ 558275 w 1456912"/>
              <a:gd name="connsiteY123" fmla="*/ 310062 h 55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1456912" h="556225">
                <a:moveTo>
                  <a:pt x="0" y="51854"/>
                </a:moveTo>
                <a:lnTo>
                  <a:pt x="28188" y="23666"/>
                </a:lnTo>
                <a:lnTo>
                  <a:pt x="28188" y="535557"/>
                </a:lnTo>
                <a:lnTo>
                  <a:pt x="0" y="535557"/>
                </a:lnTo>
                <a:lnTo>
                  <a:pt x="0" y="51854"/>
                </a:lnTo>
                <a:close/>
                <a:moveTo>
                  <a:pt x="84564" y="28188"/>
                </a:moveTo>
                <a:lnTo>
                  <a:pt x="422811" y="28188"/>
                </a:lnTo>
                <a:lnTo>
                  <a:pt x="422811" y="0"/>
                </a:lnTo>
                <a:lnTo>
                  <a:pt x="56376" y="0"/>
                </a:lnTo>
                <a:lnTo>
                  <a:pt x="56376" y="338244"/>
                </a:lnTo>
                <a:lnTo>
                  <a:pt x="367711" y="338244"/>
                </a:lnTo>
                <a:lnTo>
                  <a:pt x="367711" y="310062"/>
                </a:lnTo>
                <a:lnTo>
                  <a:pt x="84564" y="310062"/>
                </a:lnTo>
                <a:lnTo>
                  <a:pt x="84564" y="28188"/>
                </a:lnTo>
                <a:close/>
                <a:moveTo>
                  <a:pt x="410152" y="253686"/>
                </a:moveTo>
                <a:lnTo>
                  <a:pt x="140937" y="253686"/>
                </a:lnTo>
                <a:lnTo>
                  <a:pt x="140937" y="140940"/>
                </a:lnTo>
                <a:lnTo>
                  <a:pt x="371171" y="140940"/>
                </a:lnTo>
                <a:lnTo>
                  <a:pt x="399359" y="112752"/>
                </a:lnTo>
                <a:lnTo>
                  <a:pt x="140937" y="112752"/>
                </a:lnTo>
                <a:lnTo>
                  <a:pt x="140937" y="84564"/>
                </a:lnTo>
                <a:lnTo>
                  <a:pt x="422811" y="84564"/>
                </a:lnTo>
                <a:lnTo>
                  <a:pt x="422811" y="56376"/>
                </a:lnTo>
                <a:lnTo>
                  <a:pt x="112749" y="56376"/>
                </a:lnTo>
                <a:lnTo>
                  <a:pt x="112749" y="281874"/>
                </a:lnTo>
                <a:lnTo>
                  <a:pt x="382334" y="281874"/>
                </a:lnTo>
                <a:lnTo>
                  <a:pt x="410152" y="253686"/>
                </a:lnTo>
                <a:close/>
                <a:moveTo>
                  <a:pt x="56376" y="535557"/>
                </a:moveTo>
                <a:lnTo>
                  <a:pt x="84564" y="535557"/>
                </a:lnTo>
                <a:lnTo>
                  <a:pt x="84564" y="394620"/>
                </a:lnTo>
                <a:lnTo>
                  <a:pt x="112752" y="394620"/>
                </a:lnTo>
                <a:lnTo>
                  <a:pt x="112752" y="511890"/>
                </a:lnTo>
                <a:lnTo>
                  <a:pt x="140940" y="483705"/>
                </a:lnTo>
                <a:lnTo>
                  <a:pt x="140940" y="394620"/>
                </a:lnTo>
                <a:lnTo>
                  <a:pt x="367714" y="394620"/>
                </a:lnTo>
                <a:lnTo>
                  <a:pt x="367714" y="366435"/>
                </a:lnTo>
                <a:lnTo>
                  <a:pt x="56376" y="366435"/>
                </a:lnTo>
                <a:lnTo>
                  <a:pt x="56376" y="535557"/>
                </a:lnTo>
                <a:close/>
                <a:moveTo>
                  <a:pt x="1428724" y="0"/>
                </a:moveTo>
                <a:lnTo>
                  <a:pt x="1428724" y="324156"/>
                </a:lnTo>
                <a:cubicBezTo>
                  <a:pt x="1428724" y="399584"/>
                  <a:pt x="1395069" y="464387"/>
                  <a:pt x="1316539" y="514089"/>
                </a:cubicBezTo>
                <a:lnTo>
                  <a:pt x="1315903" y="513258"/>
                </a:lnTo>
                <a:cubicBezTo>
                  <a:pt x="1367503" y="472336"/>
                  <a:pt x="1400536" y="419773"/>
                  <a:pt x="1400536" y="351869"/>
                </a:cubicBezTo>
                <a:lnTo>
                  <a:pt x="1400536" y="3"/>
                </a:lnTo>
                <a:lnTo>
                  <a:pt x="1372348" y="3"/>
                </a:lnTo>
                <a:lnTo>
                  <a:pt x="1372348" y="351400"/>
                </a:lnTo>
                <a:cubicBezTo>
                  <a:pt x="1372348" y="452590"/>
                  <a:pt x="1290318" y="528510"/>
                  <a:pt x="1189132" y="528510"/>
                </a:cubicBezTo>
                <a:cubicBezTo>
                  <a:pt x="1087946" y="528510"/>
                  <a:pt x="1005916" y="452587"/>
                  <a:pt x="1005916" y="351400"/>
                </a:cubicBezTo>
                <a:lnTo>
                  <a:pt x="1005916" y="23666"/>
                </a:lnTo>
                <a:lnTo>
                  <a:pt x="977728" y="51854"/>
                </a:lnTo>
                <a:lnTo>
                  <a:pt x="977728" y="351869"/>
                </a:lnTo>
                <a:cubicBezTo>
                  <a:pt x="977728" y="468625"/>
                  <a:pt x="1072376" y="556226"/>
                  <a:pt x="1189132" y="556226"/>
                </a:cubicBezTo>
                <a:cubicBezTo>
                  <a:pt x="1191834" y="556226"/>
                  <a:pt x="1217320" y="556226"/>
                  <a:pt x="1217320" y="556226"/>
                </a:cubicBezTo>
                <a:cubicBezTo>
                  <a:pt x="1332291" y="556226"/>
                  <a:pt x="1456912" y="471321"/>
                  <a:pt x="1456912" y="324566"/>
                </a:cubicBezTo>
                <a:cubicBezTo>
                  <a:pt x="1456912" y="324428"/>
                  <a:pt x="1456912" y="0"/>
                  <a:pt x="1456912" y="0"/>
                </a:cubicBezTo>
                <a:lnTo>
                  <a:pt x="1428724" y="0"/>
                </a:lnTo>
                <a:close/>
                <a:moveTo>
                  <a:pt x="1189132" y="500322"/>
                </a:moveTo>
                <a:cubicBezTo>
                  <a:pt x="1274706" y="500322"/>
                  <a:pt x="1344082" y="436948"/>
                  <a:pt x="1344160" y="351400"/>
                </a:cubicBezTo>
                <a:lnTo>
                  <a:pt x="1344160" y="351400"/>
                </a:lnTo>
                <a:lnTo>
                  <a:pt x="1344160" y="23666"/>
                </a:lnTo>
                <a:lnTo>
                  <a:pt x="1315972" y="51854"/>
                </a:lnTo>
                <a:lnTo>
                  <a:pt x="1315972" y="324153"/>
                </a:lnTo>
                <a:cubicBezTo>
                  <a:pt x="1315972" y="378637"/>
                  <a:pt x="1271801" y="415761"/>
                  <a:pt x="1217317" y="415761"/>
                </a:cubicBezTo>
                <a:cubicBezTo>
                  <a:pt x="1162833" y="415761"/>
                  <a:pt x="1118662" y="378637"/>
                  <a:pt x="1118662" y="324153"/>
                </a:cubicBezTo>
                <a:lnTo>
                  <a:pt x="1118662" y="3"/>
                </a:lnTo>
                <a:lnTo>
                  <a:pt x="1090474" y="3"/>
                </a:lnTo>
                <a:lnTo>
                  <a:pt x="1090474" y="324156"/>
                </a:lnTo>
                <a:cubicBezTo>
                  <a:pt x="1090474" y="394209"/>
                  <a:pt x="1147264" y="443951"/>
                  <a:pt x="1217317" y="443951"/>
                </a:cubicBezTo>
                <a:cubicBezTo>
                  <a:pt x="1245962" y="443951"/>
                  <a:pt x="1280732" y="429800"/>
                  <a:pt x="1304349" y="404889"/>
                </a:cubicBezTo>
                <a:lnTo>
                  <a:pt x="1304982" y="405720"/>
                </a:lnTo>
                <a:cubicBezTo>
                  <a:pt x="1282838" y="446784"/>
                  <a:pt x="1241907" y="472139"/>
                  <a:pt x="1189129" y="472139"/>
                </a:cubicBezTo>
                <a:cubicBezTo>
                  <a:pt x="1119507" y="472139"/>
                  <a:pt x="1062992" y="421734"/>
                  <a:pt x="1062303" y="352344"/>
                </a:cubicBezTo>
                <a:lnTo>
                  <a:pt x="1062286" y="352344"/>
                </a:lnTo>
                <a:lnTo>
                  <a:pt x="1062286" y="3"/>
                </a:lnTo>
                <a:lnTo>
                  <a:pt x="1034098" y="3"/>
                </a:lnTo>
                <a:lnTo>
                  <a:pt x="1034098" y="352341"/>
                </a:lnTo>
                <a:lnTo>
                  <a:pt x="1034113" y="352341"/>
                </a:lnTo>
                <a:cubicBezTo>
                  <a:pt x="1034703" y="437411"/>
                  <a:pt x="1103877" y="500322"/>
                  <a:pt x="1189132" y="500322"/>
                </a:cubicBezTo>
                <a:close/>
                <a:moveTo>
                  <a:pt x="562774" y="366435"/>
                </a:moveTo>
                <a:lnTo>
                  <a:pt x="491494" y="535557"/>
                </a:lnTo>
                <a:lnTo>
                  <a:pt x="519684" y="535554"/>
                </a:lnTo>
                <a:lnTo>
                  <a:pt x="519682" y="535557"/>
                </a:lnTo>
                <a:lnTo>
                  <a:pt x="519684" y="535557"/>
                </a:lnTo>
                <a:lnTo>
                  <a:pt x="555322" y="450996"/>
                </a:lnTo>
                <a:lnTo>
                  <a:pt x="794138" y="450996"/>
                </a:lnTo>
                <a:lnTo>
                  <a:pt x="829744" y="535557"/>
                </a:lnTo>
                <a:lnTo>
                  <a:pt x="857932" y="535557"/>
                </a:lnTo>
                <a:lnTo>
                  <a:pt x="810457" y="422808"/>
                </a:lnTo>
                <a:lnTo>
                  <a:pt x="567200" y="422808"/>
                </a:lnTo>
                <a:lnTo>
                  <a:pt x="579078" y="394620"/>
                </a:lnTo>
                <a:lnTo>
                  <a:pt x="826776" y="394620"/>
                </a:lnTo>
                <a:lnTo>
                  <a:pt x="886120" y="535557"/>
                </a:lnTo>
                <a:lnTo>
                  <a:pt x="914308" y="535557"/>
                </a:lnTo>
                <a:lnTo>
                  <a:pt x="843097" y="366435"/>
                </a:lnTo>
                <a:lnTo>
                  <a:pt x="562774" y="366435"/>
                </a:lnTo>
                <a:close/>
                <a:moveTo>
                  <a:pt x="604248" y="0"/>
                </a:moveTo>
                <a:lnTo>
                  <a:pt x="397091" y="491374"/>
                </a:lnTo>
                <a:lnTo>
                  <a:pt x="415032" y="515732"/>
                </a:lnTo>
                <a:lnTo>
                  <a:pt x="632437" y="0"/>
                </a:lnTo>
                <a:lnTo>
                  <a:pt x="604248" y="0"/>
                </a:lnTo>
                <a:close/>
                <a:moveTo>
                  <a:pt x="716998" y="3"/>
                </a:moveTo>
                <a:lnTo>
                  <a:pt x="934130" y="515735"/>
                </a:lnTo>
                <a:lnTo>
                  <a:pt x="952028" y="491377"/>
                </a:lnTo>
                <a:lnTo>
                  <a:pt x="745186" y="3"/>
                </a:lnTo>
                <a:lnTo>
                  <a:pt x="716998" y="3"/>
                </a:lnTo>
                <a:close/>
                <a:moveTo>
                  <a:pt x="546409" y="338247"/>
                </a:moveTo>
                <a:lnTo>
                  <a:pt x="463042" y="535557"/>
                </a:lnTo>
                <a:lnTo>
                  <a:pt x="434854" y="535557"/>
                </a:lnTo>
                <a:lnTo>
                  <a:pt x="646528" y="33467"/>
                </a:lnTo>
                <a:lnTo>
                  <a:pt x="762988" y="310059"/>
                </a:lnTo>
                <a:lnTo>
                  <a:pt x="791176" y="310059"/>
                </a:lnTo>
                <a:lnTo>
                  <a:pt x="660624" y="3"/>
                </a:lnTo>
                <a:lnTo>
                  <a:pt x="688812" y="3"/>
                </a:lnTo>
                <a:lnTo>
                  <a:pt x="831231" y="338247"/>
                </a:lnTo>
                <a:lnTo>
                  <a:pt x="546409" y="338247"/>
                </a:lnTo>
                <a:close/>
                <a:moveTo>
                  <a:pt x="674788" y="167531"/>
                </a:moveTo>
                <a:lnTo>
                  <a:pt x="614721" y="310062"/>
                </a:lnTo>
                <a:lnTo>
                  <a:pt x="734800" y="310062"/>
                </a:lnTo>
                <a:lnTo>
                  <a:pt x="674788" y="167531"/>
                </a:lnTo>
                <a:close/>
                <a:moveTo>
                  <a:pt x="558275" y="310062"/>
                </a:moveTo>
                <a:lnTo>
                  <a:pt x="586535" y="310062"/>
                </a:lnTo>
                <a:lnTo>
                  <a:pt x="660703" y="134072"/>
                </a:lnTo>
                <a:lnTo>
                  <a:pt x="646588" y="100553"/>
                </a:lnTo>
                <a:lnTo>
                  <a:pt x="558275" y="310062"/>
                </a:lnTo>
                <a:close/>
              </a:path>
            </a:pathLst>
          </a:custGeom>
          <a:solidFill>
            <a:srgbClr val="041E42"/>
          </a:solidFill>
          <a:ln w="2892" cap="flat">
            <a:noFill/>
            <a:prstDash val="solid"/>
            <a:miter/>
          </a:ln>
        </p:spPr>
        <p:txBody>
          <a:bodyPr rtlCol="0" anchor="ctr"/>
          <a:lstStyle/>
          <a:p>
            <a:endParaRPr lang="de-DE"/>
          </a:p>
        </p:txBody>
      </p:sp>
    </p:spTree>
    <p:extLst>
      <p:ext uri="{BB962C8B-B14F-4D97-AF65-F5344CB8AC3E}">
        <p14:creationId xmlns:p14="http://schemas.microsoft.com/office/powerpoint/2010/main" val="1524880565"/>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 mit Bi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48180691-36C4-442B-801E-F5F906A331D4}" type="datetime4">
              <a:rPr lang="de-DE" smtClean="0"/>
              <a:t>24.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39" name="Bildplatzhalter 8">
            <a:extLst>
              <a:ext uri="{FF2B5EF4-FFF2-40B4-BE49-F238E27FC236}">
                <a16:creationId xmlns:a16="http://schemas.microsoft.com/office/drawing/2014/main" id="{C307E1A8-BB91-4A01-9481-49FD8B5663F9}"/>
              </a:ext>
            </a:extLst>
          </p:cNvPr>
          <p:cNvSpPr>
            <a:spLocks noGrp="1"/>
          </p:cNvSpPr>
          <p:nvPr>
            <p:ph type="pic" sz="quarter" idx="25" hasCustomPrompt="1"/>
          </p:nvPr>
        </p:nvSpPr>
        <p:spPr>
          <a:xfrm>
            <a:off x="6206329" y="1631156"/>
            <a:ext cx="5469732" cy="3951164"/>
          </a:xfrm>
          <a:solidFill>
            <a:schemeClr val="bg1">
              <a:lumMod val="95000"/>
            </a:schemeClr>
          </a:solidFill>
        </p:spPr>
        <p:txBody>
          <a:bodyPr/>
          <a:lstStyle/>
          <a:p>
            <a:r>
              <a:rPr lang="de-DE"/>
              <a:t> </a:t>
            </a:r>
          </a:p>
        </p:txBody>
      </p:sp>
      <p:sp>
        <p:nvSpPr>
          <p:cNvPr id="40" name="Textplatzhalter 10">
            <a:extLst>
              <a:ext uri="{FF2B5EF4-FFF2-40B4-BE49-F238E27FC236}">
                <a16:creationId xmlns:a16="http://schemas.microsoft.com/office/drawing/2014/main" id="{7ADEC47A-086D-40D0-ACA4-691359338125}"/>
              </a:ext>
            </a:extLst>
          </p:cNvPr>
          <p:cNvSpPr>
            <a:spLocks noGrp="1"/>
          </p:cNvSpPr>
          <p:nvPr>
            <p:ph type="body" sz="quarter" idx="26"/>
          </p:nvPr>
        </p:nvSpPr>
        <p:spPr>
          <a:xfrm>
            <a:off x="6206329" y="5690271"/>
            <a:ext cx="5469732"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23" name="Textplatzhalter 6">
            <a:extLst>
              <a:ext uri="{FF2B5EF4-FFF2-40B4-BE49-F238E27FC236}">
                <a16:creationId xmlns:a16="http://schemas.microsoft.com/office/drawing/2014/main" id="{814385D7-3CBE-40E3-B67F-C8C515F3C0EF}"/>
              </a:ext>
            </a:extLst>
          </p:cNvPr>
          <p:cNvSpPr>
            <a:spLocks noGrp="1"/>
          </p:cNvSpPr>
          <p:nvPr>
            <p:ph type="body" sz="quarter" idx="15" hasCustomPrompt="1"/>
          </p:nvPr>
        </p:nvSpPr>
        <p:spPr>
          <a:xfrm>
            <a:off x="948060" y="2354711"/>
            <a:ext cx="5039989" cy="281103"/>
          </a:xfrm>
        </p:spPr>
        <p:txBody>
          <a:bodyPr wrap="square">
            <a:noAutofit/>
          </a:bodyPr>
          <a:lstStyle>
            <a:lvl1pPr>
              <a:defRPr sz="1800"/>
            </a:lvl1pPr>
          </a:lstStyle>
          <a:p>
            <a:pPr lvl="0"/>
            <a:r>
              <a:rPr lang="de-DE" dirty="0"/>
              <a:t>Agendapunkt / Kapitelthema</a:t>
            </a:r>
          </a:p>
        </p:txBody>
      </p:sp>
      <p:sp>
        <p:nvSpPr>
          <p:cNvPr id="26" name="Textplatzhalter 6">
            <a:extLst>
              <a:ext uri="{FF2B5EF4-FFF2-40B4-BE49-F238E27FC236}">
                <a16:creationId xmlns:a16="http://schemas.microsoft.com/office/drawing/2014/main" id="{BF0108A6-83E5-4EB1-9FFE-599D1B8CC324}"/>
              </a:ext>
            </a:extLst>
          </p:cNvPr>
          <p:cNvSpPr>
            <a:spLocks noGrp="1"/>
          </p:cNvSpPr>
          <p:nvPr>
            <p:ph type="body" sz="quarter" idx="16" hasCustomPrompt="1"/>
          </p:nvPr>
        </p:nvSpPr>
        <p:spPr>
          <a:xfrm>
            <a:off x="518318" y="2354711"/>
            <a:ext cx="320601" cy="281103"/>
          </a:xfrm>
        </p:spPr>
        <p:txBody>
          <a:bodyPr wrap="none" rIns="0">
            <a:noAutofit/>
          </a:bodyPr>
          <a:lstStyle>
            <a:lvl1pPr>
              <a:defRPr sz="1800" b="1">
                <a:solidFill>
                  <a:srgbClr val="8C9FB1"/>
                </a:solidFill>
              </a:defRPr>
            </a:lvl1pPr>
          </a:lstStyle>
          <a:p>
            <a:pPr lvl="0"/>
            <a:r>
              <a:rPr lang="de-DE" dirty="0"/>
              <a:t>02 </a:t>
            </a:r>
          </a:p>
        </p:txBody>
      </p:sp>
      <p:sp>
        <p:nvSpPr>
          <p:cNvPr id="27" name="Textplatzhalter 6">
            <a:extLst>
              <a:ext uri="{FF2B5EF4-FFF2-40B4-BE49-F238E27FC236}">
                <a16:creationId xmlns:a16="http://schemas.microsoft.com/office/drawing/2014/main" id="{267C2477-3228-475F-AFD7-A441A08AAE52}"/>
              </a:ext>
            </a:extLst>
          </p:cNvPr>
          <p:cNvSpPr>
            <a:spLocks noGrp="1"/>
          </p:cNvSpPr>
          <p:nvPr>
            <p:ph type="body" sz="quarter" idx="17" hasCustomPrompt="1"/>
          </p:nvPr>
        </p:nvSpPr>
        <p:spPr>
          <a:xfrm>
            <a:off x="948060" y="4525376"/>
            <a:ext cx="5039989" cy="281103"/>
          </a:xfrm>
        </p:spPr>
        <p:txBody>
          <a:bodyPr wrap="square">
            <a:noAutofit/>
          </a:bodyPr>
          <a:lstStyle>
            <a:lvl1pPr>
              <a:defRPr sz="1800"/>
            </a:lvl1pPr>
          </a:lstStyle>
          <a:p>
            <a:pPr lvl="0"/>
            <a:r>
              <a:rPr lang="de-DE" dirty="0"/>
              <a:t>Agendapunkt / Kapitelthema</a:t>
            </a:r>
          </a:p>
        </p:txBody>
      </p:sp>
      <p:sp>
        <p:nvSpPr>
          <p:cNvPr id="28" name="Textplatzhalter 6">
            <a:extLst>
              <a:ext uri="{FF2B5EF4-FFF2-40B4-BE49-F238E27FC236}">
                <a16:creationId xmlns:a16="http://schemas.microsoft.com/office/drawing/2014/main" id="{372EDABB-0CB3-495E-B38E-EBB187C3F00C}"/>
              </a:ext>
            </a:extLst>
          </p:cNvPr>
          <p:cNvSpPr>
            <a:spLocks noGrp="1"/>
          </p:cNvSpPr>
          <p:nvPr>
            <p:ph type="body" sz="quarter" idx="18" hasCustomPrompt="1"/>
          </p:nvPr>
        </p:nvSpPr>
        <p:spPr>
          <a:xfrm>
            <a:off x="518318" y="4525376"/>
            <a:ext cx="320601" cy="281103"/>
          </a:xfrm>
        </p:spPr>
        <p:txBody>
          <a:bodyPr wrap="none" rIns="0">
            <a:noAutofit/>
          </a:bodyPr>
          <a:lstStyle>
            <a:lvl1pPr>
              <a:defRPr sz="1800" b="1">
                <a:solidFill>
                  <a:srgbClr val="8C9FB1"/>
                </a:solidFill>
              </a:defRPr>
            </a:lvl1pPr>
          </a:lstStyle>
          <a:p>
            <a:pPr lvl="0"/>
            <a:r>
              <a:rPr lang="de-DE" dirty="0"/>
              <a:t>05 </a:t>
            </a:r>
          </a:p>
        </p:txBody>
      </p:sp>
      <p:sp>
        <p:nvSpPr>
          <p:cNvPr id="29" name="Textplatzhalter 6">
            <a:extLst>
              <a:ext uri="{FF2B5EF4-FFF2-40B4-BE49-F238E27FC236}">
                <a16:creationId xmlns:a16="http://schemas.microsoft.com/office/drawing/2014/main" id="{F8DE391A-D3CD-46A0-9DA6-BE18B632C972}"/>
              </a:ext>
            </a:extLst>
          </p:cNvPr>
          <p:cNvSpPr>
            <a:spLocks noGrp="1"/>
          </p:cNvSpPr>
          <p:nvPr>
            <p:ph type="body" sz="quarter" idx="19" hasCustomPrompt="1"/>
          </p:nvPr>
        </p:nvSpPr>
        <p:spPr>
          <a:xfrm>
            <a:off x="948060" y="3078266"/>
            <a:ext cx="5039989" cy="281103"/>
          </a:xfrm>
        </p:spPr>
        <p:txBody>
          <a:bodyPr wrap="square">
            <a:noAutofit/>
          </a:bodyPr>
          <a:lstStyle>
            <a:lvl1pPr>
              <a:defRPr sz="1800"/>
            </a:lvl1pPr>
          </a:lstStyle>
          <a:p>
            <a:pPr lvl="0"/>
            <a:r>
              <a:rPr lang="de-DE" dirty="0"/>
              <a:t>Agendapunkt / Kapitelthema</a:t>
            </a:r>
          </a:p>
        </p:txBody>
      </p:sp>
      <p:sp>
        <p:nvSpPr>
          <p:cNvPr id="30" name="Textplatzhalter 6">
            <a:extLst>
              <a:ext uri="{FF2B5EF4-FFF2-40B4-BE49-F238E27FC236}">
                <a16:creationId xmlns:a16="http://schemas.microsoft.com/office/drawing/2014/main" id="{6D22FFA5-3E37-4F35-A696-49186B6B1118}"/>
              </a:ext>
            </a:extLst>
          </p:cNvPr>
          <p:cNvSpPr>
            <a:spLocks noGrp="1"/>
          </p:cNvSpPr>
          <p:nvPr>
            <p:ph type="body" sz="quarter" idx="20" hasCustomPrompt="1"/>
          </p:nvPr>
        </p:nvSpPr>
        <p:spPr>
          <a:xfrm>
            <a:off x="518318" y="3078266"/>
            <a:ext cx="320601" cy="281103"/>
          </a:xfrm>
        </p:spPr>
        <p:txBody>
          <a:bodyPr wrap="none" rIns="0">
            <a:noAutofit/>
          </a:bodyPr>
          <a:lstStyle>
            <a:lvl1pPr>
              <a:defRPr sz="1800" b="1">
                <a:solidFill>
                  <a:srgbClr val="8C9FB1"/>
                </a:solidFill>
              </a:defRPr>
            </a:lvl1pPr>
          </a:lstStyle>
          <a:p>
            <a:pPr lvl="0"/>
            <a:r>
              <a:rPr lang="de-DE" dirty="0"/>
              <a:t>03 </a:t>
            </a:r>
          </a:p>
        </p:txBody>
      </p:sp>
      <p:sp>
        <p:nvSpPr>
          <p:cNvPr id="31" name="Textplatzhalter 6">
            <a:extLst>
              <a:ext uri="{FF2B5EF4-FFF2-40B4-BE49-F238E27FC236}">
                <a16:creationId xmlns:a16="http://schemas.microsoft.com/office/drawing/2014/main" id="{BFD50D54-7BD1-4F76-8C9C-C2D77E59243A}"/>
              </a:ext>
            </a:extLst>
          </p:cNvPr>
          <p:cNvSpPr>
            <a:spLocks noGrp="1"/>
          </p:cNvSpPr>
          <p:nvPr>
            <p:ph type="body" sz="quarter" idx="21" hasCustomPrompt="1"/>
          </p:nvPr>
        </p:nvSpPr>
        <p:spPr>
          <a:xfrm>
            <a:off x="948060" y="3801821"/>
            <a:ext cx="5039989" cy="281103"/>
          </a:xfrm>
        </p:spPr>
        <p:txBody>
          <a:bodyPr wrap="square">
            <a:noAutofit/>
          </a:bodyPr>
          <a:lstStyle>
            <a:lvl1pPr>
              <a:defRPr sz="1800"/>
            </a:lvl1pPr>
          </a:lstStyle>
          <a:p>
            <a:pPr lvl="0"/>
            <a:r>
              <a:rPr lang="de-DE" dirty="0"/>
              <a:t>Agendapunkt / Kapitelthema</a:t>
            </a:r>
          </a:p>
        </p:txBody>
      </p:sp>
      <p:sp>
        <p:nvSpPr>
          <p:cNvPr id="32" name="Textplatzhalter 6">
            <a:extLst>
              <a:ext uri="{FF2B5EF4-FFF2-40B4-BE49-F238E27FC236}">
                <a16:creationId xmlns:a16="http://schemas.microsoft.com/office/drawing/2014/main" id="{1CB17604-E112-4197-B54C-292891529DF6}"/>
              </a:ext>
            </a:extLst>
          </p:cNvPr>
          <p:cNvSpPr>
            <a:spLocks noGrp="1"/>
          </p:cNvSpPr>
          <p:nvPr>
            <p:ph type="body" sz="quarter" idx="22" hasCustomPrompt="1"/>
          </p:nvPr>
        </p:nvSpPr>
        <p:spPr>
          <a:xfrm>
            <a:off x="518318" y="3801821"/>
            <a:ext cx="320601" cy="281103"/>
          </a:xfrm>
        </p:spPr>
        <p:txBody>
          <a:bodyPr wrap="none" rIns="0">
            <a:noAutofit/>
          </a:bodyPr>
          <a:lstStyle>
            <a:lvl1pPr>
              <a:defRPr sz="1800" b="1">
                <a:solidFill>
                  <a:srgbClr val="8C9FB1"/>
                </a:solidFill>
              </a:defRPr>
            </a:lvl1pPr>
          </a:lstStyle>
          <a:p>
            <a:pPr lvl="0"/>
            <a:r>
              <a:rPr lang="de-DE" dirty="0"/>
              <a:t>04 </a:t>
            </a:r>
          </a:p>
        </p:txBody>
      </p:sp>
      <p:sp>
        <p:nvSpPr>
          <p:cNvPr id="33" name="Textplatzhalter 6">
            <a:extLst>
              <a:ext uri="{FF2B5EF4-FFF2-40B4-BE49-F238E27FC236}">
                <a16:creationId xmlns:a16="http://schemas.microsoft.com/office/drawing/2014/main" id="{D30B4D90-1B5E-403E-AD31-C32004032091}"/>
              </a:ext>
            </a:extLst>
          </p:cNvPr>
          <p:cNvSpPr>
            <a:spLocks noGrp="1"/>
          </p:cNvSpPr>
          <p:nvPr>
            <p:ph type="body" sz="quarter" idx="23" hasCustomPrompt="1"/>
          </p:nvPr>
        </p:nvSpPr>
        <p:spPr>
          <a:xfrm>
            <a:off x="948060" y="5248930"/>
            <a:ext cx="5039989" cy="281103"/>
          </a:xfrm>
        </p:spPr>
        <p:txBody>
          <a:bodyPr wrap="square">
            <a:noAutofit/>
          </a:bodyPr>
          <a:lstStyle>
            <a:lvl1pPr>
              <a:defRPr sz="1800"/>
            </a:lvl1pPr>
          </a:lstStyle>
          <a:p>
            <a:pPr lvl="0"/>
            <a:r>
              <a:rPr lang="de-DE" dirty="0"/>
              <a:t>Agendapunkt / Kapitelthema</a:t>
            </a:r>
          </a:p>
        </p:txBody>
      </p:sp>
      <p:sp>
        <p:nvSpPr>
          <p:cNvPr id="34" name="Textplatzhalter 6">
            <a:extLst>
              <a:ext uri="{FF2B5EF4-FFF2-40B4-BE49-F238E27FC236}">
                <a16:creationId xmlns:a16="http://schemas.microsoft.com/office/drawing/2014/main" id="{72B1944A-640B-4200-A785-CFA163F71818}"/>
              </a:ext>
            </a:extLst>
          </p:cNvPr>
          <p:cNvSpPr>
            <a:spLocks noGrp="1"/>
          </p:cNvSpPr>
          <p:nvPr>
            <p:ph type="body" sz="quarter" idx="24" hasCustomPrompt="1"/>
          </p:nvPr>
        </p:nvSpPr>
        <p:spPr>
          <a:xfrm>
            <a:off x="518318" y="5248930"/>
            <a:ext cx="320601" cy="281103"/>
          </a:xfrm>
        </p:spPr>
        <p:txBody>
          <a:bodyPr wrap="none" rIns="0">
            <a:noAutofit/>
          </a:bodyPr>
          <a:lstStyle>
            <a:lvl1pPr>
              <a:defRPr sz="1800" b="1">
                <a:solidFill>
                  <a:srgbClr val="8C9FB1"/>
                </a:solidFill>
              </a:defRPr>
            </a:lvl1pPr>
          </a:lstStyle>
          <a:p>
            <a:pPr lvl="0"/>
            <a:r>
              <a:rPr lang="de-DE" dirty="0"/>
              <a:t>06 </a:t>
            </a:r>
          </a:p>
        </p:txBody>
      </p:sp>
      <p:sp>
        <p:nvSpPr>
          <p:cNvPr id="35" name="Textplatzhalter 6">
            <a:extLst>
              <a:ext uri="{FF2B5EF4-FFF2-40B4-BE49-F238E27FC236}">
                <a16:creationId xmlns:a16="http://schemas.microsoft.com/office/drawing/2014/main" id="{5ECB7BBA-6A53-45DD-882E-1DF6A99780C0}"/>
              </a:ext>
            </a:extLst>
          </p:cNvPr>
          <p:cNvSpPr>
            <a:spLocks noGrp="1"/>
          </p:cNvSpPr>
          <p:nvPr>
            <p:ph type="body" sz="quarter" idx="13" hasCustomPrompt="1"/>
          </p:nvPr>
        </p:nvSpPr>
        <p:spPr>
          <a:xfrm>
            <a:off x="948060" y="1631156"/>
            <a:ext cx="5039989" cy="281103"/>
          </a:xfrm>
        </p:spPr>
        <p:txBody>
          <a:bodyPr wrap="square">
            <a:noAutofit/>
          </a:bodyPr>
          <a:lstStyle>
            <a:lvl1pPr>
              <a:defRPr sz="1800"/>
            </a:lvl1pPr>
          </a:lstStyle>
          <a:p>
            <a:pPr lvl="0"/>
            <a:r>
              <a:rPr lang="de-DE" dirty="0"/>
              <a:t>Agendapunkt / Kapitelthema</a:t>
            </a:r>
          </a:p>
        </p:txBody>
      </p:sp>
      <p:sp>
        <p:nvSpPr>
          <p:cNvPr id="36" name="Textplatzhalter 6">
            <a:extLst>
              <a:ext uri="{FF2B5EF4-FFF2-40B4-BE49-F238E27FC236}">
                <a16:creationId xmlns:a16="http://schemas.microsoft.com/office/drawing/2014/main" id="{FE56B6C1-047C-44D7-B1DD-8B723581E084}"/>
              </a:ext>
            </a:extLst>
          </p:cNvPr>
          <p:cNvSpPr>
            <a:spLocks noGrp="1"/>
          </p:cNvSpPr>
          <p:nvPr>
            <p:ph type="body" sz="quarter" idx="14" hasCustomPrompt="1"/>
          </p:nvPr>
        </p:nvSpPr>
        <p:spPr>
          <a:xfrm>
            <a:off x="518318" y="1631156"/>
            <a:ext cx="320601" cy="281103"/>
          </a:xfrm>
        </p:spPr>
        <p:txBody>
          <a:bodyPr wrap="none" rIns="0">
            <a:noAutofit/>
          </a:bodyPr>
          <a:lstStyle>
            <a:lvl1pPr>
              <a:defRPr sz="1800" b="1">
                <a:solidFill>
                  <a:srgbClr val="8C9FB1"/>
                </a:solidFill>
              </a:defRPr>
            </a:lvl1pPr>
          </a:lstStyle>
          <a:p>
            <a:pPr lvl="0"/>
            <a:r>
              <a:rPr lang="de-DE" dirty="0"/>
              <a:t>01 </a:t>
            </a:r>
          </a:p>
        </p:txBody>
      </p:sp>
      <p:sp>
        <p:nvSpPr>
          <p:cNvPr id="21" name="Bildplatzhalter 6">
            <a:extLst>
              <a:ext uri="{FF2B5EF4-FFF2-40B4-BE49-F238E27FC236}">
                <a16:creationId xmlns:a16="http://schemas.microsoft.com/office/drawing/2014/main" id="{8F4DFED6-EBAA-4D0C-A5C6-CD2902883FB9}"/>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2" name="Titel 1">
            <a:extLst>
              <a:ext uri="{FF2B5EF4-FFF2-40B4-BE49-F238E27FC236}">
                <a16:creationId xmlns:a16="http://schemas.microsoft.com/office/drawing/2014/main" id="{365D3C98-AF8F-400F-858D-1D6CD4B95DDE}"/>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24" name="Textplatzhalter 9">
            <a:extLst>
              <a:ext uri="{FF2B5EF4-FFF2-40B4-BE49-F238E27FC236}">
                <a16:creationId xmlns:a16="http://schemas.microsoft.com/office/drawing/2014/main" id="{E94ED47E-AE0F-46CF-A861-AA42DCC1736C}"/>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2451590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Kapiteltrenner">
    <p:bg>
      <p:bgRef idx="1001">
        <a:schemeClr val="bg2"/>
      </p:bgRef>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E4048C-0B54-437F-B99C-D1780047466D}"/>
              </a:ext>
            </a:extLst>
          </p:cNvPr>
          <p:cNvSpPr>
            <a:spLocks noGrp="1"/>
          </p:cNvSpPr>
          <p:nvPr>
            <p:ph type="title" hasCustomPrompt="1"/>
          </p:nvPr>
        </p:nvSpPr>
        <p:spPr>
          <a:xfrm>
            <a:off x="518318" y="2875002"/>
            <a:ext cx="11157743" cy="1107996"/>
          </a:xfrm>
        </p:spPr>
        <p:txBody>
          <a:bodyPr anchor="ctr" anchorCtr="0"/>
          <a:lstStyle>
            <a:lvl1pPr>
              <a:defRPr sz="4000">
                <a:solidFill>
                  <a:schemeClr val="tx1"/>
                </a:solidFill>
              </a:defRPr>
            </a:lvl1pPr>
          </a:lstStyle>
          <a:p>
            <a:r>
              <a:rPr lang="de-DE" dirty="0"/>
              <a:t>Kapiteltrenner</a:t>
            </a:r>
            <a:br>
              <a:rPr lang="de-DE" dirty="0"/>
            </a:br>
            <a:r>
              <a:rPr lang="de-DE" dirty="0"/>
              <a:t>Mehrzeilig möglich</a:t>
            </a:r>
          </a:p>
        </p:txBody>
      </p:sp>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lvl1pPr>
              <a:defRPr>
                <a:solidFill>
                  <a:schemeClr val="tx1"/>
                </a:solidFill>
              </a:defRPr>
            </a:lvl1pPr>
          </a:lstStyle>
          <a:p>
            <a:fld id="{25DBE663-8CF8-4EA4-AF83-5C771F9A06FE}" type="datetime4">
              <a:rPr lang="de-DE" smtClean="0"/>
              <a:t>24.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lvl1pPr>
              <a:defRPr>
                <a:solidFill>
                  <a:schemeClr val="tx1"/>
                </a:solidFill>
              </a:defRPr>
            </a:lvl1p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lvl1pPr>
              <a:defRPr>
                <a:solidFill>
                  <a:schemeClr val="tx1"/>
                </a:solidFill>
              </a:defRPr>
            </a:lvl1pPr>
          </a:lstStyle>
          <a:p>
            <a:fld id="{D949F9DF-37BD-4CD6-BF49-65BA579E1D7A}" type="slidenum">
              <a:rPr lang="de-DE" smtClean="0"/>
              <a:pPr/>
              <a:t>‹Nr.›</a:t>
            </a:fld>
            <a:endParaRPr lang="de-DE"/>
          </a:p>
        </p:txBody>
      </p:sp>
      <p:sp>
        <p:nvSpPr>
          <p:cNvPr id="57" name="Rechteck 56">
            <a:extLst>
              <a:ext uri="{FF2B5EF4-FFF2-40B4-BE49-F238E27FC236}">
                <a16:creationId xmlns:a16="http://schemas.microsoft.com/office/drawing/2014/main" id="{87F00BE4-512D-4F35-B132-4E5C5CF1413D}"/>
              </a:ext>
            </a:extLst>
          </p:cNvPr>
          <p:cNvSpPr/>
          <p:nvPr userDrawn="1"/>
        </p:nvSpPr>
        <p:spPr>
          <a:xfrm>
            <a:off x="517200" y="6538526"/>
            <a:ext cx="11674800" cy="10800"/>
          </a:xfrm>
          <a:prstGeom prst="rect">
            <a:avLst/>
          </a:prstGeom>
          <a:solidFill>
            <a:srgbClr val="2F5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Rechteck 58">
            <a:extLst>
              <a:ext uri="{FF2B5EF4-FFF2-40B4-BE49-F238E27FC236}">
                <a16:creationId xmlns:a16="http://schemas.microsoft.com/office/drawing/2014/main" id="{F7987594-F169-42FB-8839-77BF8D405E37}"/>
              </a:ext>
            </a:extLst>
          </p:cNvPr>
          <p:cNvSpPr/>
          <p:nvPr userDrawn="1"/>
        </p:nvSpPr>
        <p:spPr>
          <a:xfrm>
            <a:off x="518400" y="1196733"/>
            <a:ext cx="11676062" cy="72000"/>
          </a:xfrm>
          <a:prstGeom prst="rect">
            <a:avLst/>
          </a:prstGeom>
          <a:solidFill>
            <a:srgbClr val="2F5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58" name="Gruppieren 57">
            <a:extLst>
              <a:ext uri="{FF2B5EF4-FFF2-40B4-BE49-F238E27FC236}">
                <a16:creationId xmlns:a16="http://schemas.microsoft.com/office/drawing/2014/main" id="{9A6E8BA9-5951-4163-8A80-4621C65DA816}"/>
              </a:ext>
            </a:extLst>
          </p:cNvPr>
          <p:cNvGrpSpPr/>
          <p:nvPr userDrawn="1"/>
        </p:nvGrpSpPr>
        <p:grpSpPr>
          <a:xfrm>
            <a:off x="-390525" y="160153"/>
            <a:ext cx="333375" cy="136812"/>
            <a:chOff x="-133350" y="2711163"/>
            <a:chExt cx="333375" cy="136812"/>
          </a:xfrm>
        </p:grpSpPr>
        <p:cxnSp>
          <p:nvCxnSpPr>
            <p:cNvPr id="61" name="Gerader Verbinder 60">
              <a:extLst>
                <a:ext uri="{FF2B5EF4-FFF2-40B4-BE49-F238E27FC236}">
                  <a16:creationId xmlns:a16="http://schemas.microsoft.com/office/drawing/2014/main" id="{59DAB7DF-1308-4B09-91FE-7DF38D6584E7}"/>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2" name="Textfeld 61">
              <a:extLst>
                <a:ext uri="{FF2B5EF4-FFF2-40B4-BE49-F238E27FC236}">
                  <a16:creationId xmlns:a16="http://schemas.microsoft.com/office/drawing/2014/main" id="{87654828-5D94-4A05-BD5F-25792A149E05}"/>
                </a:ext>
              </a:extLst>
            </p:cNvPr>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08,70</a:t>
              </a:r>
            </a:p>
          </p:txBody>
        </p:sp>
      </p:grpSp>
      <p:grpSp>
        <p:nvGrpSpPr>
          <p:cNvPr id="63" name="Gruppieren 62">
            <a:extLst>
              <a:ext uri="{FF2B5EF4-FFF2-40B4-BE49-F238E27FC236}">
                <a16:creationId xmlns:a16="http://schemas.microsoft.com/office/drawing/2014/main" id="{9D3F2F75-1623-4F64-97FE-EA0C4D9FABDC}"/>
              </a:ext>
            </a:extLst>
          </p:cNvPr>
          <p:cNvGrpSpPr/>
          <p:nvPr userDrawn="1"/>
        </p:nvGrpSpPr>
        <p:grpSpPr>
          <a:xfrm>
            <a:off x="-390525" y="1131703"/>
            <a:ext cx="333375" cy="136812"/>
            <a:chOff x="-133350" y="2711163"/>
            <a:chExt cx="333375" cy="136812"/>
          </a:xfrm>
        </p:grpSpPr>
        <p:cxnSp>
          <p:nvCxnSpPr>
            <p:cNvPr id="64" name="Gerader Verbinder 63">
              <a:extLst>
                <a:ext uri="{FF2B5EF4-FFF2-40B4-BE49-F238E27FC236}">
                  <a16:creationId xmlns:a16="http://schemas.microsoft.com/office/drawing/2014/main" id="{B042E0F0-49A6-465F-A607-A4C2EFB5486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5" name="Textfeld 64">
              <a:extLst>
                <a:ext uri="{FF2B5EF4-FFF2-40B4-BE49-F238E27FC236}">
                  <a16:creationId xmlns:a16="http://schemas.microsoft.com/office/drawing/2014/main" id="{9D612980-2A2D-4E94-8238-9C67C608554C}"/>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06,00</a:t>
              </a:r>
            </a:p>
          </p:txBody>
        </p:sp>
      </p:grpSp>
      <p:grpSp>
        <p:nvGrpSpPr>
          <p:cNvPr id="66" name="Gruppieren 65">
            <a:extLst>
              <a:ext uri="{FF2B5EF4-FFF2-40B4-BE49-F238E27FC236}">
                <a16:creationId xmlns:a16="http://schemas.microsoft.com/office/drawing/2014/main" id="{2CE76F8C-9B22-4BB3-B2D6-15EC2A58C7A7}"/>
              </a:ext>
            </a:extLst>
          </p:cNvPr>
          <p:cNvGrpSpPr/>
          <p:nvPr userDrawn="1"/>
        </p:nvGrpSpPr>
        <p:grpSpPr>
          <a:xfrm>
            <a:off x="-390525" y="1491963"/>
            <a:ext cx="333375" cy="136812"/>
            <a:chOff x="-133350" y="2711163"/>
            <a:chExt cx="333375" cy="136812"/>
          </a:xfrm>
        </p:grpSpPr>
        <p:cxnSp>
          <p:nvCxnSpPr>
            <p:cNvPr id="67" name="Gerader Verbinder 66">
              <a:extLst>
                <a:ext uri="{FF2B5EF4-FFF2-40B4-BE49-F238E27FC236}">
                  <a16:creationId xmlns:a16="http://schemas.microsoft.com/office/drawing/2014/main" id="{9C843E82-BEFA-4CF2-BA2F-3C80060D316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8" name="Textfeld 67">
              <a:extLst>
                <a:ext uri="{FF2B5EF4-FFF2-40B4-BE49-F238E27FC236}">
                  <a16:creationId xmlns:a16="http://schemas.microsoft.com/office/drawing/2014/main" id="{4762BE88-2459-479F-84FF-4DF483AA142C}"/>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05,00</a:t>
              </a:r>
            </a:p>
          </p:txBody>
        </p:sp>
      </p:grpSp>
      <p:grpSp>
        <p:nvGrpSpPr>
          <p:cNvPr id="69" name="Gruppieren 68">
            <a:extLst>
              <a:ext uri="{FF2B5EF4-FFF2-40B4-BE49-F238E27FC236}">
                <a16:creationId xmlns:a16="http://schemas.microsoft.com/office/drawing/2014/main" id="{104E26F8-EA1A-4C6F-92E1-8F6F98ABFA13}"/>
              </a:ext>
            </a:extLst>
          </p:cNvPr>
          <p:cNvGrpSpPr/>
          <p:nvPr userDrawn="1"/>
        </p:nvGrpSpPr>
        <p:grpSpPr>
          <a:xfrm>
            <a:off x="-390525" y="3292188"/>
            <a:ext cx="333375" cy="136812"/>
            <a:chOff x="-133350" y="2711163"/>
            <a:chExt cx="333375" cy="136812"/>
          </a:xfrm>
        </p:grpSpPr>
        <p:cxnSp>
          <p:nvCxnSpPr>
            <p:cNvPr id="70" name="Gerader Verbinder 69">
              <a:extLst>
                <a:ext uri="{FF2B5EF4-FFF2-40B4-BE49-F238E27FC236}">
                  <a16:creationId xmlns:a16="http://schemas.microsoft.com/office/drawing/2014/main" id="{1A8A854C-301D-4327-AEA2-BCC20A88724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1" name="Textfeld 70">
              <a:extLst>
                <a:ext uri="{FF2B5EF4-FFF2-40B4-BE49-F238E27FC236}">
                  <a16:creationId xmlns:a16="http://schemas.microsoft.com/office/drawing/2014/main" id="{5A547124-456E-49C6-8FC8-111D0AAFEB7F}"/>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00,00</a:t>
              </a:r>
            </a:p>
          </p:txBody>
        </p:sp>
      </p:grpSp>
      <p:grpSp>
        <p:nvGrpSpPr>
          <p:cNvPr id="72" name="Gruppieren 71">
            <a:extLst>
              <a:ext uri="{FF2B5EF4-FFF2-40B4-BE49-F238E27FC236}">
                <a16:creationId xmlns:a16="http://schemas.microsoft.com/office/drawing/2014/main" id="{73B26B5D-1FEC-45B5-B34A-6A1B50955F0E}"/>
              </a:ext>
            </a:extLst>
          </p:cNvPr>
          <p:cNvGrpSpPr/>
          <p:nvPr userDrawn="1"/>
        </p:nvGrpSpPr>
        <p:grpSpPr>
          <a:xfrm>
            <a:off x="-390525" y="6063963"/>
            <a:ext cx="333375" cy="136812"/>
            <a:chOff x="-133350" y="2711163"/>
            <a:chExt cx="333375" cy="136812"/>
          </a:xfrm>
        </p:grpSpPr>
        <p:cxnSp>
          <p:nvCxnSpPr>
            <p:cNvPr id="73" name="Gerader Verbinder 72">
              <a:extLst>
                <a:ext uri="{FF2B5EF4-FFF2-40B4-BE49-F238E27FC236}">
                  <a16:creationId xmlns:a16="http://schemas.microsoft.com/office/drawing/2014/main" id="{3423A679-4F5C-456E-AB6C-7A18EA3E5BA3}"/>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4" name="Textfeld 73">
              <a:extLst>
                <a:ext uri="{FF2B5EF4-FFF2-40B4-BE49-F238E27FC236}">
                  <a16:creationId xmlns:a16="http://schemas.microsoft.com/office/drawing/2014/main" id="{69754FAD-5E71-4087-B3E8-0FEC37E0D864}"/>
                </a:ext>
              </a:extLst>
            </p:cNvPr>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07,70</a:t>
              </a:r>
            </a:p>
          </p:txBody>
        </p:sp>
      </p:grpSp>
      <p:grpSp>
        <p:nvGrpSpPr>
          <p:cNvPr id="75" name="Gruppieren 74">
            <a:extLst>
              <a:ext uri="{FF2B5EF4-FFF2-40B4-BE49-F238E27FC236}">
                <a16:creationId xmlns:a16="http://schemas.microsoft.com/office/drawing/2014/main" id="{7C156EC4-BDB3-4DEA-9B78-E98FCFD2F54B}"/>
              </a:ext>
            </a:extLst>
          </p:cNvPr>
          <p:cNvGrpSpPr/>
          <p:nvPr userDrawn="1"/>
        </p:nvGrpSpPr>
        <p:grpSpPr>
          <a:xfrm>
            <a:off x="-390525" y="6495763"/>
            <a:ext cx="333375" cy="136812"/>
            <a:chOff x="-133350" y="2711163"/>
            <a:chExt cx="333375" cy="136812"/>
          </a:xfrm>
        </p:grpSpPr>
        <p:cxnSp>
          <p:nvCxnSpPr>
            <p:cNvPr id="76" name="Gerader Verbinder 75">
              <a:extLst>
                <a:ext uri="{FF2B5EF4-FFF2-40B4-BE49-F238E27FC236}">
                  <a16:creationId xmlns:a16="http://schemas.microsoft.com/office/drawing/2014/main" id="{9E9C384D-D46B-429F-9A97-86F6E3560FEC}"/>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7" name="Textfeld 76">
              <a:extLst>
                <a:ext uri="{FF2B5EF4-FFF2-40B4-BE49-F238E27FC236}">
                  <a16:creationId xmlns:a16="http://schemas.microsoft.com/office/drawing/2014/main" id="{64B7918E-86D1-49EB-8917-1468D42A6E25}"/>
                </a:ext>
              </a:extLst>
            </p:cNvPr>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08,90</a:t>
              </a:r>
            </a:p>
          </p:txBody>
        </p:sp>
      </p:grpSp>
      <p:grpSp>
        <p:nvGrpSpPr>
          <p:cNvPr id="78" name="Gruppieren 77">
            <a:extLst>
              <a:ext uri="{FF2B5EF4-FFF2-40B4-BE49-F238E27FC236}">
                <a16:creationId xmlns:a16="http://schemas.microsoft.com/office/drawing/2014/main" id="{750A6733-FD78-4442-98B4-E2BED64B460F}"/>
              </a:ext>
            </a:extLst>
          </p:cNvPr>
          <p:cNvGrpSpPr/>
          <p:nvPr userDrawn="1"/>
        </p:nvGrpSpPr>
        <p:grpSpPr>
          <a:xfrm rot="16200000">
            <a:off x="281643" y="-299136"/>
            <a:ext cx="333375" cy="136808"/>
            <a:chOff x="-133350" y="2711167"/>
            <a:chExt cx="333375" cy="136808"/>
          </a:xfrm>
        </p:grpSpPr>
        <p:cxnSp>
          <p:nvCxnSpPr>
            <p:cNvPr id="79" name="Gerader Verbinder 78">
              <a:extLst>
                <a:ext uri="{FF2B5EF4-FFF2-40B4-BE49-F238E27FC236}">
                  <a16:creationId xmlns:a16="http://schemas.microsoft.com/office/drawing/2014/main" id="{77BB574D-D198-49E4-874D-732C0CBD5BF0}"/>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0" name="Textfeld 79">
              <a:extLst>
                <a:ext uri="{FF2B5EF4-FFF2-40B4-BE49-F238E27FC236}">
                  <a16:creationId xmlns:a16="http://schemas.microsoft.com/office/drawing/2014/main" id="{67A72ACB-A6A0-450F-A8F3-9CA35EFC5560}"/>
                </a:ext>
              </a:extLst>
            </p:cNvPr>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81" name="Gruppieren 80">
            <a:extLst>
              <a:ext uri="{FF2B5EF4-FFF2-40B4-BE49-F238E27FC236}">
                <a16:creationId xmlns:a16="http://schemas.microsoft.com/office/drawing/2014/main" id="{C4970FA2-8D2D-462F-BD21-BDE052DC5824}"/>
              </a:ext>
            </a:extLst>
          </p:cNvPr>
          <p:cNvGrpSpPr/>
          <p:nvPr userDrawn="1"/>
        </p:nvGrpSpPr>
        <p:grpSpPr>
          <a:xfrm rot="16200000">
            <a:off x="5752963" y="-299136"/>
            <a:ext cx="333375" cy="136804"/>
            <a:chOff x="-133350" y="2711171"/>
            <a:chExt cx="333375" cy="136804"/>
          </a:xfrm>
        </p:grpSpPr>
        <p:cxnSp>
          <p:nvCxnSpPr>
            <p:cNvPr id="82" name="Gerader Verbinder 81">
              <a:extLst>
                <a:ext uri="{FF2B5EF4-FFF2-40B4-BE49-F238E27FC236}">
                  <a16:creationId xmlns:a16="http://schemas.microsoft.com/office/drawing/2014/main" id="{A7C30986-FB99-416E-BC3E-3BAEC067C11C}"/>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3" name="Textfeld 82">
              <a:extLst>
                <a:ext uri="{FF2B5EF4-FFF2-40B4-BE49-F238E27FC236}">
                  <a16:creationId xmlns:a16="http://schemas.microsoft.com/office/drawing/2014/main" id="{4CE018F4-A860-49B3-B4CD-A328759F15C6}"/>
                </a:ext>
              </a:extLst>
            </p:cNvPr>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grpSp>
        <p:nvGrpSpPr>
          <p:cNvPr id="84" name="Gruppieren 83">
            <a:extLst>
              <a:ext uri="{FF2B5EF4-FFF2-40B4-BE49-F238E27FC236}">
                <a16:creationId xmlns:a16="http://schemas.microsoft.com/office/drawing/2014/main" id="{7C2BACBD-0A67-4A9A-B5DC-10C76F5DE4C2}"/>
              </a:ext>
            </a:extLst>
          </p:cNvPr>
          <p:cNvGrpSpPr/>
          <p:nvPr userDrawn="1"/>
        </p:nvGrpSpPr>
        <p:grpSpPr>
          <a:xfrm>
            <a:off x="6203950" y="-397424"/>
            <a:ext cx="124906" cy="333375"/>
            <a:chOff x="6416680" y="-397424"/>
            <a:chExt cx="124906" cy="333375"/>
          </a:xfrm>
        </p:grpSpPr>
        <p:cxnSp>
          <p:nvCxnSpPr>
            <p:cNvPr id="85" name="Gerader Verbinder 84">
              <a:extLst>
                <a:ext uri="{FF2B5EF4-FFF2-40B4-BE49-F238E27FC236}">
                  <a16:creationId xmlns:a16="http://schemas.microsoft.com/office/drawing/2014/main" id="{65F81584-9968-42FA-B3A9-1C13CEAE92A8}"/>
                </a:ext>
              </a:extLst>
            </p:cNvPr>
            <p:cNvCxnSpPr>
              <a:cxnSpLocks/>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6" name="Textfeld 85">
              <a:extLst>
                <a:ext uri="{FF2B5EF4-FFF2-40B4-BE49-F238E27FC236}">
                  <a16:creationId xmlns:a16="http://schemas.microsoft.com/office/drawing/2014/main" id="{B6D353C6-61DE-4475-8AC6-6D8AF12D49FB}"/>
                </a:ext>
              </a:extLst>
            </p:cNvPr>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cxnSp>
        <p:nvCxnSpPr>
          <p:cNvPr id="87" name="Gerader Verbinder 86">
            <a:extLst>
              <a:ext uri="{FF2B5EF4-FFF2-40B4-BE49-F238E27FC236}">
                <a16:creationId xmlns:a16="http://schemas.microsoft.com/office/drawing/2014/main" id="{935008F2-D1D5-498F-9932-727B677C0ADE}"/>
              </a:ext>
            </a:extLst>
          </p:cNvPr>
          <p:cNvCxnSpPr>
            <a:cxnSpLocks/>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88" name="Gruppieren 87">
            <a:extLst>
              <a:ext uri="{FF2B5EF4-FFF2-40B4-BE49-F238E27FC236}">
                <a16:creationId xmlns:a16="http://schemas.microsoft.com/office/drawing/2014/main" id="{9E72FA59-B055-4F1F-8F32-E797C18F96F9}"/>
              </a:ext>
            </a:extLst>
          </p:cNvPr>
          <p:cNvGrpSpPr/>
          <p:nvPr userDrawn="1"/>
        </p:nvGrpSpPr>
        <p:grpSpPr>
          <a:xfrm rot="16200000">
            <a:off x="11447325" y="-299139"/>
            <a:ext cx="333375" cy="136800"/>
            <a:chOff x="-133350" y="2711175"/>
            <a:chExt cx="333375" cy="136800"/>
          </a:xfrm>
        </p:grpSpPr>
        <p:cxnSp>
          <p:nvCxnSpPr>
            <p:cNvPr id="89" name="Gerader Verbinder 88">
              <a:extLst>
                <a:ext uri="{FF2B5EF4-FFF2-40B4-BE49-F238E27FC236}">
                  <a16:creationId xmlns:a16="http://schemas.microsoft.com/office/drawing/2014/main" id="{B89FA96C-C88D-4C6A-BE88-F3E3083BC51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90" name="Textfeld 89">
              <a:extLst>
                <a:ext uri="{FF2B5EF4-FFF2-40B4-BE49-F238E27FC236}">
                  <a16:creationId xmlns:a16="http://schemas.microsoft.com/office/drawing/2014/main" id="{CD67028C-ACEA-4E1C-BF3F-B09177D4335E}"/>
                </a:ext>
              </a:extLst>
            </p:cNvPr>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91" name="Gruppieren 90">
            <a:extLst>
              <a:ext uri="{FF2B5EF4-FFF2-40B4-BE49-F238E27FC236}">
                <a16:creationId xmlns:a16="http://schemas.microsoft.com/office/drawing/2014/main" id="{0A1F8EB5-1571-6A42-A990-BD41A147E78E}"/>
              </a:ext>
            </a:extLst>
          </p:cNvPr>
          <p:cNvGrpSpPr/>
          <p:nvPr userDrawn="1"/>
        </p:nvGrpSpPr>
        <p:grpSpPr>
          <a:xfrm>
            <a:off x="518731" y="309983"/>
            <a:ext cx="2388067" cy="301237"/>
            <a:chOff x="510639" y="293688"/>
            <a:chExt cx="2594512" cy="327279"/>
          </a:xfrm>
        </p:grpSpPr>
        <p:sp>
          <p:nvSpPr>
            <p:cNvPr id="92" name="Freihandform: Form 139">
              <a:extLst>
                <a:ext uri="{FF2B5EF4-FFF2-40B4-BE49-F238E27FC236}">
                  <a16:creationId xmlns:a16="http://schemas.microsoft.com/office/drawing/2014/main" id="{62970CE6-7C7A-A942-8432-A0496D482DD9}"/>
                </a:ext>
              </a:extLst>
            </p:cNvPr>
            <p:cNvSpPr/>
            <p:nvPr/>
          </p:nvSpPr>
          <p:spPr>
            <a:xfrm>
              <a:off x="519935" y="300420"/>
              <a:ext cx="78213" cy="124372"/>
            </a:xfrm>
            <a:custGeom>
              <a:avLst/>
              <a:gdLst>
                <a:gd name="connsiteX0" fmla="*/ 232410 w 232409"/>
                <a:gd name="connsiteY0" fmla="*/ 60960 h 369569"/>
                <a:gd name="connsiteX1" fmla="*/ 65723 w 232409"/>
                <a:gd name="connsiteY1" fmla="*/ 60960 h 369569"/>
                <a:gd name="connsiteX2" fmla="*/ 65723 w 232409"/>
                <a:gd name="connsiteY2" fmla="*/ 152400 h 369569"/>
                <a:gd name="connsiteX3" fmla="*/ 189547 w 232409"/>
                <a:gd name="connsiteY3" fmla="*/ 152400 h 369569"/>
                <a:gd name="connsiteX4" fmla="*/ 189547 w 232409"/>
                <a:gd name="connsiteY4" fmla="*/ 212408 h 369569"/>
                <a:gd name="connsiteX5" fmla="*/ 65723 w 232409"/>
                <a:gd name="connsiteY5" fmla="*/ 212408 h 369569"/>
                <a:gd name="connsiteX6" fmla="*/ 65723 w 232409"/>
                <a:gd name="connsiteY6" fmla="*/ 369570 h 369569"/>
                <a:gd name="connsiteX7" fmla="*/ 0 w 232409"/>
                <a:gd name="connsiteY7" fmla="*/ 369570 h 369569"/>
                <a:gd name="connsiteX8" fmla="*/ 0 w 232409"/>
                <a:gd name="connsiteY8" fmla="*/ 0 h 369569"/>
                <a:gd name="connsiteX9" fmla="*/ 231458 w 232409"/>
                <a:gd name="connsiteY9" fmla="*/ 0 h 369569"/>
                <a:gd name="connsiteX10" fmla="*/ 231458 w 232409"/>
                <a:gd name="connsiteY10" fmla="*/ 60960 h 369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2409" h="369569">
                  <a:moveTo>
                    <a:pt x="232410" y="60960"/>
                  </a:moveTo>
                  <a:lnTo>
                    <a:pt x="65723" y="60960"/>
                  </a:lnTo>
                  <a:lnTo>
                    <a:pt x="65723" y="152400"/>
                  </a:lnTo>
                  <a:lnTo>
                    <a:pt x="189547" y="152400"/>
                  </a:lnTo>
                  <a:lnTo>
                    <a:pt x="189547" y="212408"/>
                  </a:lnTo>
                  <a:lnTo>
                    <a:pt x="65723" y="212408"/>
                  </a:lnTo>
                  <a:lnTo>
                    <a:pt x="65723" y="369570"/>
                  </a:lnTo>
                  <a:lnTo>
                    <a:pt x="0" y="369570"/>
                  </a:lnTo>
                  <a:lnTo>
                    <a:pt x="0" y="0"/>
                  </a:lnTo>
                  <a:lnTo>
                    <a:pt x="231458" y="0"/>
                  </a:lnTo>
                  <a:lnTo>
                    <a:pt x="231458" y="60960"/>
                  </a:lnTo>
                  <a:close/>
                </a:path>
              </a:pathLst>
            </a:custGeom>
            <a:solidFill>
              <a:srgbClr val="041E42"/>
            </a:solidFill>
            <a:ln w="9525" cap="flat">
              <a:noFill/>
              <a:prstDash val="solid"/>
              <a:miter/>
            </a:ln>
          </p:spPr>
          <p:txBody>
            <a:bodyPr rtlCol="0" anchor="ctr"/>
            <a:lstStyle/>
            <a:p>
              <a:endParaRPr lang="de-DE"/>
            </a:p>
          </p:txBody>
        </p:sp>
        <p:sp>
          <p:nvSpPr>
            <p:cNvPr id="93" name="Freihandform: Form 140">
              <a:extLst>
                <a:ext uri="{FF2B5EF4-FFF2-40B4-BE49-F238E27FC236}">
                  <a16:creationId xmlns:a16="http://schemas.microsoft.com/office/drawing/2014/main" id="{ECC4E417-9B16-4549-99A4-EB2E9635B290}"/>
                </a:ext>
              </a:extLst>
            </p:cNvPr>
            <p:cNvSpPr/>
            <p:nvPr/>
          </p:nvSpPr>
          <p:spPr>
            <a:xfrm>
              <a:off x="610329"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2"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7"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94" name="Freihandform: Form 141">
              <a:extLst>
                <a:ext uri="{FF2B5EF4-FFF2-40B4-BE49-F238E27FC236}">
                  <a16:creationId xmlns:a16="http://schemas.microsoft.com/office/drawing/2014/main" id="{11B4E2C2-5D6E-6942-A4C9-08A210A7E87C}"/>
                </a:ext>
              </a:extLst>
            </p:cNvPr>
            <p:cNvSpPr/>
            <p:nvPr/>
          </p:nvSpPr>
          <p:spPr>
            <a:xfrm>
              <a:off x="679247" y="294971"/>
              <a:ext cx="26605" cy="129501"/>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8" y="0"/>
                    <a:pt x="39052"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95" name="Freihandform: Form 142">
              <a:extLst>
                <a:ext uri="{FF2B5EF4-FFF2-40B4-BE49-F238E27FC236}">
                  <a16:creationId xmlns:a16="http://schemas.microsoft.com/office/drawing/2014/main" id="{90485EDC-17B1-B848-B41D-B142303AB608}"/>
                </a:ext>
              </a:extLst>
            </p:cNvPr>
            <p:cNvSpPr/>
            <p:nvPr/>
          </p:nvSpPr>
          <p:spPr>
            <a:xfrm>
              <a:off x="725086" y="332795"/>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1913 w 242887"/>
                <a:gd name="connsiteY10" fmla="*/ 115253 h 279082"/>
                <a:gd name="connsiteX11" fmla="*/ 182880 w 242887"/>
                <a:gd name="connsiteY11" fmla="*/ 115253 h 279082"/>
                <a:gd name="connsiteX12" fmla="*/ 123825 w 242887"/>
                <a:gd name="connsiteY12" fmla="*/ 50482 h 279082"/>
                <a:gd name="connsiteX13" fmla="*/ 61913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2402" y="279083"/>
                    <a:pt x="132397" y="279083"/>
                  </a:cubicBezTo>
                  <a:close/>
                  <a:moveTo>
                    <a:pt x="61913" y="115253"/>
                  </a:moveTo>
                  <a:lnTo>
                    <a:pt x="182880" y="115253"/>
                  </a:lnTo>
                  <a:cubicBezTo>
                    <a:pt x="180022" y="74295"/>
                    <a:pt x="159067" y="50482"/>
                    <a:pt x="123825" y="50482"/>
                  </a:cubicBezTo>
                  <a:cubicBezTo>
                    <a:pt x="89535" y="50482"/>
                    <a:pt x="67627" y="74295"/>
                    <a:pt x="61913" y="115253"/>
                  </a:cubicBezTo>
                  <a:close/>
                </a:path>
              </a:pathLst>
            </a:custGeom>
            <a:solidFill>
              <a:srgbClr val="041E42"/>
            </a:solidFill>
            <a:ln w="9525" cap="flat">
              <a:noFill/>
              <a:prstDash val="solid"/>
              <a:miter/>
            </a:ln>
          </p:spPr>
          <p:txBody>
            <a:bodyPr rtlCol="0" anchor="ctr"/>
            <a:lstStyle/>
            <a:p>
              <a:endParaRPr lang="de-DE"/>
            </a:p>
          </p:txBody>
        </p:sp>
        <p:sp>
          <p:nvSpPr>
            <p:cNvPr id="96" name="Freihandform: Form 143">
              <a:extLst>
                <a:ext uri="{FF2B5EF4-FFF2-40B4-BE49-F238E27FC236}">
                  <a16:creationId xmlns:a16="http://schemas.microsoft.com/office/drawing/2014/main" id="{EB379CC9-016C-2344-AAF3-87462700C038}"/>
                </a:ext>
              </a:extLst>
            </p:cNvPr>
            <p:cNvSpPr/>
            <p:nvPr/>
          </p:nvSpPr>
          <p:spPr>
            <a:xfrm>
              <a:off x="825417" y="293688"/>
              <a:ext cx="83663" cy="133347"/>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2 w 248602"/>
                <a:gd name="connsiteY5" fmla="*/ 0 h 396239"/>
                <a:gd name="connsiteX6" fmla="*/ 248602 w 248602"/>
                <a:gd name="connsiteY6" fmla="*/ 389573 h 396239"/>
                <a:gd name="connsiteX7" fmla="*/ 187642 w 248602"/>
                <a:gd name="connsiteY7" fmla="*/ 389573 h 396239"/>
                <a:gd name="connsiteX8" fmla="*/ 187642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0960 w 248602"/>
                <a:gd name="connsiteY12" fmla="*/ 255270 h 396239"/>
                <a:gd name="connsiteX13" fmla="*/ 122872 w 248602"/>
                <a:gd name="connsiteY13" fmla="*/ 340995 h 396239"/>
                <a:gd name="connsiteX14" fmla="*/ 186690 w 248602"/>
                <a:gd name="connsiteY14" fmla="*/ 305753 h 396239"/>
                <a:gd name="connsiteX15" fmla="*/ 186690 w 248602"/>
                <a:gd name="connsiteY15" fmla="*/ 207645 h 396239"/>
                <a:gd name="connsiteX16" fmla="*/ 122872 w 248602"/>
                <a:gd name="connsiteY16" fmla="*/ 172402 h 396239"/>
                <a:gd name="connsiteX17" fmla="*/ 60960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2" y="130493"/>
                    <a:pt x="185738" y="152400"/>
                  </a:cubicBezTo>
                  <a:lnTo>
                    <a:pt x="186690" y="152400"/>
                  </a:lnTo>
                  <a:lnTo>
                    <a:pt x="186690" y="15240"/>
                  </a:lnTo>
                  <a:lnTo>
                    <a:pt x="248602" y="0"/>
                  </a:lnTo>
                  <a:lnTo>
                    <a:pt x="248602" y="389573"/>
                  </a:lnTo>
                  <a:lnTo>
                    <a:pt x="187642" y="389573"/>
                  </a:lnTo>
                  <a:lnTo>
                    <a:pt x="187642" y="358140"/>
                  </a:lnTo>
                  <a:lnTo>
                    <a:pt x="186690" y="358140"/>
                  </a:lnTo>
                  <a:cubicBezTo>
                    <a:pt x="167640" y="381953"/>
                    <a:pt x="140017" y="396240"/>
                    <a:pt x="106680" y="396240"/>
                  </a:cubicBezTo>
                  <a:cubicBezTo>
                    <a:pt x="43815" y="395288"/>
                    <a:pt x="0" y="340995"/>
                    <a:pt x="0" y="255270"/>
                  </a:cubicBezTo>
                  <a:close/>
                  <a:moveTo>
                    <a:pt x="60960" y="255270"/>
                  </a:moveTo>
                  <a:cubicBezTo>
                    <a:pt x="60960" y="309563"/>
                    <a:pt x="83820" y="340995"/>
                    <a:pt x="122872" y="340995"/>
                  </a:cubicBezTo>
                  <a:cubicBezTo>
                    <a:pt x="146685" y="340995"/>
                    <a:pt x="166688" y="329565"/>
                    <a:pt x="186690" y="305753"/>
                  </a:cubicBezTo>
                  <a:lnTo>
                    <a:pt x="186690" y="207645"/>
                  </a:lnTo>
                  <a:cubicBezTo>
                    <a:pt x="168592" y="183833"/>
                    <a:pt x="148590" y="172402"/>
                    <a:pt x="122872" y="172402"/>
                  </a:cubicBezTo>
                  <a:cubicBezTo>
                    <a:pt x="82867" y="172402"/>
                    <a:pt x="60960" y="201930"/>
                    <a:pt x="60960" y="255270"/>
                  </a:cubicBezTo>
                  <a:close/>
                </a:path>
              </a:pathLst>
            </a:custGeom>
            <a:solidFill>
              <a:srgbClr val="041E42"/>
            </a:solidFill>
            <a:ln w="9525" cap="flat">
              <a:noFill/>
              <a:prstDash val="solid"/>
              <a:miter/>
            </a:ln>
          </p:spPr>
          <p:txBody>
            <a:bodyPr rtlCol="0" anchor="ctr"/>
            <a:lstStyle/>
            <a:p>
              <a:endParaRPr lang="de-DE"/>
            </a:p>
          </p:txBody>
        </p:sp>
        <p:sp>
          <p:nvSpPr>
            <p:cNvPr id="97" name="Freihandform: Form 144">
              <a:extLst>
                <a:ext uri="{FF2B5EF4-FFF2-40B4-BE49-F238E27FC236}">
                  <a16:creationId xmlns:a16="http://schemas.microsoft.com/office/drawing/2014/main" id="{F4ACF732-25C1-F946-9A55-2215A0E0B46C}"/>
                </a:ext>
              </a:extLst>
            </p:cNvPr>
            <p:cNvSpPr/>
            <p:nvPr/>
          </p:nvSpPr>
          <p:spPr>
            <a:xfrm>
              <a:off x="936967"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98" name="Freihandform: Form 145">
              <a:extLst>
                <a:ext uri="{FF2B5EF4-FFF2-40B4-BE49-F238E27FC236}">
                  <a16:creationId xmlns:a16="http://schemas.microsoft.com/office/drawing/2014/main" id="{971C9913-8C52-3845-BF98-838B24B99783}"/>
                </a:ext>
              </a:extLst>
            </p:cNvPr>
            <p:cNvSpPr/>
            <p:nvPr/>
          </p:nvSpPr>
          <p:spPr>
            <a:xfrm>
              <a:off x="1005565" y="294971"/>
              <a:ext cx="26605" cy="129501"/>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1438 w 79057"/>
                <a:gd name="connsiteY5" fmla="*/ 384810 h 384810"/>
                <a:gd name="connsiteX6" fmla="*/ 9525 w 79057"/>
                <a:gd name="connsiteY6" fmla="*/ 384810 h 384810"/>
                <a:gd name="connsiteX7" fmla="*/ 9525 w 79057"/>
                <a:gd name="connsiteY7" fmla="*/ 118110 h 384810"/>
                <a:gd name="connsiteX8" fmla="*/ 71438 w 79057"/>
                <a:gd name="connsiteY8" fmla="*/ 118110 h 384810"/>
                <a:gd name="connsiteX9" fmla="*/ 71438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7" y="0"/>
                    <a:pt x="39052" y="0"/>
                  </a:cubicBezTo>
                  <a:cubicBezTo>
                    <a:pt x="61913" y="0"/>
                    <a:pt x="79058" y="16193"/>
                    <a:pt x="79058" y="38100"/>
                  </a:cubicBezTo>
                  <a:close/>
                  <a:moveTo>
                    <a:pt x="71438" y="384810"/>
                  </a:moveTo>
                  <a:lnTo>
                    <a:pt x="9525" y="384810"/>
                  </a:lnTo>
                  <a:lnTo>
                    <a:pt x="9525" y="118110"/>
                  </a:lnTo>
                  <a:lnTo>
                    <a:pt x="71438" y="118110"/>
                  </a:lnTo>
                  <a:lnTo>
                    <a:pt x="71438" y="384810"/>
                  </a:lnTo>
                  <a:close/>
                </a:path>
              </a:pathLst>
            </a:custGeom>
            <a:solidFill>
              <a:srgbClr val="041E42"/>
            </a:solidFill>
            <a:ln w="9525" cap="flat">
              <a:noFill/>
              <a:prstDash val="solid"/>
              <a:miter/>
            </a:ln>
          </p:spPr>
          <p:txBody>
            <a:bodyPr rtlCol="0" anchor="ctr"/>
            <a:lstStyle/>
            <a:p>
              <a:endParaRPr lang="de-DE"/>
            </a:p>
          </p:txBody>
        </p:sp>
        <p:sp>
          <p:nvSpPr>
            <p:cNvPr id="99" name="Freihandform: Form 146">
              <a:extLst>
                <a:ext uri="{FF2B5EF4-FFF2-40B4-BE49-F238E27FC236}">
                  <a16:creationId xmlns:a16="http://schemas.microsoft.com/office/drawing/2014/main" id="{F258AA37-1FBC-1B44-92CA-0205730A800D}"/>
                </a:ext>
              </a:extLst>
            </p:cNvPr>
            <p:cNvSpPr/>
            <p:nvPr/>
          </p:nvSpPr>
          <p:spPr>
            <a:xfrm>
              <a:off x="1052044" y="332474"/>
              <a:ext cx="75649" cy="94240"/>
            </a:xfrm>
            <a:custGeom>
              <a:avLst/>
              <a:gdLst>
                <a:gd name="connsiteX0" fmla="*/ 222885 w 224789"/>
                <a:gd name="connsiteY0" fmla="*/ 237172 h 280034"/>
                <a:gd name="connsiteX1" fmla="*/ 127635 w 224789"/>
                <a:gd name="connsiteY1" fmla="*/ 280035 h 280034"/>
                <a:gd name="connsiteX2" fmla="*/ 0 w 224789"/>
                <a:gd name="connsiteY2" fmla="*/ 140970 h 280034"/>
                <a:gd name="connsiteX3" fmla="*/ 128588 w 224789"/>
                <a:gd name="connsiteY3" fmla="*/ 0 h 280034"/>
                <a:gd name="connsiteX4" fmla="*/ 224790 w 224789"/>
                <a:gd name="connsiteY4" fmla="*/ 45720 h 280034"/>
                <a:gd name="connsiteX5" fmla="*/ 181927 w 224789"/>
                <a:gd name="connsiteY5" fmla="*/ 86678 h 280034"/>
                <a:gd name="connsiteX6" fmla="*/ 128588 w 224789"/>
                <a:gd name="connsiteY6" fmla="*/ 57150 h 280034"/>
                <a:gd name="connsiteX7" fmla="*/ 62865 w 224789"/>
                <a:gd name="connsiteY7" fmla="*/ 140018 h 280034"/>
                <a:gd name="connsiteX8" fmla="*/ 128588 w 224789"/>
                <a:gd name="connsiteY8" fmla="*/ 222885 h 280034"/>
                <a:gd name="connsiteX9" fmla="*/ 183833 w 224789"/>
                <a:gd name="connsiteY9" fmla="*/ 193358 h 280034"/>
                <a:gd name="connsiteX10" fmla="*/ 222885 w 224789"/>
                <a:gd name="connsiteY10" fmla="*/ 237172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89" h="280034">
                  <a:moveTo>
                    <a:pt x="222885" y="237172"/>
                  </a:moveTo>
                  <a:cubicBezTo>
                    <a:pt x="196215" y="266700"/>
                    <a:pt x="165735" y="280035"/>
                    <a:pt x="127635" y="280035"/>
                  </a:cubicBezTo>
                  <a:cubicBezTo>
                    <a:pt x="51435" y="280035"/>
                    <a:pt x="0" y="224790"/>
                    <a:pt x="0" y="140970"/>
                  </a:cubicBezTo>
                  <a:cubicBezTo>
                    <a:pt x="0" y="57150"/>
                    <a:pt x="51435" y="0"/>
                    <a:pt x="128588" y="0"/>
                  </a:cubicBezTo>
                  <a:cubicBezTo>
                    <a:pt x="168592" y="0"/>
                    <a:pt x="200977" y="15240"/>
                    <a:pt x="224790" y="45720"/>
                  </a:cubicBezTo>
                  <a:lnTo>
                    <a:pt x="181927" y="86678"/>
                  </a:lnTo>
                  <a:cubicBezTo>
                    <a:pt x="166688" y="66675"/>
                    <a:pt x="149542" y="57150"/>
                    <a:pt x="128588" y="57150"/>
                  </a:cubicBezTo>
                  <a:cubicBezTo>
                    <a:pt x="89535" y="57150"/>
                    <a:pt x="62865" y="89535"/>
                    <a:pt x="62865" y="140018"/>
                  </a:cubicBezTo>
                  <a:cubicBezTo>
                    <a:pt x="62865" y="189547"/>
                    <a:pt x="89535" y="222885"/>
                    <a:pt x="128588" y="222885"/>
                  </a:cubicBezTo>
                  <a:cubicBezTo>
                    <a:pt x="149542" y="222885"/>
                    <a:pt x="166688" y="213360"/>
                    <a:pt x="183833" y="193358"/>
                  </a:cubicBezTo>
                  <a:lnTo>
                    <a:pt x="222885" y="237172"/>
                  </a:lnTo>
                  <a:close/>
                </a:path>
              </a:pathLst>
            </a:custGeom>
            <a:solidFill>
              <a:srgbClr val="041E42"/>
            </a:solidFill>
            <a:ln w="9525" cap="flat">
              <a:noFill/>
              <a:prstDash val="solid"/>
              <a:miter/>
            </a:ln>
          </p:spPr>
          <p:txBody>
            <a:bodyPr rtlCol="0" anchor="ctr"/>
            <a:lstStyle/>
            <a:p>
              <a:endParaRPr lang="de-DE"/>
            </a:p>
          </p:txBody>
        </p:sp>
        <p:sp>
          <p:nvSpPr>
            <p:cNvPr id="100" name="Freihandform: Form 147">
              <a:extLst>
                <a:ext uri="{FF2B5EF4-FFF2-40B4-BE49-F238E27FC236}">
                  <a16:creationId xmlns:a16="http://schemas.microsoft.com/office/drawing/2014/main" id="{6DE512F3-E874-CC40-9CE2-CFB46A32329E}"/>
                </a:ext>
              </a:extLst>
            </p:cNvPr>
            <p:cNvSpPr/>
            <p:nvPr/>
          </p:nvSpPr>
          <p:spPr>
            <a:xfrm>
              <a:off x="1145644" y="293688"/>
              <a:ext cx="77252" cy="131103"/>
            </a:xfrm>
            <a:custGeom>
              <a:avLst/>
              <a:gdLst>
                <a:gd name="connsiteX0" fmla="*/ 229553 w 229552"/>
                <a:gd name="connsiteY0" fmla="*/ 388620 h 389572"/>
                <a:gd name="connsiteX1" fmla="*/ 167640 w 229552"/>
                <a:gd name="connsiteY1" fmla="*/ 388620 h 389572"/>
                <a:gd name="connsiteX2" fmla="*/ 167640 w 229552"/>
                <a:gd name="connsiteY2" fmla="*/ 236220 h 389572"/>
                <a:gd name="connsiteX3" fmla="*/ 118110 w 229552"/>
                <a:gd name="connsiteY3" fmla="*/ 171450 h 389572"/>
                <a:gd name="connsiteX4" fmla="*/ 62865 w 229552"/>
                <a:gd name="connsiteY4" fmla="*/ 236220 h 389572"/>
                <a:gd name="connsiteX5" fmla="*/ 62865 w 229552"/>
                <a:gd name="connsiteY5" fmla="*/ 389573 h 389572"/>
                <a:gd name="connsiteX6" fmla="*/ 0 w 229552"/>
                <a:gd name="connsiteY6" fmla="*/ 389573 h 389572"/>
                <a:gd name="connsiteX7" fmla="*/ 0 w 229552"/>
                <a:gd name="connsiteY7" fmla="*/ 15240 h 389572"/>
                <a:gd name="connsiteX8" fmla="*/ 61913 w 229552"/>
                <a:gd name="connsiteY8" fmla="*/ 0 h 389572"/>
                <a:gd name="connsiteX9" fmla="*/ 61913 w 229552"/>
                <a:gd name="connsiteY9" fmla="*/ 155258 h 389572"/>
                <a:gd name="connsiteX10" fmla="*/ 62865 w 229552"/>
                <a:gd name="connsiteY10" fmla="*/ 155258 h 389572"/>
                <a:gd name="connsiteX11" fmla="*/ 140970 w 229552"/>
                <a:gd name="connsiteY11" fmla="*/ 116205 h 389572"/>
                <a:gd name="connsiteX12" fmla="*/ 228600 w 229552"/>
                <a:gd name="connsiteY12" fmla="*/ 223838 h 389572"/>
                <a:gd name="connsiteX13" fmla="*/ 228600 w 229552"/>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389572">
                  <a:moveTo>
                    <a:pt x="229553" y="388620"/>
                  </a:moveTo>
                  <a:lnTo>
                    <a:pt x="167640" y="388620"/>
                  </a:lnTo>
                  <a:lnTo>
                    <a:pt x="167640" y="236220"/>
                  </a:lnTo>
                  <a:cubicBezTo>
                    <a:pt x="167640" y="197168"/>
                    <a:pt x="155257" y="171450"/>
                    <a:pt x="118110" y="171450"/>
                  </a:cubicBezTo>
                  <a:cubicBezTo>
                    <a:pt x="75247" y="171450"/>
                    <a:pt x="62865" y="205740"/>
                    <a:pt x="62865" y="236220"/>
                  </a:cubicBezTo>
                  <a:lnTo>
                    <a:pt x="62865" y="389573"/>
                  </a:lnTo>
                  <a:lnTo>
                    <a:pt x="0" y="389573"/>
                  </a:lnTo>
                  <a:lnTo>
                    <a:pt x="0" y="15240"/>
                  </a:lnTo>
                  <a:lnTo>
                    <a:pt x="61913" y="0"/>
                  </a:lnTo>
                  <a:lnTo>
                    <a:pt x="61913" y="155258"/>
                  </a:lnTo>
                  <a:lnTo>
                    <a:pt x="62865" y="155258"/>
                  </a:lnTo>
                  <a:cubicBezTo>
                    <a:pt x="78105" y="131445"/>
                    <a:pt x="105728" y="116205"/>
                    <a:pt x="140970" y="116205"/>
                  </a:cubicBezTo>
                  <a:cubicBezTo>
                    <a:pt x="202882" y="116205"/>
                    <a:pt x="228600" y="161925"/>
                    <a:pt x="228600" y="223838"/>
                  </a:cubicBezTo>
                  <a:lnTo>
                    <a:pt x="228600" y="388620"/>
                  </a:lnTo>
                  <a:close/>
                </a:path>
              </a:pathLst>
            </a:custGeom>
            <a:solidFill>
              <a:srgbClr val="041E42"/>
            </a:solidFill>
            <a:ln w="9525" cap="flat">
              <a:noFill/>
              <a:prstDash val="solid"/>
              <a:miter/>
            </a:ln>
          </p:spPr>
          <p:txBody>
            <a:bodyPr rtlCol="0" anchor="ctr"/>
            <a:lstStyle/>
            <a:p>
              <a:endParaRPr lang="de-DE"/>
            </a:p>
          </p:txBody>
        </p:sp>
        <p:sp>
          <p:nvSpPr>
            <p:cNvPr id="101" name="Freihandform: Form 148">
              <a:extLst>
                <a:ext uri="{FF2B5EF4-FFF2-40B4-BE49-F238E27FC236}">
                  <a16:creationId xmlns:a16="http://schemas.microsoft.com/office/drawing/2014/main" id="{BA898474-8BF0-9646-A739-278C7DD9A096}"/>
                </a:ext>
              </a:extLst>
            </p:cNvPr>
            <p:cNvSpPr/>
            <p:nvPr/>
          </p:nvSpPr>
          <p:spPr>
            <a:xfrm>
              <a:off x="1246937" y="359721"/>
              <a:ext cx="43915" cy="19874"/>
            </a:xfrm>
            <a:custGeom>
              <a:avLst/>
              <a:gdLst>
                <a:gd name="connsiteX0" fmla="*/ 130492 w 130492"/>
                <a:gd name="connsiteY0" fmla="*/ 59055 h 59055"/>
                <a:gd name="connsiteX1" fmla="*/ 0 w 130492"/>
                <a:gd name="connsiteY1" fmla="*/ 59055 h 59055"/>
                <a:gd name="connsiteX2" fmla="*/ 0 w 130492"/>
                <a:gd name="connsiteY2" fmla="*/ 0 h 59055"/>
                <a:gd name="connsiteX3" fmla="*/ 130492 w 130492"/>
                <a:gd name="connsiteY3" fmla="*/ 0 h 59055"/>
                <a:gd name="connsiteX4" fmla="*/ 130492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2" y="59055"/>
                  </a:moveTo>
                  <a:lnTo>
                    <a:pt x="0" y="59055"/>
                  </a:lnTo>
                  <a:lnTo>
                    <a:pt x="0" y="0"/>
                  </a:lnTo>
                  <a:lnTo>
                    <a:pt x="130492" y="0"/>
                  </a:lnTo>
                  <a:lnTo>
                    <a:pt x="130492" y="59055"/>
                  </a:lnTo>
                  <a:close/>
                </a:path>
              </a:pathLst>
            </a:custGeom>
            <a:solidFill>
              <a:srgbClr val="041E42"/>
            </a:solidFill>
            <a:ln w="9525" cap="flat">
              <a:noFill/>
              <a:prstDash val="solid"/>
              <a:miter/>
            </a:ln>
          </p:spPr>
          <p:txBody>
            <a:bodyPr rtlCol="0" anchor="ctr"/>
            <a:lstStyle/>
            <a:p>
              <a:endParaRPr lang="de-DE"/>
            </a:p>
          </p:txBody>
        </p:sp>
        <p:sp>
          <p:nvSpPr>
            <p:cNvPr id="102" name="Freihandform: Form 149">
              <a:extLst>
                <a:ext uri="{FF2B5EF4-FFF2-40B4-BE49-F238E27FC236}">
                  <a16:creationId xmlns:a16="http://schemas.microsoft.com/office/drawing/2014/main" id="{BEA3B4AA-FAA4-3248-8A4C-DCF34A1CC8CF}"/>
                </a:ext>
              </a:extLst>
            </p:cNvPr>
            <p:cNvSpPr/>
            <p:nvPr/>
          </p:nvSpPr>
          <p:spPr>
            <a:xfrm>
              <a:off x="1302071" y="300420"/>
              <a:ext cx="115397" cy="124051"/>
            </a:xfrm>
            <a:custGeom>
              <a:avLst/>
              <a:gdLst>
                <a:gd name="connsiteX0" fmla="*/ 136208 w 342900"/>
                <a:gd name="connsiteY0" fmla="*/ 0 h 368617"/>
                <a:gd name="connsiteX1" fmla="*/ 205740 w 342900"/>
                <a:gd name="connsiteY1" fmla="*/ 0 h 368617"/>
                <a:gd name="connsiteX2" fmla="*/ 342900 w 342900"/>
                <a:gd name="connsiteY2" fmla="*/ 368618 h 368617"/>
                <a:gd name="connsiteX3" fmla="*/ 271463 w 342900"/>
                <a:gd name="connsiteY3" fmla="*/ 368618 h 368617"/>
                <a:gd name="connsiteX4" fmla="*/ 244793 w 342900"/>
                <a:gd name="connsiteY4" fmla="*/ 290512 h 368617"/>
                <a:gd name="connsiteX5" fmla="*/ 96203 w 342900"/>
                <a:gd name="connsiteY5" fmla="*/ 290512 h 368617"/>
                <a:gd name="connsiteX6" fmla="*/ 69533 w 342900"/>
                <a:gd name="connsiteY6" fmla="*/ 368618 h 368617"/>
                <a:gd name="connsiteX7" fmla="*/ 0 w 342900"/>
                <a:gd name="connsiteY7" fmla="*/ 368618 h 368617"/>
                <a:gd name="connsiteX8" fmla="*/ 136208 w 342900"/>
                <a:gd name="connsiteY8" fmla="*/ 0 h 368617"/>
                <a:gd name="connsiteX9" fmla="*/ 116205 w 342900"/>
                <a:gd name="connsiteY9" fmla="*/ 231458 h 368617"/>
                <a:gd name="connsiteX10" fmla="*/ 223838 w 342900"/>
                <a:gd name="connsiteY10" fmla="*/ 231458 h 368617"/>
                <a:gd name="connsiteX11" fmla="*/ 170498 w 342900"/>
                <a:gd name="connsiteY11" fmla="*/ 75247 h 368617"/>
                <a:gd name="connsiteX12" fmla="*/ 169545 w 342900"/>
                <a:gd name="connsiteY12" fmla="*/ 75247 h 368617"/>
                <a:gd name="connsiteX13" fmla="*/ 116205 w 342900"/>
                <a:gd name="connsiteY13" fmla="*/ 231458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2900" h="368617">
                  <a:moveTo>
                    <a:pt x="136208" y="0"/>
                  </a:moveTo>
                  <a:lnTo>
                    <a:pt x="205740" y="0"/>
                  </a:lnTo>
                  <a:lnTo>
                    <a:pt x="342900" y="368618"/>
                  </a:lnTo>
                  <a:lnTo>
                    <a:pt x="271463" y="368618"/>
                  </a:lnTo>
                  <a:lnTo>
                    <a:pt x="244793" y="290512"/>
                  </a:lnTo>
                  <a:lnTo>
                    <a:pt x="96203" y="290512"/>
                  </a:lnTo>
                  <a:lnTo>
                    <a:pt x="69533" y="368618"/>
                  </a:lnTo>
                  <a:lnTo>
                    <a:pt x="0" y="368618"/>
                  </a:lnTo>
                  <a:lnTo>
                    <a:pt x="136208" y="0"/>
                  </a:lnTo>
                  <a:close/>
                  <a:moveTo>
                    <a:pt x="116205" y="231458"/>
                  </a:moveTo>
                  <a:lnTo>
                    <a:pt x="223838" y="231458"/>
                  </a:lnTo>
                  <a:lnTo>
                    <a:pt x="170498" y="75247"/>
                  </a:lnTo>
                  <a:lnTo>
                    <a:pt x="169545" y="75247"/>
                  </a:lnTo>
                  <a:lnTo>
                    <a:pt x="116205" y="231458"/>
                  </a:lnTo>
                  <a:close/>
                </a:path>
              </a:pathLst>
            </a:custGeom>
            <a:solidFill>
              <a:srgbClr val="041E42"/>
            </a:solidFill>
            <a:ln w="9525" cap="flat">
              <a:noFill/>
              <a:prstDash val="solid"/>
              <a:miter/>
            </a:ln>
          </p:spPr>
          <p:txBody>
            <a:bodyPr rtlCol="0" anchor="ctr"/>
            <a:lstStyle/>
            <a:p>
              <a:endParaRPr lang="de-DE"/>
            </a:p>
          </p:txBody>
        </p:sp>
        <p:sp>
          <p:nvSpPr>
            <p:cNvPr id="103" name="Freihandform: Form 150">
              <a:extLst>
                <a:ext uri="{FF2B5EF4-FFF2-40B4-BE49-F238E27FC236}">
                  <a16:creationId xmlns:a16="http://schemas.microsoft.com/office/drawing/2014/main" id="{916BF545-EC7A-2340-A909-CFFD539826EF}"/>
                </a:ext>
              </a:extLst>
            </p:cNvPr>
            <p:cNvSpPr/>
            <p:nvPr/>
          </p:nvSpPr>
          <p:spPr>
            <a:xfrm>
              <a:off x="1436060" y="293688"/>
              <a:ext cx="20835" cy="130783"/>
            </a:xfrm>
            <a:custGeom>
              <a:avLst/>
              <a:gdLst>
                <a:gd name="connsiteX0" fmla="*/ 61913 w 61912"/>
                <a:gd name="connsiteY0" fmla="*/ 388620 h 388620"/>
                <a:gd name="connsiteX1" fmla="*/ 0 w 61912"/>
                <a:gd name="connsiteY1" fmla="*/ 388620 h 388620"/>
                <a:gd name="connsiteX2" fmla="*/ 0 w 61912"/>
                <a:gd name="connsiteY2" fmla="*/ 14288 h 388620"/>
                <a:gd name="connsiteX3" fmla="*/ 61913 w 61912"/>
                <a:gd name="connsiteY3" fmla="*/ 0 h 388620"/>
                <a:gd name="connsiteX4" fmla="*/ 61913 w 61912"/>
                <a:gd name="connsiteY4" fmla="*/ 388620 h 388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8620">
                  <a:moveTo>
                    <a:pt x="61913" y="388620"/>
                  </a:moveTo>
                  <a:lnTo>
                    <a:pt x="0" y="388620"/>
                  </a:lnTo>
                  <a:lnTo>
                    <a:pt x="0" y="14288"/>
                  </a:lnTo>
                  <a:lnTo>
                    <a:pt x="61913" y="0"/>
                  </a:lnTo>
                  <a:lnTo>
                    <a:pt x="61913" y="388620"/>
                  </a:lnTo>
                  <a:close/>
                </a:path>
              </a:pathLst>
            </a:custGeom>
            <a:solidFill>
              <a:srgbClr val="041E42"/>
            </a:solidFill>
            <a:ln w="9525" cap="flat">
              <a:noFill/>
              <a:prstDash val="solid"/>
              <a:miter/>
            </a:ln>
          </p:spPr>
          <p:txBody>
            <a:bodyPr rtlCol="0" anchor="ctr"/>
            <a:lstStyle/>
            <a:p>
              <a:endParaRPr lang="de-DE"/>
            </a:p>
          </p:txBody>
        </p:sp>
        <p:sp>
          <p:nvSpPr>
            <p:cNvPr id="104" name="Freihandform: Form 151">
              <a:extLst>
                <a:ext uri="{FF2B5EF4-FFF2-40B4-BE49-F238E27FC236}">
                  <a16:creationId xmlns:a16="http://schemas.microsoft.com/office/drawing/2014/main" id="{778AF5B2-284C-FC41-B555-EAE53E3644BB}"/>
                </a:ext>
              </a:extLst>
            </p:cNvPr>
            <p:cNvSpPr/>
            <p:nvPr/>
          </p:nvSpPr>
          <p:spPr>
            <a:xfrm>
              <a:off x="1479334" y="332795"/>
              <a:ext cx="81739" cy="93920"/>
            </a:xfrm>
            <a:custGeom>
              <a:avLst/>
              <a:gdLst>
                <a:gd name="connsiteX0" fmla="*/ 132397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8"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3355" y="279083"/>
                    <a:pt x="132397" y="279083"/>
                  </a:cubicBezTo>
                  <a:close/>
                  <a:moveTo>
                    <a:pt x="62865" y="115253"/>
                  </a:moveTo>
                  <a:lnTo>
                    <a:pt x="183832" y="115253"/>
                  </a:lnTo>
                  <a:cubicBezTo>
                    <a:pt x="180975" y="74295"/>
                    <a:pt x="160020" y="50482"/>
                    <a:pt x="124778" y="50482"/>
                  </a:cubicBezTo>
                  <a:cubicBezTo>
                    <a:pt x="90488" y="50482"/>
                    <a:pt x="68580" y="74295"/>
                    <a:pt x="62865" y="115253"/>
                  </a:cubicBezTo>
                  <a:close/>
                </a:path>
              </a:pathLst>
            </a:custGeom>
            <a:solidFill>
              <a:srgbClr val="041E42"/>
            </a:solidFill>
            <a:ln w="9525" cap="flat">
              <a:noFill/>
              <a:prstDash val="solid"/>
              <a:miter/>
            </a:ln>
          </p:spPr>
          <p:txBody>
            <a:bodyPr rtlCol="0" anchor="ctr"/>
            <a:lstStyle/>
            <a:p>
              <a:endParaRPr lang="de-DE"/>
            </a:p>
          </p:txBody>
        </p:sp>
        <p:sp>
          <p:nvSpPr>
            <p:cNvPr id="105" name="Freihandform: Form 152">
              <a:extLst>
                <a:ext uri="{FF2B5EF4-FFF2-40B4-BE49-F238E27FC236}">
                  <a16:creationId xmlns:a16="http://schemas.microsoft.com/office/drawing/2014/main" id="{986A575B-5628-2C47-95AA-FE6796A9B2CF}"/>
                </a:ext>
              </a:extLst>
            </p:cNvPr>
            <p:cNvSpPr/>
            <p:nvPr/>
          </p:nvSpPr>
          <p:spPr>
            <a:xfrm>
              <a:off x="1572613" y="334718"/>
              <a:ext cx="85906" cy="89753"/>
            </a:xfrm>
            <a:custGeom>
              <a:avLst/>
              <a:gdLst>
                <a:gd name="connsiteX0" fmla="*/ 255270 w 255269"/>
                <a:gd name="connsiteY0" fmla="*/ 266700 h 266700"/>
                <a:gd name="connsiteX1" fmla="*/ 183832 w 255269"/>
                <a:gd name="connsiteY1" fmla="*/ 266700 h 266700"/>
                <a:gd name="connsiteX2" fmla="*/ 126682 w 255269"/>
                <a:gd name="connsiteY2" fmla="*/ 174307 h 266700"/>
                <a:gd name="connsiteX3" fmla="*/ 125730 w 255269"/>
                <a:gd name="connsiteY3" fmla="*/ 174307 h 266700"/>
                <a:gd name="connsiteX4" fmla="*/ 70485 w 255269"/>
                <a:gd name="connsiteY4" fmla="*/ 266700 h 266700"/>
                <a:gd name="connsiteX5" fmla="*/ 0 w 255269"/>
                <a:gd name="connsiteY5" fmla="*/ 266700 h 266700"/>
                <a:gd name="connsiteX6" fmla="*/ 91440 w 255269"/>
                <a:gd name="connsiteY6" fmla="*/ 128588 h 266700"/>
                <a:gd name="connsiteX7" fmla="*/ 6667 w 255269"/>
                <a:gd name="connsiteY7" fmla="*/ 0 h 266700"/>
                <a:gd name="connsiteX8" fmla="*/ 77152 w 255269"/>
                <a:gd name="connsiteY8" fmla="*/ 0 h 266700"/>
                <a:gd name="connsiteX9" fmla="*/ 127635 w 255269"/>
                <a:gd name="connsiteY9" fmla="*/ 81915 h 266700"/>
                <a:gd name="connsiteX10" fmla="*/ 128588 w 255269"/>
                <a:gd name="connsiteY10" fmla="*/ 81915 h 266700"/>
                <a:gd name="connsiteX11" fmla="*/ 178117 w 255269"/>
                <a:gd name="connsiteY11" fmla="*/ 0 h 266700"/>
                <a:gd name="connsiteX12" fmla="*/ 247650 w 255269"/>
                <a:gd name="connsiteY12" fmla="*/ 0 h 266700"/>
                <a:gd name="connsiteX13" fmla="*/ 163830 w 255269"/>
                <a:gd name="connsiteY13" fmla="*/ 127635 h 266700"/>
                <a:gd name="connsiteX14" fmla="*/ 255270 w 255269"/>
                <a:gd name="connsiteY14" fmla="*/ 26670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5269" h="266700">
                  <a:moveTo>
                    <a:pt x="255270" y="266700"/>
                  </a:moveTo>
                  <a:lnTo>
                    <a:pt x="183832" y="266700"/>
                  </a:lnTo>
                  <a:lnTo>
                    <a:pt x="126682" y="174307"/>
                  </a:lnTo>
                  <a:lnTo>
                    <a:pt x="125730" y="174307"/>
                  </a:lnTo>
                  <a:lnTo>
                    <a:pt x="70485" y="266700"/>
                  </a:lnTo>
                  <a:lnTo>
                    <a:pt x="0" y="266700"/>
                  </a:lnTo>
                  <a:lnTo>
                    <a:pt x="91440" y="128588"/>
                  </a:lnTo>
                  <a:lnTo>
                    <a:pt x="6667" y="0"/>
                  </a:lnTo>
                  <a:lnTo>
                    <a:pt x="77152" y="0"/>
                  </a:lnTo>
                  <a:lnTo>
                    <a:pt x="127635" y="81915"/>
                  </a:lnTo>
                  <a:lnTo>
                    <a:pt x="128588" y="81915"/>
                  </a:lnTo>
                  <a:lnTo>
                    <a:pt x="178117" y="0"/>
                  </a:lnTo>
                  <a:lnTo>
                    <a:pt x="247650" y="0"/>
                  </a:lnTo>
                  <a:lnTo>
                    <a:pt x="163830" y="127635"/>
                  </a:lnTo>
                  <a:lnTo>
                    <a:pt x="255270" y="266700"/>
                  </a:lnTo>
                  <a:close/>
                </a:path>
              </a:pathLst>
            </a:custGeom>
            <a:solidFill>
              <a:srgbClr val="041E42"/>
            </a:solidFill>
            <a:ln w="9525" cap="flat">
              <a:noFill/>
              <a:prstDash val="solid"/>
              <a:miter/>
            </a:ln>
          </p:spPr>
          <p:txBody>
            <a:bodyPr rtlCol="0" anchor="ctr"/>
            <a:lstStyle/>
            <a:p>
              <a:endParaRPr lang="de-DE"/>
            </a:p>
          </p:txBody>
        </p:sp>
        <p:sp>
          <p:nvSpPr>
            <p:cNvPr id="106" name="Freihandform: Form 153">
              <a:extLst>
                <a:ext uri="{FF2B5EF4-FFF2-40B4-BE49-F238E27FC236}">
                  <a16:creationId xmlns:a16="http://schemas.microsoft.com/office/drawing/2014/main" id="{87BAB36A-02EC-CD4E-A09E-141574E04139}"/>
                </a:ext>
              </a:extLst>
            </p:cNvPr>
            <p:cNvSpPr/>
            <p:nvPr/>
          </p:nvSpPr>
          <p:spPr>
            <a:xfrm>
              <a:off x="1669733" y="332795"/>
              <a:ext cx="75975" cy="93920"/>
            </a:xfrm>
            <a:custGeom>
              <a:avLst/>
              <a:gdLst>
                <a:gd name="connsiteX0" fmla="*/ 114317 w 225759"/>
                <a:gd name="connsiteY0" fmla="*/ 107632 h 279082"/>
                <a:gd name="connsiteX1" fmla="*/ 164799 w 225759"/>
                <a:gd name="connsiteY1" fmla="*/ 113347 h 279082"/>
                <a:gd name="connsiteX2" fmla="*/ 164799 w 225759"/>
                <a:gd name="connsiteY2" fmla="*/ 103822 h 279082"/>
                <a:gd name="connsiteX3" fmla="*/ 105744 w 225759"/>
                <a:gd name="connsiteY3" fmla="*/ 52388 h 279082"/>
                <a:gd name="connsiteX4" fmla="*/ 38117 w 225759"/>
                <a:gd name="connsiteY4" fmla="*/ 67628 h 279082"/>
                <a:gd name="connsiteX5" fmla="*/ 24782 w 225759"/>
                <a:gd name="connsiteY5" fmla="*/ 15240 h 279082"/>
                <a:gd name="connsiteX6" fmla="*/ 112412 w 225759"/>
                <a:gd name="connsiteY6" fmla="*/ 0 h 279082"/>
                <a:gd name="connsiteX7" fmla="*/ 225759 w 225759"/>
                <a:gd name="connsiteY7" fmla="*/ 102870 h 279082"/>
                <a:gd name="connsiteX8" fmla="*/ 225759 w 225759"/>
                <a:gd name="connsiteY8" fmla="*/ 273368 h 279082"/>
                <a:gd name="connsiteX9" fmla="*/ 166704 w 225759"/>
                <a:gd name="connsiteY9" fmla="*/ 273368 h 279082"/>
                <a:gd name="connsiteX10" fmla="*/ 166704 w 225759"/>
                <a:gd name="connsiteY10" fmla="*/ 244793 h 279082"/>
                <a:gd name="connsiteX11" fmla="*/ 165752 w 225759"/>
                <a:gd name="connsiteY11" fmla="*/ 244793 h 279082"/>
                <a:gd name="connsiteX12" fmla="*/ 87647 w 225759"/>
                <a:gd name="connsiteY12" fmla="*/ 279083 h 279082"/>
                <a:gd name="connsiteX13" fmla="*/ 17 w 225759"/>
                <a:gd name="connsiteY13" fmla="*/ 194310 h 279082"/>
                <a:gd name="connsiteX14" fmla="*/ 114317 w 225759"/>
                <a:gd name="connsiteY14" fmla="*/ 107632 h 279082"/>
                <a:gd name="connsiteX15" fmla="*/ 103839 w 225759"/>
                <a:gd name="connsiteY15" fmla="*/ 232410 h 279082"/>
                <a:gd name="connsiteX16" fmla="*/ 164799 w 225759"/>
                <a:gd name="connsiteY16" fmla="*/ 200025 h 279082"/>
                <a:gd name="connsiteX17" fmla="*/ 164799 w 225759"/>
                <a:gd name="connsiteY17" fmla="*/ 154305 h 279082"/>
                <a:gd name="connsiteX18" fmla="*/ 120984 w 225759"/>
                <a:gd name="connsiteY18" fmla="*/ 149543 h 279082"/>
                <a:gd name="connsiteX19" fmla="*/ 59072 w 225759"/>
                <a:gd name="connsiteY19" fmla="*/ 193358 h 279082"/>
                <a:gd name="connsiteX20" fmla="*/ 103839 w 225759"/>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59" h="279082">
                  <a:moveTo>
                    <a:pt x="114317" y="107632"/>
                  </a:moveTo>
                  <a:cubicBezTo>
                    <a:pt x="131462" y="107632"/>
                    <a:pt x="147654" y="108585"/>
                    <a:pt x="164799" y="113347"/>
                  </a:cubicBezTo>
                  <a:lnTo>
                    <a:pt x="164799" y="103822"/>
                  </a:lnTo>
                  <a:cubicBezTo>
                    <a:pt x="164799" y="69532"/>
                    <a:pt x="144797" y="52388"/>
                    <a:pt x="105744" y="52388"/>
                  </a:cubicBezTo>
                  <a:cubicBezTo>
                    <a:pt x="83837" y="52388"/>
                    <a:pt x="60024" y="57150"/>
                    <a:pt x="38117" y="67628"/>
                  </a:cubicBezTo>
                  <a:lnTo>
                    <a:pt x="24782" y="15240"/>
                  </a:lnTo>
                  <a:cubicBezTo>
                    <a:pt x="49547" y="5715"/>
                    <a:pt x="81932" y="0"/>
                    <a:pt x="112412" y="0"/>
                  </a:cubicBezTo>
                  <a:cubicBezTo>
                    <a:pt x="187659" y="0"/>
                    <a:pt x="225759" y="35243"/>
                    <a:pt x="225759" y="102870"/>
                  </a:cubicBezTo>
                  <a:lnTo>
                    <a:pt x="225759" y="273368"/>
                  </a:lnTo>
                  <a:lnTo>
                    <a:pt x="166704" y="273368"/>
                  </a:lnTo>
                  <a:lnTo>
                    <a:pt x="166704" y="244793"/>
                  </a:lnTo>
                  <a:lnTo>
                    <a:pt x="165752" y="244793"/>
                  </a:lnTo>
                  <a:cubicBezTo>
                    <a:pt x="142892" y="268605"/>
                    <a:pt x="119079" y="279083"/>
                    <a:pt x="87647" y="279083"/>
                  </a:cubicBezTo>
                  <a:cubicBezTo>
                    <a:pt x="34307" y="279083"/>
                    <a:pt x="17" y="245745"/>
                    <a:pt x="17" y="194310"/>
                  </a:cubicBezTo>
                  <a:cubicBezTo>
                    <a:pt x="-936" y="138113"/>
                    <a:pt x="39069" y="107632"/>
                    <a:pt x="114317" y="107632"/>
                  </a:cubicBezTo>
                  <a:close/>
                  <a:moveTo>
                    <a:pt x="103839" y="232410"/>
                  </a:moveTo>
                  <a:cubicBezTo>
                    <a:pt x="126699" y="232410"/>
                    <a:pt x="147654" y="220980"/>
                    <a:pt x="164799" y="200025"/>
                  </a:cubicBezTo>
                  <a:lnTo>
                    <a:pt x="164799" y="154305"/>
                  </a:lnTo>
                  <a:cubicBezTo>
                    <a:pt x="150512" y="150495"/>
                    <a:pt x="135272" y="149543"/>
                    <a:pt x="120984" y="149543"/>
                  </a:cubicBezTo>
                  <a:cubicBezTo>
                    <a:pt x="81932" y="149543"/>
                    <a:pt x="59072" y="164783"/>
                    <a:pt x="59072" y="193358"/>
                  </a:cubicBezTo>
                  <a:cubicBezTo>
                    <a:pt x="59072" y="217170"/>
                    <a:pt x="76217" y="232410"/>
                    <a:pt x="103839" y="232410"/>
                  </a:cubicBezTo>
                  <a:close/>
                </a:path>
              </a:pathLst>
            </a:custGeom>
            <a:solidFill>
              <a:srgbClr val="041E42"/>
            </a:solidFill>
            <a:ln w="9525" cap="flat">
              <a:noFill/>
              <a:prstDash val="solid"/>
              <a:miter/>
            </a:ln>
          </p:spPr>
          <p:txBody>
            <a:bodyPr rtlCol="0" anchor="ctr"/>
            <a:lstStyle/>
            <a:p>
              <a:endParaRPr lang="de-DE"/>
            </a:p>
          </p:txBody>
        </p:sp>
        <p:sp>
          <p:nvSpPr>
            <p:cNvPr id="107" name="Freihandform: Form 154">
              <a:extLst>
                <a:ext uri="{FF2B5EF4-FFF2-40B4-BE49-F238E27FC236}">
                  <a16:creationId xmlns:a16="http://schemas.microsoft.com/office/drawing/2014/main" id="{6993491F-0DD8-9948-B2B2-163DE7EC8483}"/>
                </a:ext>
              </a:extLst>
            </p:cNvPr>
            <p:cNvSpPr/>
            <p:nvPr/>
          </p:nvSpPr>
          <p:spPr>
            <a:xfrm>
              <a:off x="1772314" y="332795"/>
              <a:ext cx="77252" cy="91997"/>
            </a:xfrm>
            <a:custGeom>
              <a:avLst/>
              <a:gdLst>
                <a:gd name="connsiteX0" fmla="*/ 229553 w 229552"/>
                <a:gd name="connsiteY0" fmla="*/ 272415 h 273367"/>
                <a:gd name="connsiteX1" fmla="*/ 166688 w 229552"/>
                <a:gd name="connsiteY1" fmla="*/ 272415 h 273367"/>
                <a:gd name="connsiteX2" fmla="*/ 166688 w 229552"/>
                <a:gd name="connsiteY2" fmla="*/ 120015 h 273367"/>
                <a:gd name="connsiteX3" fmla="*/ 117157 w 229552"/>
                <a:gd name="connsiteY3" fmla="*/ 55245 h 273367"/>
                <a:gd name="connsiteX4" fmla="*/ 61913 w 229552"/>
                <a:gd name="connsiteY4" fmla="*/ 120015 h 273367"/>
                <a:gd name="connsiteX5" fmla="*/ 61913 w 229552"/>
                <a:gd name="connsiteY5" fmla="*/ 273368 h 273367"/>
                <a:gd name="connsiteX6" fmla="*/ 0 w 229552"/>
                <a:gd name="connsiteY6" fmla="*/ 273368 h 273367"/>
                <a:gd name="connsiteX7" fmla="*/ 0 w 229552"/>
                <a:gd name="connsiteY7" fmla="*/ 6668 h 273367"/>
                <a:gd name="connsiteX8" fmla="*/ 61913 w 229552"/>
                <a:gd name="connsiteY8" fmla="*/ 6668 h 273367"/>
                <a:gd name="connsiteX9" fmla="*/ 61913 w 229552"/>
                <a:gd name="connsiteY9" fmla="*/ 39053 h 273367"/>
                <a:gd name="connsiteX10" fmla="*/ 62865 w 229552"/>
                <a:gd name="connsiteY10" fmla="*/ 39053 h 273367"/>
                <a:gd name="connsiteX11" fmla="*/ 140970 w 229552"/>
                <a:gd name="connsiteY11" fmla="*/ 0 h 273367"/>
                <a:gd name="connsiteX12" fmla="*/ 228600 w 229552"/>
                <a:gd name="connsiteY12" fmla="*/ 107632 h 273367"/>
                <a:gd name="connsiteX13" fmla="*/ 228600 w 229552"/>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273367">
                  <a:moveTo>
                    <a:pt x="229553" y="272415"/>
                  </a:moveTo>
                  <a:lnTo>
                    <a:pt x="166688" y="272415"/>
                  </a:lnTo>
                  <a:lnTo>
                    <a:pt x="166688" y="120015"/>
                  </a:lnTo>
                  <a:cubicBezTo>
                    <a:pt x="166688" y="80963"/>
                    <a:pt x="155257" y="55245"/>
                    <a:pt x="117157"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7" y="15240"/>
                    <a:pt x="106680" y="0"/>
                    <a:pt x="140970" y="0"/>
                  </a:cubicBezTo>
                  <a:cubicBezTo>
                    <a:pt x="201930" y="0"/>
                    <a:pt x="228600" y="44768"/>
                    <a:pt x="228600" y="107632"/>
                  </a:cubicBezTo>
                  <a:lnTo>
                    <a:pt x="228600" y="272415"/>
                  </a:lnTo>
                  <a:close/>
                </a:path>
              </a:pathLst>
            </a:custGeom>
            <a:solidFill>
              <a:srgbClr val="041E42"/>
            </a:solidFill>
            <a:ln w="9525" cap="flat">
              <a:noFill/>
              <a:prstDash val="solid"/>
              <a:miter/>
            </a:ln>
          </p:spPr>
          <p:txBody>
            <a:bodyPr rtlCol="0" anchor="ctr"/>
            <a:lstStyle/>
            <a:p>
              <a:endParaRPr lang="de-DE"/>
            </a:p>
          </p:txBody>
        </p:sp>
        <p:sp>
          <p:nvSpPr>
            <p:cNvPr id="108" name="Freihandform: Form 155">
              <a:extLst>
                <a:ext uri="{FF2B5EF4-FFF2-40B4-BE49-F238E27FC236}">
                  <a16:creationId xmlns:a16="http://schemas.microsoft.com/office/drawing/2014/main" id="{3F724D5A-F74B-3E4E-8D08-2D2B035BAAD0}"/>
                </a:ext>
              </a:extLst>
            </p:cNvPr>
            <p:cNvSpPr/>
            <p:nvPr/>
          </p:nvSpPr>
          <p:spPr>
            <a:xfrm>
              <a:off x="1871684" y="293688"/>
              <a:ext cx="83663" cy="133347"/>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3 w 248602"/>
                <a:gd name="connsiteY5" fmla="*/ 0 h 396239"/>
                <a:gd name="connsiteX6" fmla="*/ 248603 w 248602"/>
                <a:gd name="connsiteY6" fmla="*/ 389573 h 396239"/>
                <a:gd name="connsiteX7" fmla="*/ 187643 w 248602"/>
                <a:gd name="connsiteY7" fmla="*/ 389573 h 396239"/>
                <a:gd name="connsiteX8" fmla="*/ 187643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1913 w 248602"/>
                <a:gd name="connsiteY12" fmla="*/ 255270 h 396239"/>
                <a:gd name="connsiteX13" fmla="*/ 123825 w 248602"/>
                <a:gd name="connsiteY13" fmla="*/ 340995 h 396239"/>
                <a:gd name="connsiteX14" fmla="*/ 187643 w 248602"/>
                <a:gd name="connsiteY14" fmla="*/ 305753 h 396239"/>
                <a:gd name="connsiteX15" fmla="*/ 187643 w 248602"/>
                <a:gd name="connsiteY15" fmla="*/ 207645 h 396239"/>
                <a:gd name="connsiteX16" fmla="*/ 123825 w 248602"/>
                <a:gd name="connsiteY16" fmla="*/ 172402 h 396239"/>
                <a:gd name="connsiteX17" fmla="*/ 61913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3" y="130493"/>
                    <a:pt x="185738" y="152400"/>
                  </a:cubicBezTo>
                  <a:lnTo>
                    <a:pt x="186690" y="152400"/>
                  </a:lnTo>
                  <a:lnTo>
                    <a:pt x="186690" y="15240"/>
                  </a:lnTo>
                  <a:lnTo>
                    <a:pt x="248603" y="0"/>
                  </a:lnTo>
                  <a:lnTo>
                    <a:pt x="248603" y="389573"/>
                  </a:lnTo>
                  <a:lnTo>
                    <a:pt x="187643" y="389573"/>
                  </a:lnTo>
                  <a:lnTo>
                    <a:pt x="187643" y="358140"/>
                  </a:lnTo>
                  <a:lnTo>
                    <a:pt x="186690" y="358140"/>
                  </a:lnTo>
                  <a:cubicBezTo>
                    <a:pt x="167640" y="381953"/>
                    <a:pt x="140018" y="396240"/>
                    <a:pt x="106680" y="396240"/>
                  </a:cubicBezTo>
                  <a:cubicBezTo>
                    <a:pt x="43815" y="395288"/>
                    <a:pt x="0" y="340995"/>
                    <a:pt x="0" y="255270"/>
                  </a:cubicBezTo>
                  <a:close/>
                  <a:moveTo>
                    <a:pt x="61913" y="255270"/>
                  </a:moveTo>
                  <a:cubicBezTo>
                    <a:pt x="61913" y="309563"/>
                    <a:pt x="84772" y="340995"/>
                    <a:pt x="123825" y="340995"/>
                  </a:cubicBezTo>
                  <a:cubicBezTo>
                    <a:pt x="147638" y="340995"/>
                    <a:pt x="167640" y="329565"/>
                    <a:pt x="187643" y="305753"/>
                  </a:cubicBezTo>
                  <a:lnTo>
                    <a:pt x="187643" y="207645"/>
                  </a:lnTo>
                  <a:cubicBezTo>
                    <a:pt x="169545" y="183833"/>
                    <a:pt x="149543" y="172402"/>
                    <a:pt x="123825" y="172402"/>
                  </a:cubicBezTo>
                  <a:cubicBezTo>
                    <a:pt x="82868" y="172402"/>
                    <a:pt x="61913" y="201930"/>
                    <a:pt x="61913" y="255270"/>
                  </a:cubicBezTo>
                  <a:close/>
                </a:path>
              </a:pathLst>
            </a:custGeom>
            <a:solidFill>
              <a:srgbClr val="041E42"/>
            </a:solidFill>
            <a:ln w="9525" cap="flat">
              <a:noFill/>
              <a:prstDash val="solid"/>
              <a:miter/>
            </a:ln>
          </p:spPr>
          <p:txBody>
            <a:bodyPr rtlCol="0" anchor="ctr"/>
            <a:lstStyle/>
            <a:p>
              <a:endParaRPr lang="de-DE"/>
            </a:p>
          </p:txBody>
        </p:sp>
        <p:sp>
          <p:nvSpPr>
            <p:cNvPr id="109" name="Freihandform: Form 156">
              <a:extLst>
                <a:ext uri="{FF2B5EF4-FFF2-40B4-BE49-F238E27FC236}">
                  <a16:creationId xmlns:a16="http://schemas.microsoft.com/office/drawing/2014/main" id="{47415889-17E3-5F48-BF9E-BC6A419F76CF}"/>
                </a:ext>
              </a:extLst>
            </p:cNvPr>
            <p:cNvSpPr/>
            <p:nvPr/>
          </p:nvSpPr>
          <p:spPr>
            <a:xfrm>
              <a:off x="1978106" y="332795"/>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7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3" y="264795"/>
                    <a:pt x="172402" y="279083"/>
                    <a:pt x="132397" y="279083"/>
                  </a:cubicBezTo>
                  <a:close/>
                  <a:moveTo>
                    <a:pt x="62865" y="115253"/>
                  </a:moveTo>
                  <a:lnTo>
                    <a:pt x="183832" y="115253"/>
                  </a:lnTo>
                  <a:cubicBezTo>
                    <a:pt x="180975" y="74295"/>
                    <a:pt x="160020" y="50482"/>
                    <a:pt x="124777" y="50482"/>
                  </a:cubicBezTo>
                  <a:cubicBezTo>
                    <a:pt x="90488" y="50482"/>
                    <a:pt x="67627" y="74295"/>
                    <a:pt x="62865" y="115253"/>
                  </a:cubicBezTo>
                  <a:close/>
                </a:path>
              </a:pathLst>
            </a:custGeom>
            <a:solidFill>
              <a:srgbClr val="041E42"/>
            </a:solidFill>
            <a:ln w="9525" cap="flat">
              <a:noFill/>
              <a:prstDash val="solid"/>
              <a:miter/>
            </a:ln>
          </p:spPr>
          <p:txBody>
            <a:bodyPr rtlCol="0" anchor="ctr"/>
            <a:lstStyle/>
            <a:p>
              <a:endParaRPr lang="de-DE"/>
            </a:p>
          </p:txBody>
        </p:sp>
        <p:sp>
          <p:nvSpPr>
            <p:cNvPr id="110" name="Freihandform: Form 157">
              <a:extLst>
                <a:ext uri="{FF2B5EF4-FFF2-40B4-BE49-F238E27FC236}">
                  <a16:creationId xmlns:a16="http://schemas.microsoft.com/office/drawing/2014/main" id="{7C46BF44-10C9-E04D-BE31-64A36B9CCF09}"/>
                </a:ext>
              </a:extLst>
            </p:cNvPr>
            <p:cNvSpPr/>
            <p:nvPr/>
          </p:nvSpPr>
          <p:spPr>
            <a:xfrm>
              <a:off x="2083566"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11" name="Freihandform: Form 158">
              <a:extLst>
                <a:ext uri="{FF2B5EF4-FFF2-40B4-BE49-F238E27FC236}">
                  <a16:creationId xmlns:a16="http://schemas.microsoft.com/office/drawing/2014/main" id="{2B05F71D-A1BD-3547-99B2-D4DA84D34907}"/>
                </a:ext>
              </a:extLst>
            </p:cNvPr>
            <p:cNvSpPr/>
            <p:nvPr/>
          </p:nvSpPr>
          <p:spPr>
            <a:xfrm>
              <a:off x="2150561" y="359721"/>
              <a:ext cx="43915" cy="19874"/>
            </a:xfrm>
            <a:custGeom>
              <a:avLst/>
              <a:gdLst>
                <a:gd name="connsiteX0" fmla="*/ 130493 w 130492"/>
                <a:gd name="connsiteY0" fmla="*/ 59055 h 59055"/>
                <a:gd name="connsiteX1" fmla="*/ 0 w 130492"/>
                <a:gd name="connsiteY1" fmla="*/ 59055 h 59055"/>
                <a:gd name="connsiteX2" fmla="*/ 0 w 130492"/>
                <a:gd name="connsiteY2" fmla="*/ 0 h 59055"/>
                <a:gd name="connsiteX3" fmla="*/ 130493 w 130492"/>
                <a:gd name="connsiteY3" fmla="*/ 0 h 59055"/>
                <a:gd name="connsiteX4" fmla="*/ 130493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3" y="59055"/>
                  </a:moveTo>
                  <a:lnTo>
                    <a:pt x="0" y="59055"/>
                  </a:lnTo>
                  <a:lnTo>
                    <a:pt x="0" y="0"/>
                  </a:lnTo>
                  <a:lnTo>
                    <a:pt x="130493" y="0"/>
                  </a:lnTo>
                  <a:lnTo>
                    <a:pt x="130493" y="59055"/>
                  </a:lnTo>
                  <a:close/>
                </a:path>
              </a:pathLst>
            </a:custGeom>
            <a:solidFill>
              <a:srgbClr val="041E42"/>
            </a:solidFill>
            <a:ln w="9525" cap="flat">
              <a:noFill/>
              <a:prstDash val="solid"/>
              <a:miter/>
            </a:ln>
          </p:spPr>
          <p:txBody>
            <a:bodyPr rtlCol="0" anchor="ctr"/>
            <a:lstStyle/>
            <a:p>
              <a:endParaRPr lang="de-DE"/>
            </a:p>
          </p:txBody>
        </p:sp>
        <p:sp>
          <p:nvSpPr>
            <p:cNvPr id="161" name="Freihandform: Form 159">
              <a:extLst>
                <a:ext uri="{FF2B5EF4-FFF2-40B4-BE49-F238E27FC236}">
                  <a16:creationId xmlns:a16="http://schemas.microsoft.com/office/drawing/2014/main" id="{F52A9EAB-23CD-5E40-8ABD-2F6E2F1DF5C8}"/>
                </a:ext>
              </a:extLst>
            </p:cNvPr>
            <p:cNvSpPr/>
            <p:nvPr/>
          </p:nvSpPr>
          <p:spPr>
            <a:xfrm>
              <a:off x="2221081" y="300420"/>
              <a:ext cx="97126" cy="126295"/>
            </a:xfrm>
            <a:custGeom>
              <a:avLst/>
              <a:gdLst>
                <a:gd name="connsiteX0" fmla="*/ 288607 w 288607"/>
                <a:gd name="connsiteY0" fmla="*/ 222885 h 375284"/>
                <a:gd name="connsiteX1" fmla="*/ 143827 w 288607"/>
                <a:gd name="connsiteY1" fmla="*/ 375285 h 375284"/>
                <a:gd name="connsiteX2" fmla="*/ 0 w 288607"/>
                <a:gd name="connsiteY2" fmla="*/ 222885 h 375284"/>
                <a:gd name="connsiteX3" fmla="*/ 0 w 288607"/>
                <a:gd name="connsiteY3" fmla="*/ 0 h 375284"/>
                <a:gd name="connsiteX4" fmla="*/ 66675 w 288607"/>
                <a:gd name="connsiteY4" fmla="*/ 0 h 375284"/>
                <a:gd name="connsiteX5" fmla="*/ 66675 w 288607"/>
                <a:gd name="connsiteY5" fmla="*/ 219075 h 375284"/>
                <a:gd name="connsiteX6" fmla="*/ 144780 w 288607"/>
                <a:gd name="connsiteY6" fmla="*/ 312420 h 375284"/>
                <a:gd name="connsiteX7" fmla="*/ 220980 w 288607"/>
                <a:gd name="connsiteY7" fmla="*/ 219075 h 375284"/>
                <a:gd name="connsiteX8" fmla="*/ 220980 w 288607"/>
                <a:gd name="connsiteY8" fmla="*/ 0 h 375284"/>
                <a:gd name="connsiteX9" fmla="*/ 287655 w 288607"/>
                <a:gd name="connsiteY9" fmla="*/ 0 h 375284"/>
                <a:gd name="connsiteX10" fmla="*/ 287655 w 288607"/>
                <a:gd name="connsiteY10" fmla="*/ 222885 h 37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8607" h="375284">
                  <a:moveTo>
                    <a:pt x="288607" y="222885"/>
                  </a:moveTo>
                  <a:cubicBezTo>
                    <a:pt x="288607" y="311468"/>
                    <a:pt x="242888" y="375285"/>
                    <a:pt x="143827" y="375285"/>
                  </a:cubicBezTo>
                  <a:cubicBezTo>
                    <a:pt x="45720" y="375285"/>
                    <a:pt x="0" y="312420"/>
                    <a:pt x="0" y="222885"/>
                  </a:cubicBezTo>
                  <a:lnTo>
                    <a:pt x="0" y="0"/>
                  </a:lnTo>
                  <a:lnTo>
                    <a:pt x="66675" y="0"/>
                  </a:lnTo>
                  <a:lnTo>
                    <a:pt x="66675" y="219075"/>
                  </a:lnTo>
                  <a:cubicBezTo>
                    <a:pt x="66675" y="274320"/>
                    <a:pt x="90488" y="312420"/>
                    <a:pt x="144780" y="312420"/>
                  </a:cubicBezTo>
                  <a:cubicBezTo>
                    <a:pt x="199073" y="312420"/>
                    <a:pt x="220980" y="275272"/>
                    <a:pt x="220980" y="219075"/>
                  </a:cubicBezTo>
                  <a:lnTo>
                    <a:pt x="220980" y="0"/>
                  </a:lnTo>
                  <a:lnTo>
                    <a:pt x="287655" y="0"/>
                  </a:lnTo>
                  <a:lnTo>
                    <a:pt x="287655" y="222885"/>
                  </a:lnTo>
                  <a:close/>
                </a:path>
              </a:pathLst>
            </a:custGeom>
            <a:solidFill>
              <a:srgbClr val="041E42"/>
            </a:solidFill>
            <a:ln w="9525" cap="flat">
              <a:noFill/>
              <a:prstDash val="solid"/>
              <a:miter/>
            </a:ln>
          </p:spPr>
          <p:txBody>
            <a:bodyPr rtlCol="0" anchor="ctr"/>
            <a:lstStyle/>
            <a:p>
              <a:endParaRPr lang="de-DE"/>
            </a:p>
          </p:txBody>
        </p:sp>
        <p:sp>
          <p:nvSpPr>
            <p:cNvPr id="162" name="Freihandform: Form 160">
              <a:extLst>
                <a:ext uri="{FF2B5EF4-FFF2-40B4-BE49-F238E27FC236}">
                  <a16:creationId xmlns:a16="http://schemas.microsoft.com/office/drawing/2014/main" id="{56DAC2D6-4864-824A-8484-2673B6311168}"/>
                </a:ext>
              </a:extLst>
            </p:cNvPr>
            <p:cNvSpPr/>
            <p:nvPr/>
          </p:nvSpPr>
          <p:spPr>
            <a:xfrm>
              <a:off x="2346415" y="332795"/>
              <a:ext cx="76931" cy="9199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8 h 273367"/>
                <a:gd name="connsiteX6" fmla="*/ 0 w 228600"/>
                <a:gd name="connsiteY6" fmla="*/ 273368 h 273367"/>
                <a:gd name="connsiteX7" fmla="*/ 0 w 228600"/>
                <a:gd name="connsiteY7" fmla="*/ 6668 h 273367"/>
                <a:gd name="connsiteX8" fmla="*/ 61913 w 228600"/>
                <a:gd name="connsiteY8" fmla="*/ 6668 h 273367"/>
                <a:gd name="connsiteX9" fmla="*/ 61913 w 228600"/>
                <a:gd name="connsiteY9" fmla="*/ 39053 h 273367"/>
                <a:gd name="connsiteX10" fmla="*/ 62865 w 228600"/>
                <a:gd name="connsiteY10" fmla="*/ 39053 h 273367"/>
                <a:gd name="connsiteX11" fmla="*/ 140970 w 228600"/>
                <a:gd name="connsiteY11" fmla="*/ 0 h 273367"/>
                <a:gd name="connsiteX12" fmla="*/ 228600 w 228600"/>
                <a:gd name="connsiteY12" fmla="*/ 107632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8" y="15240"/>
                    <a:pt x="106680" y="0"/>
                    <a:pt x="140970" y="0"/>
                  </a:cubicBezTo>
                  <a:cubicBezTo>
                    <a:pt x="201930" y="0"/>
                    <a:pt x="228600" y="44768"/>
                    <a:pt x="228600" y="107632"/>
                  </a:cubicBezTo>
                  <a:lnTo>
                    <a:pt x="228600" y="272415"/>
                  </a:lnTo>
                  <a:close/>
                </a:path>
              </a:pathLst>
            </a:custGeom>
            <a:solidFill>
              <a:srgbClr val="041E42"/>
            </a:solidFill>
            <a:ln w="9525" cap="flat">
              <a:noFill/>
              <a:prstDash val="solid"/>
              <a:miter/>
            </a:ln>
          </p:spPr>
          <p:txBody>
            <a:bodyPr rtlCol="0" anchor="ctr"/>
            <a:lstStyle/>
            <a:p>
              <a:endParaRPr lang="de-DE"/>
            </a:p>
          </p:txBody>
        </p:sp>
        <p:sp>
          <p:nvSpPr>
            <p:cNvPr id="163" name="Freihandform: Form 161">
              <a:extLst>
                <a:ext uri="{FF2B5EF4-FFF2-40B4-BE49-F238E27FC236}">
                  <a16:creationId xmlns:a16="http://schemas.microsoft.com/office/drawing/2014/main" id="{83064270-0B8F-2F42-9C25-FAFCDB08E2B3}"/>
                </a:ext>
              </a:extLst>
            </p:cNvPr>
            <p:cNvSpPr/>
            <p:nvPr/>
          </p:nvSpPr>
          <p:spPr>
            <a:xfrm>
              <a:off x="2447067" y="294971"/>
              <a:ext cx="26605" cy="129501"/>
            </a:xfrm>
            <a:custGeom>
              <a:avLst/>
              <a:gdLst>
                <a:gd name="connsiteX0" fmla="*/ 79057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7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7" y="38100"/>
                  </a:moveTo>
                  <a:cubicBezTo>
                    <a:pt x="79057" y="60007"/>
                    <a:pt x="60960" y="76200"/>
                    <a:pt x="39052" y="76200"/>
                  </a:cubicBezTo>
                  <a:cubicBezTo>
                    <a:pt x="17145" y="76200"/>
                    <a:pt x="0" y="60960"/>
                    <a:pt x="0" y="38100"/>
                  </a:cubicBezTo>
                  <a:cubicBezTo>
                    <a:pt x="0" y="16193"/>
                    <a:pt x="18098" y="0"/>
                    <a:pt x="39052" y="0"/>
                  </a:cubicBezTo>
                  <a:cubicBezTo>
                    <a:pt x="60960" y="0"/>
                    <a:pt x="79057" y="16193"/>
                    <a:pt x="79057"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164" name="Freihandform: Form 162">
              <a:extLst>
                <a:ext uri="{FF2B5EF4-FFF2-40B4-BE49-F238E27FC236}">
                  <a16:creationId xmlns:a16="http://schemas.microsoft.com/office/drawing/2014/main" id="{39E6B803-7E55-B74D-BD83-12DA49BAA7CF}"/>
                </a:ext>
              </a:extLst>
            </p:cNvPr>
            <p:cNvSpPr/>
            <p:nvPr/>
          </p:nvSpPr>
          <p:spPr>
            <a:xfrm>
              <a:off x="2488418" y="335039"/>
              <a:ext cx="87189" cy="89753"/>
            </a:xfrm>
            <a:custGeom>
              <a:avLst/>
              <a:gdLst>
                <a:gd name="connsiteX0" fmla="*/ 259080 w 259079"/>
                <a:gd name="connsiteY0" fmla="*/ 0 h 266700"/>
                <a:gd name="connsiteX1" fmla="*/ 161925 w 259079"/>
                <a:gd name="connsiteY1" fmla="*/ 266700 h 266700"/>
                <a:gd name="connsiteX2" fmla="*/ 97155 w 259079"/>
                <a:gd name="connsiteY2" fmla="*/ 266700 h 266700"/>
                <a:gd name="connsiteX3" fmla="*/ 0 w 259079"/>
                <a:gd name="connsiteY3" fmla="*/ 0 h 266700"/>
                <a:gd name="connsiteX4" fmla="*/ 68580 w 259079"/>
                <a:gd name="connsiteY4" fmla="*/ 0 h 266700"/>
                <a:gd name="connsiteX5" fmla="*/ 129540 w 259079"/>
                <a:gd name="connsiteY5" fmla="*/ 193358 h 266700"/>
                <a:gd name="connsiteX6" fmla="*/ 130492 w 259079"/>
                <a:gd name="connsiteY6" fmla="*/ 193358 h 266700"/>
                <a:gd name="connsiteX7" fmla="*/ 191452 w 259079"/>
                <a:gd name="connsiteY7" fmla="*/ 0 h 266700"/>
                <a:gd name="connsiteX8" fmla="*/ 259080 w 259079"/>
                <a:gd name="connsiteY8"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079" h="266700">
                  <a:moveTo>
                    <a:pt x="259080" y="0"/>
                  </a:moveTo>
                  <a:lnTo>
                    <a:pt x="161925" y="266700"/>
                  </a:lnTo>
                  <a:lnTo>
                    <a:pt x="97155" y="266700"/>
                  </a:lnTo>
                  <a:lnTo>
                    <a:pt x="0" y="0"/>
                  </a:lnTo>
                  <a:lnTo>
                    <a:pt x="68580" y="0"/>
                  </a:lnTo>
                  <a:lnTo>
                    <a:pt x="129540" y="193358"/>
                  </a:lnTo>
                  <a:lnTo>
                    <a:pt x="130492" y="193358"/>
                  </a:lnTo>
                  <a:lnTo>
                    <a:pt x="191452" y="0"/>
                  </a:lnTo>
                  <a:lnTo>
                    <a:pt x="259080" y="0"/>
                  </a:lnTo>
                  <a:close/>
                </a:path>
              </a:pathLst>
            </a:custGeom>
            <a:solidFill>
              <a:srgbClr val="041E42"/>
            </a:solidFill>
            <a:ln w="9525" cap="flat">
              <a:noFill/>
              <a:prstDash val="solid"/>
              <a:miter/>
            </a:ln>
          </p:spPr>
          <p:txBody>
            <a:bodyPr rtlCol="0" anchor="ctr"/>
            <a:lstStyle/>
            <a:p>
              <a:endParaRPr lang="de-DE"/>
            </a:p>
          </p:txBody>
        </p:sp>
        <p:sp>
          <p:nvSpPr>
            <p:cNvPr id="165" name="Freihandform: Form 163">
              <a:extLst>
                <a:ext uri="{FF2B5EF4-FFF2-40B4-BE49-F238E27FC236}">
                  <a16:creationId xmlns:a16="http://schemas.microsoft.com/office/drawing/2014/main" id="{4F878F31-5551-6441-AA11-26AB616DFB32}"/>
                </a:ext>
              </a:extLst>
            </p:cNvPr>
            <p:cNvSpPr/>
            <p:nvPr/>
          </p:nvSpPr>
          <p:spPr>
            <a:xfrm>
              <a:off x="2585223" y="332795"/>
              <a:ext cx="81739" cy="93920"/>
            </a:xfrm>
            <a:custGeom>
              <a:avLst/>
              <a:gdLst>
                <a:gd name="connsiteX0" fmla="*/ 132398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8 w 242887"/>
                <a:gd name="connsiteY6" fmla="*/ 225743 h 279082"/>
                <a:gd name="connsiteX7" fmla="*/ 198120 w 242887"/>
                <a:gd name="connsiteY7" fmla="*/ 194310 h 279082"/>
                <a:gd name="connsiteX8" fmla="*/ 237173 w 242887"/>
                <a:gd name="connsiteY8" fmla="*/ 235268 h 279082"/>
                <a:gd name="connsiteX9" fmla="*/ 132398 w 242887"/>
                <a:gd name="connsiteY9" fmla="*/ 279083 h 279082"/>
                <a:gd name="connsiteX10" fmla="*/ 62865 w 242887"/>
                <a:gd name="connsiteY10" fmla="*/ 115253 h 279082"/>
                <a:gd name="connsiteX11" fmla="*/ 183833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8" y="0"/>
                  </a:cubicBezTo>
                  <a:cubicBezTo>
                    <a:pt x="196215" y="0"/>
                    <a:pt x="242888" y="53340"/>
                    <a:pt x="242888" y="135255"/>
                  </a:cubicBezTo>
                  <a:cubicBezTo>
                    <a:pt x="242888" y="143828"/>
                    <a:pt x="241935" y="153353"/>
                    <a:pt x="241935" y="160972"/>
                  </a:cubicBezTo>
                  <a:lnTo>
                    <a:pt x="62865" y="160972"/>
                  </a:lnTo>
                  <a:cubicBezTo>
                    <a:pt x="69533" y="201930"/>
                    <a:pt x="94298" y="225743"/>
                    <a:pt x="132398" y="225743"/>
                  </a:cubicBezTo>
                  <a:cubicBezTo>
                    <a:pt x="157163" y="225743"/>
                    <a:pt x="177165" y="216218"/>
                    <a:pt x="198120" y="194310"/>
                  </a:cubicBezTo>
                  <a:lnTo>
                    <a:pt x="237173" y="235268"/>
                  </a:lnTo>
                  <a:cubicBezTo>
                    <a:pt x="206693" y="264795"/>
                    <a:pt x="173355" y="279083"/>
                    <a:pt x="132398" y="279083"/>
                  </a:cubicBezTo>
                  <a:close/>
                  <a:moveTo>
                    <a:pt x="62865" y="115253"/>
                  </a:moveTo>
                  <a:lnTo>
                    <a:pt x="183833" y="115253"/>
                  </a:lnTo>
                  <a:cubicBezTo>
                    <a:pt x="180975" y="74295"/>
                    <a:pt x="160020" y="50482"/>
                    <a:pt x="124778" y="50482"/>
                  </a:cubicBezTo>
                  <a:cubicBezTo>
                    <a:pt x="90488" y="50482"/>
                    <a:pt x="68580" y="74295"/>
                    <a:pt x="62865" y="115253"/>
                  </a:cubicBezTo>
                  <a:close/>
                </a:path>
              </a:pathLst>
            </a:custGeom>
            <a:solidFill>
              <a:srgbClr val="041E42"/>
            </a:solidFill>
            <a:ln w="9525" cap="flat">
              <a:noFill/>
              <a:prstDash val="solid"/>
              <a:miter/>
            </a:ln>
          </p:spPr>
          <p:txBody>
            <a:bodyPr rtlCol="0" anchor="ctr"/>
            <a:lstStyle/>
            <a:p>
              <a:endParaRPr lang="de-DE"/>
            </a:p>
          </p:txBody>
        </p:sp>
        <p:sp>
          <p:nvSpPr>
            <p:cNvPr id="166" name="Freihandform: Form 165">
              <a:extLst>
                <a:ext uri="{FF2B5EF4-FFF2-40B4-BE49-F238E27FC236}">
                  <a16:creationId xmlns:a16="http://schemas.microsoft.com/office/drawing/2014/main" id="{A9B8B921-5832-514D-926F-B6315667914B}"/>
                </a:ext>
              </a:extLst>
            </p:cNvPr>
            <p:cNvSpPr/>
            <p:nvPr/>
          </p:nvSpPr>
          <p:spPr>
            <a:xfrm>
              <a:off x="2690683" y="332713"/>
              <a:ext cx="53852" cy="91758"/>
            </a:xfrm>
            <a:custGeom>
              <a:avLst/>
              <a:gdLst>
                <a:gd name="connsiteX0" fmla="*/ 160020 w 160019"/>
                <a:gd name="connsiteY0" fmla="*/ 5005 h 272657"/>
                <a:gd name="connsiteX1" fmla="*/ 150495 w 160019"/>
                <a:gd name="connsiteY1" fmla="*/ 68823 h 272657"/>
                <a:gd name="connsiteX2" fmla="*/ 116205 w 160019"/>
                <a:gd name="connsiteY2" fmla="*/ 60250 h 272657"/>
                <a:gd name="connsiteX3" fmla="*/ 61913 w 160019"/>
                <a:gd name="connsiteY3" fmla="*/ 135498 h 272657"/>
                <a:gd name="connsiteX4" fmla="*/ 61913 w 160019"/>
                <a:gd name="connsiteY4" fmla="*/ 272658 h 272657"/>
                <a:gd name="connsiteX5" fmla="*/ 0 w 160019"/>
                <a:gd name="connsiteY5" fmla="*/ 272658 h 272657"/>
                <a:gd name="connsiteX6" fmla="*/ 0 w 160019"/>
                <a:gd name="connsiteY6" fmla="*/ 5958 h 272657"/>
                <a:gd name="connsiteX7" fmla="*/ 60960 w 160019"/>
                <a:gd name="connsiteY7" fmla="*/ 5958 h 272657"/>
                <a:gd name="connsiteX8" fmla="*/ 60960 w 160019"/>
                <a:gd name="connsiteY8" fmla="*/ 40248 h 272657"/>
                <a:gd name="connsiteX9" fmla="*/ 61913 w 160019"/>
                <a:gd name="connsiteY9" fmla="*/ 40248 h 272657"/>
                <a:gd name="connsiteX10" fmla="*/ 131445 w 160019"/>
                <a:gd name="connsiteY10" fmla="*/ 243 h 272657"/>
                <a:gd name="connsiteX11" fmla="*/ 160020 w 160019"/>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19"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67" name="Freihandform: Form 166">
              <a:extLst>
                <a:ext uri="{FF2B5EF4-FFF2-40B4-BE49-F238E27FC236}">
                  <a16:creationId xmlns:a16="http://schemas.microsoft.com/office/drawing/2014/main" id="{F1F94FBC-1DCD-7F45-ACAE-AFCCBA241EA9}"/>
                </a:ext>
              </a:extLst>
            </p:cNvPr>
            <p:cNvSpPr/>
            <p:nvPr/>
          </p:nvSpPr>
          <p:spPr>
            <a:xfrm>
              <a:off x="2754472" y="332474"/>
              <a:ext cx="69238" cy="94240"/>
            </a:xfrm>
            <a:custGeom>
              <a:avLst/>
              <a:gdLst>
                <a:gd name="connsiteX0" fmla="*/ 29527 w 205739"/>
                <a:gd name="connsiteY0" fmla="*/ 198120 h 280034"/>
                <a:gd name="connsiteX1" fmla="*/ 104775 w 205739"/>
                <a:gd name="connsiteY1" fmla="*/ 227647 h 280034"/>
                <a:gd name="connsiteX2" fmla="*/ 143827 w 205739"/>
                <a:gd name="connsiteY2" fmla="*/ 200978 h 280034"/>
                <a:gd name="connsiteX3" fmla="*/ 10477 w 205739"/>
                <a:gd name="connsiteY3" fmla="*/ 82868 h 280034"/>
                <a:gd name="connsiteX4" fmla="*/ 111442 w 205739"/>
                <a:gd name="connsiteY4" fmla="*/ 0 h 280034"/>
                <a:gd name="connsiteX5" fmla="*/ 203835 w 205739"/>
                <a:gd name="connsiteY5" fmla="*/ 27622 h 280034"/>
                <a:gd name="connsiteX6" fmla="*/ 174307 w 205739"/>
                <a:gd name="connsiteY6" fmla="*/ 76200 h 280034"/>
                <a:gd name="connsiteX7" fmla="*/ 110490 w 205739"/>
                <a:gd name="connsiteY7" fmla="*/ 52387 h 280034"/>
                <a:gd name="connsiteX8" fmla="*/ 72390 w 205739"/>
                <a:gd name="connsiteY8" fmla="*/ 77153 h 280034"/>
                <a:gd name="connsiteX9" fmla="*/ 205740 w 205739"/>
                <a:gd name="connsiteY9" fmla="*/ 195262 h 280034"/>
                <a:gd name="connsiteX10" fmla="*/ 102870 w 205739"/>
                <a:gd name="connsiteY10" fmla="*/ 280035 h 280034"/>
                <a:gd name="connsiteX11" fmla="*/ 0 w 205739"/>
                <a:gd name="connsiteY11" fmla="*/ 247650 h 280034"/>
                <a:gd name="connsiteX12" fmla="*/ 29527 w 205739"/>
                <a:gd name="connsiteY12" fmla="*/ 198120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39" h="280034">
                  <a:moveTo>
                    <a:pt x="29527" y="198120"/>
                  </a:moveTo>
                  <a:cubicBezTo>
                    <a:pt x="56197" y="218122"/>
                    <a:pt x="80963" y="227647"/>
                    <a:pt x="104775" y="227647"/>
                  </a:cubicBezTo>
                  <a:cubicBezTo>
                    <a:pt x="127635" y="227647"/>
                    <a:pt x="143827" y="217170"/>
                    <a:pt x="143827" y="200978"/>
                  </a:cubicBezTo>
                  <a:cubicBezTo>
                    <a:pt x="143827" y="155258"/>
                    <a:pt x="10477" y="171450"/>
                    <a:pt x="10477" y="82868"/>
                  </a:cubicBezTo>
                  <a:cubicBezTo>
                    <a:pt x="10477" y="33338"/>
                    <a:pt x="51435" y="0"/>
                    <a:pt x="111442" y="0"/>
                  </a:cubicBezTo>
                  <a:cubicBezTo>
                    <a:pt x="143827" y="0"/>
                    <a:pt x="175260" y="9525"/>
                    <a:pt x="203835" y="27622"/>
                  </a:cubicBezTo>
                  <a:lnTo>
                    <a:pt x="174307" y="76200"/>
                  </a:lnTo>
                  <a:cubicBezTo>
                    <a:pt x="151447" y="60960"/>
                    <a:pt x="130492" y="52387"/>
                    <a:pt x="110490" y="52387"/>
                  </a:cubicBezTo>
                  <a:cubicBezTo>
                    <a:pt x="87630" y="52387"/>
                    <a:pt x="72390" y="61912"/>
                    <a:pt x="72390" y="77153"/>
                  </a:cubicBezTo>
                  <a:cubicBezTo>
                    <a:pt x="72390" y="120968"/>
                    <a:pt x="205740" y="105728"/>
                    <a:pt x="205740" y="195262"/>
                  </a:cubicBezTo>
                  <a:cubicBezTo>
                    <a:pt x="205740" y="245745"/>
                    <a:pt x="164782" y="280035"/>
                    <a:pt x="102870" y="280035"/>
                  </a:cubicBezTo>
                  <a:cubicBezTo>
                    <a:pt x="67627" y="280035"/>
                    <a:pt x="31432" y="268605"/>
                    <a:pt x="0" y="247650"/>
                  </a:cubicBezTo>
                  <a:lnTo>
                    <a:pt x="29527" y="198120"/>
                  </a:lnTo>
                  <a:close/>
                </a:path>
              </a:pathLst>
            </a:custGeom>
            <a:solidFill>
              <a:srgbClr val="041E42"/>
            </a:solidFill>
            <a:ln w="9525" cap="flat">
              <a:noFill/>
              <a:prstDash val="solid"/>
              <a:miter/>
            </a:ln>
          </p:spPr>
          <p:txBody>
            <a:bodyPr rtlCol="0" anchor="ctr"/>
            <a:lstStyle/>
            <a:p>
              <a:endParaRPr lang="de-DE"/>
            </a:p>
          </p:txBody>
        </p:sp>
        <p:sp>
          <p:nvSpPr>
            <p:cNvPr id="168" name="Freihandform: Form 168">
              <a:extLst>
                <a:ext uri="{FF2B5EF4-FFF2-40B4-BE49-F238E27FC236}">
                  <a16:creationId xmlns:a16="http://schemas.microsoft.com/office/drawing/2014/main" id="{A7947A49-F9C4-B64E-8504-89185189219C}"/>
                </a:ext>
              </a:extLst>
            </p:cNvPr>
            <p:cNvSpPr/>
            <p:nvPr/>
          </p:nvSpPr>
          <p:spPr>
            <a:xfrm>
              <a:off x="2843264" y="294971"/>
              <a:ext cx="26605" cy="129501"/>
            </a:xfrm>
            <a:custGeom>
              <a:avLst/>
              <a:gdLst>
                <a:gd name="connsiteX0" fmla="*/ 79058 w 79057"/>
                <a:gd name="connsiteY0" fmla="*/ 38100 h 384810"/>
                <a:gd name="connsiteX1" fmla="*/ 39053 w 79057"/>
                <a:gd name="connsiteY1" fmla="*/ 76200 h 384810"/>
                <a:gd name="connsiteX2" fmla="*/ 0 w 79057"/>
                <a:gd name="connsiteY2" fmla="*/ 38100 h 384810"/>
                <a:gd name="connsiteX3" fmla="*/ 39053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3" y="76200"/>
                  </a:cubicBezTo>
                  <a:cubicBezTo>
                    <a:pt x="17145" y="76200"/>
                    <a:pt x="0" y="60960"/>
                    <a:pt x="0" y="38100"/>
                  </a:cubicBezTo>
                  <a:cubicBezTo>
                    <a:pt x="0" y="16193"/>
                    <a:pt x="18098" y="0"/>
                    <a:pt x="39053"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169" name="Freihandform: Form 169">
              <a:extLst>
                <a:ext uri="{FF2B5EF4-FFF2-40B4-BE49-F238E27FC236}">
                  <a16:creationId xmlns:a16="http://schemas.microsoft.com/office/drawing/2014/main" id="{6E5D9105-D144-984F-9DEF-14279FE68D11}"/>
                </a:ext>
              </a:extLst>
            </p:cNvPr>
            <p:cNvSpPr/>
            <p:nvPr/>
          </p:nvSpPr>
          <p:spPr>
            <a:xfrm>
              <a:off x="2884935" y="306189"/>
              <a:ext cx="55775" cy="120525"/>
            </a:xfrm>
            <a:custGeom>
              <a:avLst/>
              <a:gdLst>
                <a:gd name="connsiteX0" fmla="*/ 165735 w 165735"/>
                <a:gd name="connsiteY0" fmla="*/ 295275 h 358139"/>
                <a:gd name="connsiteX1" fmla="*/ 165735 w 165735"/>
                <a:gd name="connsiteY1" fmla="*/ 348615 h 358139"/>
                <a:gd name="connsiteX2" fmla="*/ 113348 w 165735"/>
                <a:gd name="connsiteY2" fmla="*/ 358140 h 358139"/>
                <a:gd name="connsiteX3" fmla="*/ 40958 w 165735"/>
                <a:gd name="connsiteY3" fmla="*/ 282892 h 358139"/>
                <a:gd name="connsiteX4" fmla="*/ 40958 w 165735"/>
                <a:gd name="connsiteY4" fmla="*/ 137160 h 358139"/>
                <a:gd name="connsiteX5" fmla="*/ 0 w 165735"/>
                <a:gd name="connsiteY5" fmla="*/ 137160 h 358139"/>
                <a:gd name="connsiteX6" fmla="*/ 0 w 165735"/>
                <a:gd name="connsiteY6" fmla="*/ 85725 h 358139"/>
                <a:gd name="connsiteX7" fmla="*/ 40005 w 165735"/>
                <a:gd name="connsiteY7" fmla="*/ 85725 h 358139"/>
                <a:gd name="connsiteX8" fmla="*/ 40005 w 165735"/>
                <a:gd name="connsiteY8" fmla="*/ 13335 h 358139"/>
                <a:gd name="connsiteX9" fmla="*/ 101918 w 165735"/>
                <a:gd name="connsiteY9" fmla="*/ 0 h 358139"/>
                <a:gd name="connsiteX10" fmla="*/ 101918 w 165735"/>
                <a:gd name="connsiteY10" fmla="*/ 86677 h 358139"/>
                <a:gd name="connsiteX11" fmla="*/ 165735 w 165735"/>
                <a:gd name="connsiteY11" fmla="*/ 86677 h 358139"/>
                <a:gd name="connsiteX12" fmla="*/ 165735 w 165735"/>
                <a:gd name="connsiteY12" fmla="*/ 138113 h 358139"/>
                <a:gd name="connsiteX13" fmla="*/ 101918 w 165735"/>
                <a:gd name="connsiteY13" fmla="*/ 138113 h 358139"/>
                <a:gd name="connsiteX14" fmla="*/ 101918 w 165735"/>
                <a:gd name="connsiteY14" fmla="*/ 269558 h 358139"/>
                <a:gd name="connsiteX15" fmla="*/ 130493 w 165735"/>
                <a:gd name="connsiteY15" fmla="*/ 304800 h 358139"/>
                <a:gd name="connsiteX16" fmla="*/ 165735 w 165735"/>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5" h="358139">
                  <a:moveTo>
                    <a:pt x="165735" y="295275"/>
                  </a:moveTo>
                  <a:lnTo>
                    <a:pt x="165735" y="348615"/>
                  </a:lnTo>
                  <a:cubicBezTo>
                    <a:pt x="152400" y="355283"/>
                    <a:pt x="131445" y="358140"/>
                    <a:pt x="113348"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3"/>
                    <a:pt x="110490" y="304800"/>
                    <a:pt x="130493" y="304800"/>
                  </a:cubicBezTo>
                  <a:cubicBezTo>
                    <a:pt x="141923" y="303848"/>
                    <a:pt x="155258" y="300038"/>
                    <a:pt x="165735" y="295275"/>
                  </a:cubicBezTo>
                  <a:close/>
                </a:path>
              </a:pathLst>
            </a:custGeom>
            <a:solidFill>
              <a:srgbClr val="041E42"/>
            </a:solidFill>
            <a:ln w="9525" cap="flat">
              <a:noFill/>
              <a:prstDash val="solid"/>
              <a:miter/>
            </a:ln>
          </p:spPr>
          <p:txBody>
            <a:bodyPr rtlCol="0" anchor="ctr"/>
            <a:lstStyle/>
            <a:p>
              <a:endParaRPr lang="de-DE"/>
            </a:p>
          </p:txBody>
        </p:sp>
        <p:sp>
          <p:nvSpPr>
            <p:cNvPr id="170" name="Freihandform: Form 170">
              <a:extLst>
                <a:ext uri="{FF2B5EF4-FFF2-40B4-BE49-F238E27FC236}">
                  <a16:creationId xmlns:a16="http://schemas.microsoft.com/office/drawing/2014/main" id="{677B9C65-3299-894C-9687-B30AA05ACC97}"/>
                </a:ext>
              </a:extLst>
            </p:cNvPr>
            <p:cNvSpPr/>
            <p:nvPr/>
          </p:nvSpPr>
          <p:spPr>
            <a:xfrm>
              <a:off x="2957058" y="296573"/>
              <a:ext cx="75970" cy="130142"/>
            </a:xfrm>
            <a:custGeom>
              <a:avLst/>
              <a:gdLst>
                <a:gd name="connsiteX0" fmla="*/ 114300 w 225742"/>
                <a:gd name="connsiteY0" fmla="*/ 215265 h 386714"/>
                <a:gd name="connsiteX1" fmla="*/ 164783 w 225742"/>
                <a:gd name="connsiteY1" fmla="*/ 220980 h 386714"/>
                <a:gd name="connsiteX2" fmla="*/ 164783 w 225742"/>
                <a:gd name="connsiteY2" fmla="*/ 211455 h 386714"/>
                <a:gd name="connsiteX3" fmla="*/ 105728 w 225742"/>
                <a:gd name="connsiteY3" fmla="*/ 160020 h 386714"/>
                <a:gd name="connsiteX4" fmla="*/ 38100 w 225742"/>
                <a:gd name="connsiteY4" fmla="*/ 175260 h 386714"/>
                <a:gd name="connsiteX5" fmla="*/ 24765 w 225742"/>
                <a:gd name="connsiteY5" fmla="*/ 122873 h 386714"/>
                <a:gd name="connsiteX6" fmla="*/ 112395 w 225742"/>
                <a:gd name="connsiteY6" fmla="*/ 107632 h 386714"/>
                <a:gd name="connsiteX7" fmla="*/ 225743 w 225742"/>
                <a:gd name="connsiteY7" fmla="*/ 210502 h 386714"/>
                <a:gd name="connsiteX8" fmla="*/ 225743 w 225742"/>
                <a:gd name="connsiteY8" fmla="*/ 381000 h 386714"/>
                <a:gd name="connsiteX9" fmla="*/ 166688 w 225742"/>
                <a:gd name="connsiteY9" fmla="*/ 381000 h 386714"/>
                <a:gd name="connsiteX10" fmla="*/ 166688 w 225742"/>
                <a:gd name="connsiteY10" fmla="*/ 352425 h 386714"/>
                <a:gd name="connsiteX11" fmla="*/ 165735 w 225742"/>
                <a:gd name="connsiteY11" fmla="*/ 352425 h 386714"/>
                <a:gd name="connsiteX12" fmla="*/ 87630 w 225742"/>
                <a:gd name="connsiteY12" fmla="*/ 386715 h 386714"/>
                <a:gd name="connsiteX13" fmla="*/ 0 w 225742"/>
                <a:gd name="connsiteY13" fmla="*/ 301942 h 386714"/>
                <a:gd name="connsiteX14" fmla="*/ 114300 w 225742"/>
                <a:gd name="connsiteY14" fmla="*/ 215265 h 386714"/>
                <a:gd name="connsiteX15" fmla="*/ 63818 w 225742"/>
                <a:gd name="connsiteY15" fmla="*/ 72390 h 386714"/>
                <a:gd name="connsiteX16" fmla="*/ 26670 w 225742"/>
                <a:gd name="connsiteY16" fmla="*/ 36195 h 386714"/>
                <a:gd name="connsiteX17" fmla="*/ 63818 w 225742"/>
                <a:gd name="connsiteY17" fmla="*/ 0 h 386714"/>
                <a:gd name="connsiteX18" fmla="*/ 100965 w 225742"/>
                <a:gd name="connsiteY18" fmla="*/ 36195 h 386714"/>
                <a:gd name="connsiteX19" fmla="*/ 63818 w 225742"/>
                <a:gd name="connsiteY19" fmla="*/ 72390 h 386714"/>
                <a:gd name="connsiteX20" fmla="*/ 103823 w 225742"/>
                <a:gd name="connsiteY20" fmla="*/ 340042 h 386714"/>
                <a:gd name="connsiteX21" fmla="*/ 164783 w 225742"/>
                <a:gd name="connsiteY21" fmla="*/ 307658 h 386714"/>
                <a:gd name="connsiteX22" fmla="*/ 164783 w 225742"/>
                <a:gd name="connsiteY22" fmla="*/ 261938 h 386714"/>
                <a:gd name="connsiteX23" fmla="*/ 120968 w 225742"/>
                <a:gd name="connsiteY23" fmla="*/ 257175 h 386714"/>
                <a:gd name="connsiteX24" fmla="*/ 59055 w 225742"/>
                <a:gd name="connsiteY24" fmla="*/ 300990 h 386714"/>
                <a:gd name="connsiteX25" fmla="*/ 103823 w 225742"/>
                <a:gd name="connsiteY25" fmla="*/ 340042 h 386714"/>
                <a:gd name="connsiteX26" fmla="*/ 172403 w 225742"/>
                <a:gd name="connsiteY26" fmla="*/ 72390 h 386714"/>
                <a:gd name="connsiteX27" fmla="*/ 135255 w 225742"/>
                <a:gd name="connsiteY27" fmla="*/ 36195 h 386714"/>
                <a:gd name="connsiteX28" fmla="*/ 172403 w 225742"/>
                <a:gd name="connsiteY28" fmla="*/ 0 h 386714"/>
                <a:gd name="connsiteX29" fmla="*/ 209550 w 225742"/>
                <a:gd name="connsiteY29" fmla="*/ 36195 h 386714"/>
                <a:gd name="connsiteX30" fmla="*/ 172403 w 225742"/>
                <a:gd name="connsiteY30" fmla="*/ 72390 h 38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4">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2"/>
                    <a:pt x="112395" y="107632"/>
                  </a:cubicBezTo>
                  <a:cubicBezTo>
                    <a:pt x="187643" y="107632"/>
                    <a:pt x="225743" y="142875"/>
                    <a:pt x="225743" y="210502"/>
                  </a:cubicBezTo>
                  <a:lnTo>
                    <a:pt x="225743"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8" y="72390"/>
                  </a:moveTo>
                  <a:cubicBezTo>
                    <a:pt x="43815" y="72390"/>
                    <a:pt x="26670" y="55245"/>
                    <a:pt x="26670" y="36195"/>
                  </a:cubicBezTo>
                  <a:cubicBezTo>
                    <a:pt x="26670" y="17145"/>
                    <a:pt x="43815" y="0"/>
                    <a:pt x="63818" y="0"/>
                  </a:cubicBezTo>
                  <a:cubicBezTo>
                    <a:pt x="83820" y="0"/>
                    <a:pt x="100965" y="17145"/>
                    <a:pt x="100965" y="36195"/>
                  </a:cubicBezTo>
                  <a:cubicBezTo>
                    <a:pt x="100965" y="56198"/>
                    <a:pt x="83820" y="72390"/>
                    <a:pt x="63818" y="72390"/>
                  </a:cubicBezTo>
                  <a:close/>
                  <a:moveTo>
                    <a:pt x="103823" y="340042"/>
                  </a:moveTo>
                  <a:cubicBezTo>
                    <a:pt x="126683" y="340042"/>
                    <a:pt x="147638" y="328613"/>
                    <a:pt x="164783" y="307658"/>
                  </a:cubicBezTo>
                  <a:lnTo>
                    <a:pt x="164783" y="261938"/>
                  </a:lnTo>
                  <a:cubicBezTo>
                    <a:pt x="150495" y="258127"/>
                    <a:pt x="135255" y="257175"/>
                    <a:pt x="120968" y="257175"/>
                  </a:cubicBezTo>
                  <a:cubicBezTo>
                    <a:pt x="81915" y="257175"/>
                    <a:pt x="59055" y="272415"/>
                    <a:pt x="59055" y="300990"/>
                  </a:cubicBezTo>
                  <a:cubicBezTo>
                    <a:pt x="59055" y="324803"/>
                    <a:pt x="76200" y="340042"/>
                    <a:pt x="103823"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solidFill>
              <a:srgbClr val="041E42"/>
            </a:solidFill>
            <a:ln w="9525" cap="flat">
              <a:noFill/>
              <a:prstDash val="solid"/>
              <a:miter/>
            </a:ln>
          </p:spPr>
          <p:txBody>
            <a:bodyPr rtlCol="0" anchor="ctr"/>
            <a:lstStyle/>
            <a:p>
              <a:endParaRPr lang="de-DE"/>
            </a:p>
          </p:txBody>
        </p:sp>
        <p:sp>
          <p:nvSpPr>
            <p:cNvPr id="171" name="Freihandform: Form 171">
              <a:extLst>
                <a:ext uri="{FF2B5EF4-FFF2-40B4-BE49-F238E27FC236}">
                  <a16:creationId xmlns:a16="http://schemas.microsoft.com/office/drawing/2014/main" id="{96C51A6D-304B-6E46-9B91-D1B6268C1EBD}"/>
                </a:ext>
              </a:extLst>
            </p:cNvPr>
            <p:cNvSpPr/>
            <p:nvPr/>
          </p:nvSpPr>
          <p:spPr>
            <a:xfrm>
              <a:off x="3049376" y="306189"/>
              <a:ext cx="55775" cy="120525"/>
            </a:xfrm>
            <a:custGeom>
              <a:avLst/>
              <a:gdLst>
                <a:gd name="connsiteX0" fmla="*/ 165735 w 165734"/>
                <a:gd name="connsiteY0" fmla="*/ 295275 h 358139"/>
                <a:gd name="connsiteX1" fmla="*/ 165735 w 165734"/>
                <a:gd name="connsiteY1" fmla="*/ 348615 h 358139"/>
                <a:gd name="connsiteX2" fmla="*/ 113347 w 165734"/>
                <a:gd name="connsiteY2" fmla="*/ 358140 h 358139"/>
                <a:gd name="connsiteX3" fmla="*/ 40957 w 165734"/>
                <a:gd name="connsiteY3" fmla="*/ 282892 h 358139"/>
                <a:gd name="connsiteX4" fmla="*/ 40957 w 165734"/>
                <a:gd name="connsiteY4" fmla="*/ 137160 h 358139"/>
                <a:gd name="connsiteX5" fmla="*/ 0 w 165734"/>
                <a:gd name="connsiteY5" fmla="*/ 137160 h 358139"/>
                <a:gd name="connsiteX6" fmla="*/ 0 w 165734"/>
                <a:gd name="connsiteY6" fmla="*/ 85725 h 358139"/>
                <a:gd name="connsiteX7" fmla="*/ 40005 w 165734"/>
                <a:gd name="connsiteY7" fmla="*/ 85725 h 358139"/>
                <a:gd name="connsiteX8" fmla="*/ 40005 w 165734"/>
                <a:gd name="connsiteY8" fmla="*/ 13335 h 358139"/>
                <a:gd name="connsiteX9" fmla="*/ 101917 w 165734"/>
                <a:gd name="connsiteY9" fmla="*/ 0 h 358139"/>
                <a:gd name="connsiteX10" fmla="*/ 101917 w 165734"/>
                <a:gd name="connsiteY10" fmla="*/ 86677 h 358139"/>
                <a:gd name="connsiteX11" fmla="*/ 165735 w 165734"/>
                <a:gd name="connsiteY11" fmla="*/ 86677 h 358139"/>
                <a:gd name="connsiteX12" fmla="*/ 165735 w 165734"/>
                <a:gd name="connsiteY12" fmla="*/ 138113 h 358139"/>
                <a:gd name="connsiteX13" fmla="*/ 101917 w 165734"/>
                <a:gd name="connsiteY13" fmla="*/ 138113 h 358139"/>
                <a:gd name="connsiteX14" fmla="*/ 101917 w 165734"/>
                <a:gd name="connsiteY14" fmla="*/ 269558 h 358139"/>
                <a:gd name="connsiteX15" fmla="*/ 130492 w 165734"/>
                <a:gd name="connsiteY15" fmla="*/ 304800 h 358139"/>
                <a:gd name="connsiteX16" fmla="*/ 165735 w 165734"/>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39">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7" y="0"/>
                  </a:lnTo>
                  <a:lnTo>
                    <a:pt x="101917" y="86677"/>
                  </a:lnTo>
                  <a:lnTo>
                    <a:pt x="165735" y="86677"/>
                  </a:lnTo>
                  <a:lnTo>
                    <a:pt x="165735" y="138113"/>
                  </a:lnTo>
                  <a:lnTo>
                    <a:pt x="101917" y="138113"/>
                  </a:lnTo>
                  <a:lnTo>
                    <a:pt x="101917" y="269558"/>
                  </a:lnTo>
                  <a:cubicBezTo>
                    <a:pt x="101917" y="294323"/>
                    <a:pt x="110490" y="304800"/>
                    <a:pt x="130492" y="304800"/>
                  </a:cubicBezTo>
                  <a:cubicBezTo>
                    <a:pt x="142875" y="303848"/>
                    <a:pt x="155257" y="300038"/>
                    <a:pt x="165735" y="295275"/>
                  </a:cubicBezTo>
                  <a:close/>
                </a:path>
              </a:pathLst>
            </a:custGeom>
            <a:solidFill>
              <a:srgbClr val="041E42"/>
            </a:solidFill>
            <a:ln w="9525" cap="flat">
              <a:noFill/>
              <a:prstDash val="solid"/>
              <a:miter/>
            </a:ln>
          </p:spPr>
          <p:txBody>
            <a:bodyPr rtlCol="0" anchor="ctr"/>
            <a:lstStyle/>
            <a:p>
              <a:endParaRPr lang="de-DE"/>
            </a:p>
          </p:txBody>
        </p:sp>
        <p:sp>
          <p:nvSpPr>
            <p:cNvPr id="172" name="Freihandform: Form 172">
              <a:extLst>
                <a:ext uri="{FF2B5EF4-FFF2-40B4-BE49-F238E27FC236}">
                  <a16:creationId xmlns:a16="http://schemas.microsoft.com/office/drawing/2014/main" id="{75879E6D-173E-FB4D-A0C0-B7CF406EB0C9}"/>
                </a:ext>
              </a:extLst>
            </p:cNvPr>
            <p:cNvSpPr/>
            <p:nvPr/>
          </p:nvSpPr>
          <p:spPr>
            <a:xfrm>
              <a:off x="510639" y="494671"/>
              <a:ext cx="92638" cy="124051"/>
            </a:xfrm>
            <a:custGeom>
              <a:avLst/>
              <a:gdLst>
                <a:gd name="connsiteX0" fmla="*/ 275273 w 275272"/>
                <a:gd name="connsiteY0" fmla="*/ 60960 h 368617"/>
                <a:gd name="connsiteX1" fmla="*/ 170498 w 275272"/>
                <a:gd name="connsiteY1" fmla="*/ 60960 h 368617"/>
                <a:gd name="connsiteX2" fmla="*/ 170498 w 275272"/>
                <a:gd name="connsiteY2" fmla="*/ 368617 h 368617"/>
                <a:gd name="connsiteX3" fmla="*/ 104775 w 275272"/>
                <a:gd name="connsiteY3" fmla="*/ 368617 h 368617"/>
                <a:gd name="connsiteX4" fmla="*/ 104775 w 275272"/>
                <a:gd name="connsiteY4" fmla="*/ 60960 h 368617"/>
                <a:gd name="connsiteX5" fmla="*/ 0 w 275272"/>
                <a:gd name="connsiteY5" fmla="*/ 60960 h 368617"/>
                <a:gd name="connsiteX6" fmla="*/ 0 w 275272"/>
                <a:gd name="connsiteY6" fmla="*/ 0 h 368617"/>
                <a:gd name="connsiteX7" fmla="*/ 275273 w 275272"/>
                <a:gd name="connsiteY7" fmla="*/ 0 h 368617"/>
                <a:gd name="connsiteX8" fmla="*/ 275273 w 275272"/>
                <a:gd name="connsiteY8" fmla="*/ 60960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272" h="368617">
                  <a:moveTo>
                    <a:pt x="275273" y="60960"/>
                  </a:moveTo>
                  <a:lnTo>
                    <a:pt x="170498" y="60960"/>
                  </a:lnTo>
                  <a:lnTo>
                    <a:pt x="170498" y="368617"/>
                  </a:lnTo>
                  <a:lnTo>
                    <a:pt x="104775" y="368617"/>
                  </a:lnTo>
                  <a:lnTo>
                    <a:pt x="104775" y="60960"/>
                  </a:lnTo>
                  <a:lnTo>
                    <a:pt x="0" y="60960"/>
                  </a:lnTo>
                  <a:lnTo>
                    <a:pt x="0" y="0"/>
                  </a:lnTo>
                  <a:lnTo>
                    <a:pt x="275273" y="0"/>
                  </a:lnTo>
                  <a:lnTo>
                    <a:pt x="275273" y="60960"/>
                  </a:lnTo>
                  <a:close/>
                </a:path>
              </a:pathLst>
            </a:custGeom>
            <a:solidFill>
              <a:schemeClr val="tx1"/>
            </a:solidFill>
            <a:ln w="9525" cap="flat">
              <a:noFill/>
              <a:prstDash val="solid"/>
              <a:miter/>
            </a:ln>
          </p:spPr>
          <p:txBody>
            <a:bodyPr rtlCol="0" anchor="ctr"/>
            <a:lstStyle/>
            <a:p>
              <a:endParaRPr lang="de-DE"/>
            </a:p>
          </p:txBody>
        </p:sp>
        <p:sp>
          <p:nvSpPr>
            <p:cNvPr id="173" name="Freihandform: Form 173">
              <a:extLst>
                <a:ext uri="{FF2B5EF4-FFF2-40B4-BE49-F238E27FC236}">
                  <a16:creationId xmlns:a16="http://schemas.microsoft.com/office/drawing/2014/main" id="{29A89DBB-CFB1-7442-978E-6C0ECEE2C043}"/>
                </a:ext>
              </a:extLst>
            </p:cNvPr>
            <p:cNvSpPr/>
            <p:nvPr/>
          </p:nvSpPr>
          <p:spPr>
            <a:xfrm>
              <a:off x="603919" y="526726"/>
              <a:ext cx="81739" cy="93920"/>
            </a:xfrm>
            <a:custGeom>
              <a:avLst/>
              <a:gdLst>
                <a:gd name="connsiteX0" fmla="*/ 132398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3817 w 242887"/>
                <a:gd name="connsiteY5" fmla="*/ 160972 h 279082"/>
                <a:gd name="connsiteX6" fmla="*/ 133350 w 242887"/>
                <a:gd name="connsiteY6" fmla="*/ 225742 h 279082"/>
                <a:gd name="connsiteX7" fmla="*/ 199073 w 242887"/>
                <a:gd name="connsiteY7" fmla="*/ 194310 h 279082"/>
                <a:gd name="connsiteX8" fmla="*/ 238125 w 242887"/>
                <a:gd name="connsiteY8" fmla="*/ 235267 h 279082"/>
                <a:gd name="connsiteX9" fmla="*/ 132398 w 242887"/>
                <a:gd name="connsiteY9" fmla="*/ 279083 h 279082"/>
                <a:gd name="connsiteX10" fmla="*/ 62865 w 242887"/>
                <a:gd name="connsiteY10" fmla="*/ 115252 h 279082"/>
                <a:gd name="connsiteX11" fmla="*/ 183833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7" y="0"/>
                  </a:cubicBezTo>
                  <a:cubicBezTo>
                    <a:pt x="196215" y="0"/>
                    <a:pt x="242888" y="53340"/>
                    <a:pt x="242888" y="135255"/>
                  </a:cubicBezTo>
                  <a:cubicBezTo>
                    <a:pt x="242888" y="143827"/>
                    <a:pt x="241935" y="153352"/>
                    <a:pt x="241935" y="160972"/>
                  </a:cubicBezTo>
                  <a:lnTo>
                    <a:pt x="63817" y="160972"/>
                  </a:lnTo>
                  <a:cubicBezTo>
                    <a:pt x="70485" y="201930"/>
                    <a:pt x="95250" y="225742"/>
                    <a:pt x="133350" y="225742"/>
                  </a:cubicBezTo>
                  <a:cubicBezTo>
                    <a:pt x="158115" y="225742"/>
                    <a:pt x="178117" y="216217"/>
                    <a:pt x="199073" y="194310"/>
                  </a:cubicBezTo>
                  <a:lnTo>
                    <a:pt x="238125" y="235267"/>
                  </a:lnTo>
                  <a:cubicBezTo>
                    <a:pt x="206692" y="264795"/>
                    <a:pt x="172402" y="279083"/>
                    <a:pt x="132398" y="279083"/>
                  </a:cubicBezTo>
                  <a:close/>
                  <a:moveTo>
                    <a:pt x="62865" y="115252"/>
                  </a:moveTo>
                  <a:lnTo>
                    <a:pt x="183833" y="115252"/>
                  </a:lnTo>
                  <a:cubicBezTo>
                    <a:pt x="180975" y="74295"/>
                    <a:pt x="160020" y="50482"/>
                    <a:pt x="124777" y="50482"/>
                  </a:cubicBezTo>
                  <a:cubicBezTo>
                    <a:pt x="89535" y="50482"/>
                    <a:pt x="67627" y="74295"/>
                    <a:pt x="62865" y="115252"/>
                  </a:cubicBezTo>
                  <a:close/>
                </a:path>
              </a:pathLst>
            </a:custGeom>
            <a:solidFill>
              <a:schemeClr val="tx1"/>
            </a:solidFill>
            <a:ln w="9525" cap="flat">
              <a:noFill/>
              <a:prstDash val="solid"/>
              <a:miter/>
            </a:ln>
          </p:spPr>
          <p:txBody>
            <a:bodyPr rtlCol="0" anchor="ctr"/>
            <a:lstStyle/>
            <a:p>
              <a:endParaRPr lang="de-DE"/>
            </a:p>
          </p:txBody>
        </p:sp>
        <p:sp>
          <p:nvSpPr>
            <p:cNvPr id="174" name="Freihandform: Form 174">
              <a:extLst>
                <a:ext uri="{FF2B5EF4-FFF2-40B4-BE49-F238E27FC236}">
                  <a16:creationId xmlns:a16="http://schemas.microsoft.com/office/drawing/2014/main" id="{C70CCEDA-A430-B24F-9248-C708005EFBFF}"/>
                </a:ext>
              </a:extLst>
            </p:cNvPr>
            <p:cNvSpPr/>
            <p:nvPr/>
          </p:nvSpPr>
          <p:spPr>
            <a:xfrm>
              <a:off x="703929" y="526405"/>
              <a:ext cx="75649" cy="94241"/>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3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3" y="0"/>
                    <a:pt x="200978" y="15240"/>
                    <a:pt x="224790" y="45720"/>
                  </a:cubicBezTo>
                  <a:lnTo>
                    <a:pt x="181928" y="86678"/>
                  </a:lnTo>
                  <a:cubicBezTo>
                    <a:pt x="166688" y="66675"/>
                    <a:pt x="149543" y="57150"/>
                    <a:pt x="128588" y="57150"/>
                  </a:cubicBezTo>
                  <a:cubicBezTo>
                    <a:pt x="89535" y="57150"/>
                    <a:pt x="62865" y="89535"/>
                    <a:pt x="62865" y="140017"/>
                  </a:cubicBezTo>
                  <a:cubicBezTo>
                    <a:pt x="62865" y="189548"/>
                    <a:pt x="89535" y="222885"/>
                    <a:pt x="128588" y="222885"/>
                  </a:cubicBezTo>
                  <a:cubicBezTo>
                    <a:pt x="149543" y="222885"/>
                    <a:pt x="166688" y="213360"/>
                    <a:pt x="183833" y="193358"/>
                  </a:cubicBezTo>
                  <a:lnTo>
                    <a:pt x="222885" y="237173"/>
                  </a:lnTo>
                  <a:close/>
                </a:path>
              </a:pathLst>
            </a:custGeom>
            <a:solidFill>
              <a:schemeClr val="tx1"/>
            </a:solidFill>
            <a:ln w="9525" cap="flat">
              <a:noFill/>
              <a:prstDash val="solid"/>
              <a:miter/>
            </a:ln>
          </p:spPr>
          <p:txBody>
            <a:bodyPr rtlCol="0" anchor="ctr"/>
            <a:lstStyle/>
            <a:p>
              <a:endParaRPr lang="de-DE"/>
            </a:p>
          </p:txBody>
        </p:sp>
        <p:sp>
          <p:nvSpPr>
            <p:cNvPr id="175" name="Freihandform: Form 175">
              <a:extLst>
                <a:ext uri="{FF2B5EF4-FFF2-40B4-BE49-F238E27FC236}">
                  <a16:creationId xmlns:a16="http://schemas.microsoft.com/office/drawing/2014/main" id="{ACE08979-95CB-A546-92B2-D166996DCEDB}"/>
                </a:ext>
              </a:extLst>
            </p:cNvPr>
            <p:cNvSpPr/>
            <p:nvPr/>
          </p:nvSpPr>
          <p:spPr>
            <a:xfrm>
              <a:off x="797850" y="487619"/>
              <a:ext cx="76931" cy="131103"/>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solidFill>
              <a:schemeClr val="tx1"/>
            </a:solidFill>
            <a:ln w="9525" cap="flat">
              <a:noFill/>
              <a:prstDash val="solid"/>
              <a:miter/>
            </a:ln>
          </p:spPr>
          <p:txBody>
            <a:bodyPr rtlCol="0" anchor="ctr"/>
            <a:lstStyle/>
            <a:p>
              <a:endParaRPr lang="de-DE"/>
            </a:p>
          </p:txBody>
        </p:sp>
        <p:sp>
          <p:nvSpPr>
            <p:cNvPr id="176" name="Freihandform: Form 176">
              <a:extLst>
                <a:ext uri="{FF2B5EF4-FFF2-40B4-BE49-F238E27FC236}">
                  <a16:creationId xmlns:a16="http://schemas.microsoft.com/office/drawing/2014/main" id="{7BADCB43-E3F2-C241-9D4A-2636A81BCD22}"/>
                </a:ext>
              </a:extLst>
            </p:cNvPr>
            <p:cNvSpPr/>
            <p:nvPr/>
          </p:nvSpPr>
          <p:spPr>
            <a:xfrm>
              <a:off x="901707" y="526726"/>
              <a:ext cx="76931" cy="9199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7 h 273367"/>
                <a:gd name="connsiteX6" fmla="*/ 0 w 228600"/>
                <a:gd name="connsiteY6" fmla="*/ 273367 h 273367"/>
                <a:gd name="connsiteX7" fmla="*/ 0 w 228600"/>
                <a:gd name="connsiteY7" fmla="*/ 6667 h 273367"/>
                <a:gd name="connsiteX8" fmla="*/ 61913 w 228600"/>
                <a:gd name="connsiteY8" fmla="*/ 6667 h 273367"/>
                <a:gd name="connsiteX9" fmla="*/ 61913 w 228600"/>
                <a:gd name="connsiteY9" fmla="*/ 39052 h 273367"/>
                <a:gd name="connsiteX10" fmla="*/ 62865 w 228600"/>
                <a:gd name="connsiteY10" fmla="*/ 39052 h 273367"/>
                <a:gd name="connsiteX11" fmla="*/ 140970 w 228600"/>
                <a:gd name="connsiteY11" fmla="*/ 0 h 273367"/>
                <a:gd name="connsiteX12" fmla="*/ 228600 w 228600"/>
                <a:gd name="connsiteY12" fmla="*/ 107633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7"/>
                  </a:lnTo>
                  <a:lnTo>
                    <a:pt x="0" y="273367"/>
                  </a:lnTo>
                  <a:lnTo>
                    <a:pt x="0" y="6667"/>
                  </a:lnTo>
                  <a:lnTo>
                    <a:pt x="61913" y="6667"/>
                  </a:lnTo>
                  <a:lnTo>
                    <a:pt x="61913" y="39052"/>
                  </a:lnTo>
                  <a:lnTo>
                    <a:pt x="62865" y="39052"/>
                  </a:lnTo>
                  <a:cubicBezTo>
                    <a:pt x="78105" y="15240"/>
                    <a:pt x="106680" y="0"/>
                    <a:pt x="140970" y="0"/>
                  </a:cubicBezTo>
                  <a:cubicBezTo>
                    <a:pt x="201930" y="0"/>
                    <a:pt x="228600" y="44767"/>
                    <a:pt x="228600" y="107633"/>
                  </a:cubicBezTo>
                  <a:lnTo>
                    <a:pt x="228600" y="272415"/>
                  </a:lnTo>
                  <a:close/>
                </a:path>
              </a:pathLst>
            </a:custGeom>
            <a:solidFill>
              <a:schemeClr val="tx1"/>
            </a:solidFill>
            <a:ln w="9525" cap="flat">
              <a:noFill/>
              <a:prstDash val="solid"/>
              <a:miter/>
            </a:ln>
          </p:spPr>
          <p:txBody>
            <a:bodyPr rtlCol="0" anchor="ctr"/>
            <a:lstStyle/>
            <a:p>
              <a:endParaRPr lang="de-DE"/>
            </a:p>
          </p:txBody>
        </p:sp>
        <p:sp>
          <p:nvSpPr>
            <p:cNvPr id="177" name="Freihandform: Form 177">
              <a:extLst>
                <a:ext uri="{FF2B5EF4-FFF2-40B4-BE49-F238E27FC236}">
                  <a16:creationId xmlns:a16="http://schemas.microsoft.com/office/drawing/2014/main" id="{01C19B8B-979B-0B45-8FD9-4C670F906E69}"/>
                </a:ext>
              </a:extLst>
            </p:cNvPr>
            <p:cNvSpPr/>
            <p:nvPr/>
          </p:nvSpPr>
          <p:spPr>
            <a:xfrm>
              <a:off x="1002359" y="488901"/>
              <a:ext cx="26605" cy="129501"/>
            </a:xfrm>
            <a:custGeom>
              <a:avLst/>
              <a:gdLst>
                <a:gd name="connsiteX0" fmla="*/ 79058 w 79057"/>
                <a:gd name="connsiteY0" fmla="*/ 38100 h 384809"/>
                <a:gd name="connsiteX1" fmla="*/ 39052 w 79057"/>
                <a:gd name="connsiteY1" fmla="*/ 76200 h 384809"/>
                <a:gd name="connsiteX2" fmla="*/ 0 w 79057"/>
                <a:gd name="connsiteY2" fmla="*/ 38100 h 384809"/>
                <a:gd name="connsiteX3" fmla="*/ 39052 w 79057"/>
                <a:gd name="connsiteY3" fmla="*/ 0 h 384809"/>
                <a:gd name="connsiteX4" fmla="*/ 79058 w 79057"/>
                <a:gd name="connsiteY4" fmla="*/ 38100 h 384809"/>
                <a:gd name="connsiteX5" fmla="*/ 70485 w 79057"/>
                <a:gd name="connsiteY5" fmla="*/ 384810 h 384809"/>
                <a:gd name="connsiteX6" fmla="*/ 8572 w 79057"/>
                <a:gd name="connsiteY6" fmla="*/ 384810 h 384809"/>
                <a:gd name="connsiteX7" fmla="*/ 8572 w 79057"/>
                <a:gd name="connsiteY7" fmla="*/ 118110 h 384809"/>
                <a:gd name="connsiteX8" fmla="*/ 70485 w 79057"/>
                <a:gd name="connsiteY8" fmla="*/ 118110 h 384809"/>
                <a:gd name="connsiteX9" fmla="*/ 70485 w 79057"/>
                <a:gd name="connsiteY9" fmla="*/ 384810 h 38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09">
                  <a:moveTo>
                    <a:pt x="79058" y="38100"/>
                  </a:moveTo>
                  <a:cubicBezTo>
                    <a:pt x="79058" y="60008"/>
                    <a:pt x="60960" y="76200"/>
                    <a:pt x="39052" y="76200"/>
                  </a:cubicBezTo>
                  <a:cubicBezTo>
                    <a:pt x="17145" y="76200"/>
                    <a:pt x="0" y="60960"/>
                    <a:pt x="0" y="38100"/>
                  </a:cubicBezTo>
                  <a:cubicBezTo>
                    <a:pt x="0" y="16192"/>
                    <a:pt x="18097" y="0"/>
                    <a:pt x="39052" y="0"/>
                  </a:cubicBezTo>
                  <a:cubicBezTo>
                    <a:pt x="60960" y="0"/>
                    <a:pt x="79058" y="16192"/>
                    <a:pt x="79058" y="38100"/>
                  </a:cubicBezTo>
                  <a:close/>
                  <a:moveTo>
                    <a:pt x="70485" y="384810"/>
                  </a:moveTo>
                  <a:lnTo>
                    <a:pt x="8572" y="384810"/>
                  </a:lnTo>
                  <a:lnTo>
                    <a:pt x="8572" y="118110"/>
                  </a:lnTo>
                  <a:lnTo>
                    <a:pt x="70485" y="118110"/>
                  </a:lnTo>
                  <a:lnTo>
                    <a:pt x="70485" y="384810"/>
                  </a:lnTo>
                  <a:close/>
                </a:path>
              </a:pathLst>
            </a:custGeom>
            <a:solidFill>
              <a:schemeClr val="tx1"/>
            </a:solidFill>
            <a:ln w="9525" cap="flat">
              <a:noFill/>
              <a:prstDash val="solid"/>
              <a:miter/>
            </a:ln>
          </p:spPr>
          <p:txBody>
            <a:bodyPr rtlCol="0" anchor="ctr"/>
            <a:lstStyle/>
            <a:p>
              <a:endParaRPr lang="de-DE"/>
            </a:p>
          </p:txBody>
        </p:sp>
        <p:sp>
          <p:nvSpPr>
            <p:cNvPr id="178" name="Freihandform: Form 178">
              <a:extLst>
                <a:ext uri="{FF2B5EF4-FFF2-40B4-BE49-F238E27FC236}">
                  <a16:creationId xmlns:a16="http://schemas.microsoft.com/office/drawing/2014/main" id="{30F5D545-A951-CA41-BAF6-0F305B4DC48E}"/>
                </a:ext>
              </a:extLst>
            </p:cNvPr>
            <p:cNvSpPr/>
            <p:nvPr/>
          </p:nvSpPr>
          <p:spPr>
            <a:xfrm>
              <a:off x="1045312" y="526405"/>
              <a:ext cx="69238" cy="94241"/>
            </a:xfrm>
            <a:custGeom>
              <a:avLst/>
              <a:gdLst>
                <a:gd name="connsiteX0" fmla="*/ 29528 w 205740"/>
                <a:gd name="connsiteY0" fmla="*/ 198120 h 280035"/>
                <a:gd name="connsiteX1" fmla="*/ 104775 w 205740"/>
                <a:gd name="connsiteY1" fmla="*/ 227648 h 280035"/>
                <a:gd name="connsiteX2" fmla="*/ 143828 w 205740"/>
                <a:gd name="connsiteY2" fmla="*/ 200978 h 280035"/>
                <a:gd name="connsiteX3" fmla="*/ 10478 w 205740"/>
                <a:gd name="connsiteY3" fmla="*/ 82868 h 280035"/>
                <a:gd name="connsiteX4" fmla="*/ 111442 w 205740"/>
                <a:gd name="connsiteY4" fmla="*/ 0 h 280035"/>
                <a:gd name="connsiteX5" fmla="*/ 203835 w 205740"/>
                <a:gd name="connsiteY5" fmla="*/ 27623 h 280035"/>
                <a:gd name="connsiteX6" fmla="*/ 174308 w 205740"/>
                <a:gd name="connsiteY6" fmla="*/ 76200 h 280035"/>
                <a:gd name="connsiteX7" fmla="*/ 110490 w 205740"/>
                <a:gd name="connsiteY7" fmla="*/ 52388 h 280035"/>
                <a:gd name="connsiteX8" fmla="*/ 72390 w 205740"/>
                <a:gd name="connsiteY8" fmla="*/ 77153 h 280035"/>
                <a:gd name="connsiteX9" fmla="*/ 205740 w 205740"/>
                <a:gd name="connsiteY9" fmla="*/ 195263 h 280035"/>
                <a:gd name="connsiteX10" fmla="*/ 102870 w 205740"/>
                <a:gd name="connsiteY10" fmla="*/ 280035 h 280035"/>
                <a:gd name="connsiteX11" fmla="*/ 0 w 205740"/>
                <a:gd name="connsiteY11" fmla="*/ 247650 h 280035"/>
                <a:gd name="connsiteX12" fmla="*/ 29528 w 205740"/>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40" h="280035">
                  <a:moveTo>
                    <a:pt x="29528" y="198120"/>
                  </a:moveTo>
                  <a:cubicBezTo>
                    <a:pt x="55245" y="218123"/>
                    <a:pt x="80963" y="227648"/>
                    <a:pt x="104775" y="227648"/>
                  </a:cubicBezTo>
                  <a:cubicBezTo>
                    <a:pt x="127635" y="227648"/>
                    <a:pt x="143828" y="217170"/>
                    <a:pt x="143828" y="200978"/>
                  </a:cubicBezTo>
                  <a:cubicBezTo>
                    <a:pt x="143828" y="155258"/>
                    <a:pt x="10478" y="171450"/>
                    <a:pt x="10478" y="82868"/>
                  </a:cubicBezTo>
                  <a:cubicBezTo>
                    <a:pt x="10478" y="33338"/>
                    <a:pt x="51435" y="0"/>
                    <a:pt x="111442" y="0"/>
                  </a:cubicBezTo>
                  <a:cubicBezTo>
                    <a:pt x="143828" y="0"/>
                    <a:pt x="175260" y="9525"/>
                    <a:pt x="203835" y="27623"/>
                  </a:cubicBezTo>
                  <a:lnTo>
                    <a:pt x="174308" y="76200"/>
                  </a:lnTo>
                  <a:cubicBezTo>
                    <a:pt x="151448" y="60960"/>
                    <a:pt x="130492" y="52388"/>
                    <a:pt x="110490" y="52388"/>
                  </a:cubicBezTo>
                  <a:cubicBezTo>
                    <a:pt x="87630" y="52388"/>
                    <a:pt x="72390" y="61913"/>
                    <a:pt x="72390" y="77153"/>
                  </a:cubicBezTo>
                  <a:cubicBezTo>
                    <a:pt x="72390" y="120967"/>
                    <a:pt x="205740" y="105728"/>
                    <a:pt x="205740" y="195263"/>
                  </a:cubicBezTo>
                  <a:cubicBezTo>
                    <a:pt x="205740" y="245745"/>
                    <a:pt x="164783" y="280035"/>
                    <a:pt x="102870" y="280035"/>
                  </a:cubicBezTo>
                  <a:cubicBezTo>
                    <a:pt x="67628" y="280035"/>
                    <a:pt x="31433" y="268605"/>
                    <a:pt x="0" y="247650"/>
                  </a:cubicBezTo>
                  <a:lnTo>
                    <a:pt x="29528" y="198120"/>
                  </a:lnTo>
                  <a:close/>
                </a:path>
              </a:pathLst>
            </a:custGeom>
            <a:solidFill>
              <a:schemeClr val="tx1"/>
            </a:solidFill>
            <a:ln w="9525" cap="flat">
              <a:noFill/>
              <a:prstDash val="solid"/>
              <a:miter/>
            </a:ln>
          </p:spPr>
          <p:txBody>
            <a:bodyPr rtlCol="0" anchor="ctr"/>
            <a:lstStyle/>
            <a:p>
              <a:endParaRPr lang="de-DE"/>
            </a:p>
          </p:txBody>
        </p:sp>
        <p:sp>
          <p:nvSpPr>
            <p:cNvPr id="179" name="Freihandform: Form 179">
              <a:extLst>
                <a:ext uri="{FF2B5EF4-FFF2-40B4-BE49-F238E27FC236}">
                  <a16:creationId xmlns:a16="http://schemas.microsoft.com/office/drawing/2014/main" id="{E10834B3-503D-244F-B731-9FCF51535411}"/>
                </a:ext>
              </a:extLst>
            </p:cNvPr>
            <p:cNvSpPr/>
            <p:nvPr/>
          </p:nvSpPr>
          <p:spPr>
            <a:xfrm>
              <a:off x="1131540" y="526405"/>
              <a:ext cx="75649" cy="94241"/>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2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2" y="0"/>
                    <a:pt x="200978" y="15240"/>
                    <a:pt x="224790" y="45720"/>
                  </a:cubicBezTo>
                  <a:lnTo>
                    <a:pt x="181928" y="86678"/>
                  </a:lnTo>
                  <a:cubicBezTo>
                    <a:pt x="165735" y="66675"/>
                    <a:pt x="149542" y="57150"/>
                    <a:pt x="128588" y="57150"/>
                  </a:cubicBezTo>
                  <a:cubicBezTo>
                    <a:pt x="89535" y="57150"/>
                    <a:pt x="62865" y="89535"/>
                    <a:pt x="62865" y="140017"/>
                  </a:cubicBezTo>
                  <a:cubicBezTo>
                    <a:pt x="62865" y="189548"/>
                    <a:pt x="89535" y="222885"/>
                    <a:pt x="128588" y="222885"/>
                  </a:cubicBezTo>
                  <a:cubicBezTo>
                    <a:pt x="149542" y="222885"/>
                    <a:pt x="166688" y="213360"/>
                    <a:pt x="183832" y="193358"/>
                  </a:cubicBezTo>
                  <a:lnTo>
                    <a:pt x="222885" y="237173"/>
                  </a:lnTo>
                  <a:close/>
                </a:path>
              </a:pathLst>
            </a:custGeom>
            <a:solidFill>
              <a:schemeClr val="tx1"/>
            </a:solidFill>
            <a:ln w="9525" cap="flat">
              <a:noFill/>
              <a:prstDash val="solid"/>
              <a:miter/>
            </a:ln>
          </p:spPr>
          <p:txBody>
            <a:bodyPr rtlCol="0" anchor="ctr"/>
            <a:lstStyle/>
            <a:p>
              <a:endParaRPr lang="de-DE"/>
            </a:p>
          </p:txBody>
        </p:sp>
        <p:sp>
          <p:nvSpPr>
            <p:cNvPr id="180" name="Freihandform: Form 180">
              <a:extLst>
                <a:ext uri="{FF2B5EF4-FFF2-40B4-BE49-F238E27FC236}">
                  <a16:creationId xmlns:a16="http://schemas.microsoft.com/office/drawing/2014/main" id="{2D42D898-AA2C-D442-B03A-2474C4468E48}"/>
                </a:ext>
              </a:extLst>
            </p:cNvPr>
            <p:cNvSpPr/>
            <p:nvPr/>
          </p:nvSpPr>
          <p:spPr>
            <a:xfrm>
              <a:off x="1225460" y="487619"/>
              <a:ext cx="76931" cy="131103"/>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solidFill>
              <a:schemeClr val="tx1"/>
            </a:solidFill>
            <a:ln w="9525" cap="flat">
              <a:noFill/>
              <a:prstDash val="solid"/>
              <a:miter/>
            </a:ln>
          </p:spPr>
          <p:txBody>
            <a:bodyPr rtlCol="0" anchor="ctr"/>
            <a:lstStyle/>
            <a:p>
              <a:endParaRPr lang="de-DE"/>
            </a:p>
          </p:txBody>
        </p:sp>
        <p:sp>
          <p:nvSpPr>
            <p:cNvPr id="181" name="Freihandform: Form 181">
              <a:extLst>
                <a:ext uri="{FF2B5EF4-FFF2-40B4-BE49-F238E27FC236}">
                  <a16:creationId xmlns:a16="http://schemas.microsoft.com/office/drawing/2014/main" id="{507B5CF1-137E-AB4B-9CC0-C989A6785109}"/>
                </a:ext>
              </a:extLst>
            </p:cNvPr>
            <p:cNvSpPr/>
            <p:nvPr/>
          </p:nvSpPr>
          <p:spPr>
            <a:xfrm>
              <a:off x="1324189" y="526726"/>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2 h 279082"/>
                <a:gd name="connsiteX7" fmla="*/ 198120 w 242887"/>
                <a:gd name="connsiteY7" fmla="*/ 194310 h 279082"/>
                <a:gd name="connsiteX8" fmla="*/ 237172 w 242887"/>
                <a:gd name="connsiteY8" fmla="*/ 235267 h 279082"/>
                <a:gd name="connsiteX9" fmla="*/ 132397 w 242887"/>
                <a:gd name="connsiteY9" fmla="*/ 279083 h 279082"/>
                <a:gd name="connsiteX10" fmla="*/ 62865 w 242887"/>
                <a:gd name="connsiteY10" fmla="*/ 115252 h 279082"/>
                <a:gd name="connsiteX11" fmla="*/ 183832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7"/>
                    <a:pt x="241935" y="153352"/>
                    <a:pt x="241935" y="160972"/>
                  </a:cubicBezTo>
                  <a:lnTo>
                    <a:pt x="62865" y="160972"/>
                  </a:lnTo>
                  <a:cubicBezTo>
                    <a:pt x="69532" y="201930"/>
                    <a:pt x="94297" y="225742"/>
                    <a:pt x="132397" y="225742"/>
                  </a:cubicBezTo>
                  <a:cubicBezTo>
                    <a:pt x="157163" y="225742"/>
                    <a:pt x="177165" y="216217"/>
                    <a:pt x="198120" y="194310"/>
                  </a:cubicBezTo>
                  <a:lnTo>
                    <a:pt x="237172" y="235267"/>
                  </a:lnTo>
                  <a:cubicBezTo>
                    <a:pt x="206692" y="264795"/>
                    <a:pt x="172402" y="279083"/>
                    <a:pt x="132397" y="279083"/>
                  </a:cubicBezTo>
                  <a:close/>
                  <a:moveTo>
                    <a:pt x="62865" y="115252"/>
                  </a:moveTo>
                  <a:lnTo>
                    <a:pt x="183832" y="115252"/>
                  </a:lnTo>
                  <a:cubicBezTo>
                    <a:pt x="180975" y="74295"/>
                    <a:pt x="160020" y="50482"/>
                    <a:pt x="124777" y="50482"/>
                  </a:cubicBezTo>
                  <a:cubicBezTo>
                    <a:pt x="89535" y="50482"/>
                    <a:pt x="67627" y="74295"/>
                    <a:pt x="62865" y="115252"/>
                  </a:cubicBezTo>
                  <a:close/>
                </a:path>
              </a:pathLst>
            </a:custGeom>
            <a:solidFill>
              <a:schemeClr val="tx1"/>
            </a:solidFill>
            <a:ln w="9525" cap="flat">
              <a:noFill/>
              <a:prstDash val="solid"/>
              <a:miter/>
            </a:ln>
          </p:spPr>
          <p:txBody>
            <a:bodyPr rtlCol="0" anchor="ctr"/>
            <a:lstStyle/>
            <a:p>
              <a:endParaRPr lang="de-DE"/>
            </a:p>
          </p:txBody>
        </p:sp>
        <p:sp>
          <p:nvSpPr>
            <p:cNvPr id="182" name="Freihandform: Form 182">
              <a:extLst>
                <a:ext uri="{FF2B5EF4-FFF2-40B4-BE49-F238E27FC236}">
                  <a16:creationId xmlns:a16="http://schemas.microsoft.com/office/drawing/2014/main" id="{9FC8A71A-8663-784B-9FAC-3FB03DCF769E}"/>
                </a:ext>
              </a:extLst>
            </p:cNvPr>
            <p:cNvSpPr/>
            <p:nvPr/>
          </p:nvSpPr>
          <p:spPr>
            <a:xfrm>
              <a:off x="1482539" y="494671"/>
              <a:ext cx="77893" cy="124051"/>
            </a:xfrm>
            <a:custGeom>
              <a:avLst/>
              <a:gdLst>
                <a:gd name="connsiteX0" fmla="*/ 231457 w 231457"/>
                <a:gd name="connsiteY0" fmla="*/ 60007 h 368617"/>
                <a:gd name="connsiteX1" fmla="*/ 65722 w 231457"/>
                <a:gd name="connsiteY1" fmla="*/ 60007 h 368617"/>
                <a:gd name="connsiteX2" fmla="*/ 65722 w 231457"/>
                <a:gd name="connsiteY2" fmla="*/ 151447 h 368617"/>
                <a:gd name="connsiteX3" fmla="*/ 189547 w 231457"/>
                <a:gd name="connsiteY3" fmla="*/ 151447 h 368617"/>
                <a:gd name="connsiteX4" fmla="*/ 189547 w 231457"/>
                <a:gd name="connsiteY4" fmla="*/ 211455 h 368617"/>
                <a:gd name="connsiteX5" fmla="*/ 65722 w 231457"/>
                <a:gd name="connsiteY5" fmla="*/ 211455 h 368617"/>
                <a:gd name="connsiteX6" fmla="*/ 65722 w 231457"/>
                <a:gd name="connsiteY6" fmla="*/ 368617 h 368617"/>
                <a:gd name="connsiteX7" fmla="*/ 0 w 231457"/>
                <a:gd name="connsiteY7" fmla="*/ 368617 h 368617"/>
                <a:gd name="connsiteX8" fmla="*/ 0 w 231457"/>
                <a:gd name="connsiteY8" fmla="*/ 0 h 368617"/>
                <a:gd name="connsiteX9" fmla="*/ 231457 w 231457"/>
                <a:gd name="connsiteY9" fmla="*/ 0 h 368617"/>
                <a:gd name="connsiteX10" fmla="*/ 231457 w 231457"/>
                <a:gd name="connsiteY10" fmla="*/ 60007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1457" h="368617">
                  <a:moveTo>
                    <a:pt x="231457" y="60007"/>
                  </a:moveTo>
                  <a:lnTo>
                    <a:pt x="65722" y="60007"/>
                  </a:lnTo>
                  <a:lnTo>
                    <a:pt x="65722" y="151447"/>
                  </a:lnTo>
                  <a:lnTo>
                    <a:pt x="189547" y="151447"/>
                  </a:lnTo>
                  <a:lnTo>
                    <a:pt x="189547" y="211455"/>
                  </a:lnTo>
                  <a:lnTo>
                    <a:pt x="65722" y="211455"/>
                  </a:lnTo>
                  <a:lnTo>
                    <a:pt x="65722" y="368617"/>
                  </a:lnTo>
                  <a:lnTo>
                    <a:pt x="0" y="368617"/>
                  </a:lnTo>
                  <a:lnTo>
                    <a:pt x="0" y="0"/>
                  </a:lnTo>
                  <a:lnTo>
                    <a:pt x="231457" y="0"/>
                  </a:lnTo>
                  <a:lnTo>
                    <a:pt x="231457" y="60007"/>
                  </a:lnTo>
                  <a:close/>
                </a:path>
              </a:pathLst>
            </a:custGeom>
            <a:solidFill>
              <a:schemeClr val="tx1"/>
            </a:solidFill>
            <a:ln w="9525" cap="flat">
              <a:noFill/>
              <a:prstDash val="solid"/>
              <a:miter/>
            </a:ln>
          </p:spPr>
          <p:txBody>
            <a:bodyPr rtlCol="0" anchor="ctr"/>
            <a:lstStyle/>
            <a:p>
              <a:endParaRPr lang="de-DE"/>
            </a:p>
          </p:txBody>
        </p:sp>
        <p:sp>
          <p:nvSpPr>
            <p:cNvPr id="183" name="Freihandform: Form 183">
              <a:extLst>
                <a:ext uri="{FF2B5EF4-FFF2-40B4-BE49-F238E27FC236}">
                  <a16:creationId xmlns:a16="http://schemas.microsoft.com/office/drawing/2014/main" id="{EFBBBC50-D78D-6346-9282-040268D5590D}"/>
                </a:ext>
              </a:extLst>
            </p:cNvPr>
            <p:cNvSpPr/>
            <p:nvPr/>
          </p:nvSpPr>
          <p:spPr>
            <a:xfrm>
              <a:off x="1564279" y="526726"/>
              <a:ext cx="76290" cy="93920"/>
            </a:xfrm>
            <a:custGeom>
              <a:avLst/>
              <a:gdLst>
                <a:gd name="connsiteX0" fmla="*/ 115253 w 226694"/>
                <a:gd name="connsiteY0" fmla="*/ 107633 h 279082"/>
                <a:gd name="connsiteX1" fmla="*/ 165735 w 226694"/>
                <a:gd name="connsiteY1" fmla="*/ 113347 h 279082"/>
                <a:gd name="connsiteX2" fmla="*/ 165735 w 226694"/>
                <a:gd name="connsiteY2" fmla="*/ 103822 h 279082"/>
                <a:gd name="connsiteX3" fmla="*/ 106680 w 226694"/>
                <a:gd name="connsiteY3" fmla="*/ 52388 h 279082"/>
                <a:gd name="connsiteX4" fmla="*/ 39053 w 226694"/>
                <a:gd name="connsiteY4" fmla="*/ 67627 h 279082"/>
                <a:gd name="connsiteX5" fmla="*/ 25717 w 226694"/>
                <a:gd name="connsiteY5" fmla="*/ 15240 h 279082"/>
                <a:gd name="connsiteX6" fmla="*/ 113347 w 226694"/>
                <a:gd name="connsiteY6" fmla="*/ 0 h 279082"/>
                <a:gd name="connsiteX7" fmla="*/ 226695 w 226694"/>
                <a:gd name="connsiteY7" fmla="*/ 102870 h 279082"/>
                <a:gd name="connsiteX8" fmla="*/ 226695 w 226694"/>
                <a:gd name="connsiteY8" fmla="*/ 273367 h 279082"/>
                <a:gd name="connsiteX9" fmla="*/ 167640 w 226694"/>
                <a:gd name="connsiteY9" fmla="*/ 273367 h 279082"/>
                <a:gd name="connsiteX10" fmla="*/ 167640 w 226694"/>
                <a:gd name="connsiteY10" fmla="*/ 244792 h 279082"/>
                <a:gd name="connsiteX11" fmla="*/ 165735 w 226694"/>
                <a:gd name="connsiteY11" fmla="*/ 244792 h 279082"/>
                <a:gd name="connsiteX12" fmla="*/ 87630 w 226694"/>
                <a:gd name="connsiteY12" fmla="*/ 279083 h 279082"/>
                <a:gd name="connsiteX13" fmla="*/ 0 w 226694"/>
                <a:gd name="connsiteY13" fmla="*/ 194310 h 279082"/>
                <a:gd name="connsiteX14" fmla="*/ 115253 w 226694"/>
                <a:gd name="connsiteY14" fmla="*/ 107633 h 279082"/>
                <a:gd name="connsiteX15" fmla="*/ 104775 w 226694"/>
                <a:gd name="connsiteY15" fmla="*/ 232410 h 279082"/>
                <a:gd name="connsiteX16" fmla="*/ 165735 w 226694"/>
                <a:gd name="connsiteY16" fmla="*/ 200025 h 279082"/>
                <a:gd name="connsiteX17" fmla="*/ 165735 w 226694"/>
                <a:gd name="connsiteY17" fmla="*/ 153352 h 279082"/>
                <a:gd name="connsiteX18" fmla="*/ 121920 w 226694"/>
                <a:gd name="connsiteY18" fmla="*/ 148590 h 279082"/>
                <a:gd name="connsiteX19" fmla="*/ 60007 w 226694"/>
                <a:gd name="connsiteY19" fmla="*/ 192405 h 279082"/>
                <a:gd name="connsiteX20" fmla="*/ 104775 w 226694"/>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6694" h="279082">
                  <a:moveTo>
                    <a:pt x="115253" y="107633"/>
                  </a:moveTo>
                  <a:cubicBezTo>
                    <a:pt x="132397" y="107633"/>
                    <a:pt x="148590" y="108585"/>
                    <a:pt x="165735" y="113347"/>
                  </a:cubicBezTo>
                  <a:lnTo>
                    <a:pt x="165735" y="103822"/>
                  </a:lnTo>
                  <a:cubicBezTo>
                    <a:pt x="165735" y="69532"/>
                    <a:pt x="145732" y="52388"/>
                    <a:pt x="106680" y="52388"/>
                  </a:cubicBezTo>
                  <a:cubicBezTo>
                    <a:pt x="84772" y="52388"/>
                    <a:pt x="60960" y="57150"/>
                    <a:pt x="39053" y="67627"/>
                  </a:cubicBezTo>
                  <a:lnTo>
                    <a:pt x="25717" y="15240"/>
                  </a:lnTo>
                  <a:cubicBezTo>
                    <a:pt x="50482" y="5715"/>
                    <a:pt x="82867" y="0"/>
                    <a:pt x="113347" y="0"/>
                  </a:cubicBezTo>
                  <a:cubicBezTo>
                    <a:pt x="188595" y="0"/>
                    <a:pt x="226695" y="35242"/>
                    <a:pt x="226695" y="102870"/>
                  </a:cubicBezTo>
                  <a:lnTo>
                    <a:pt x="226695" y="273367"/>
                  </a:lnTo>
                  <a:lnTo>
                    <a:pt x="167640" y="273367"/>
                  </a:lnTo>
                  <a:lnTo>
                    <a:pt x="167640" y="244792"/>
                  </a:lnTo>
                  <a:lnTo>
                    <a:pt x="165735" y="244792"/>
                  </a:lnTo>
                  <a:cubicBezTo>
                    <a:pt x="142875" y="268605"/>
                    <a:pt x="119063" y="279083"/>
                    <a:pt x="87630" y="279083"/>
                  </a:cubicBezTo>
                  <a:cubicBezTo>
                    <a:pt x="34290" y="279083"/>
                    <a:pt x="0" y="245745"/>
                    <a:pt x="0" y="194310"/>
                  </a:cubicBezTo>
                  <a:cubicBezTo>
                    <a:pt x="0" y="138113"/>
                    <a:pt x="40005" y="107633"/>
                    <a:pt x="115253" y="107633"/>
                  </a:cubicBezTo>
                  <a:close/>
                  <a:moveTo>
                    <a:pt x="104775" y="232410"/>
                  </a:moveTo>
                  <a:cubicBezTo>
                    <a:pt x="127635" y="232410"/>
                    <a:pt x="148590" y="220980"/>
                    <a:pt x="165735" y="200025"/>
                  </a:cubicBezTo>
                  <a:lnTo>
                    <a:pt x="165735" y="153352"/>
                  </a:lnTo>
                  <a:cubicBezTo>
                    <a:pt x="151447" y="149542"/>
                    <a:pt x="136207" y="148590"/>
                    <a:pt x="121920" y="148590"/>
                  </a:cubicBezTo>
                  <a:cubicBezTo>
                    <a:pt x="82867" y="148590"/>
                    <a:pt x="60007" y="163830"/>
                    <a:pt x="60007" y="192405"/>
                  </a:cubicBezTo>
                  <a:cubicBezTo>
                    <a:pt x="60007" y="217170"/>
                    <a:pt x="77153" y="232410"/>
                    <a:pt x="104775" y="232410"/>
                  </a:cubicBezTo>
                  <a:close/>
                </a:path>
              </a:pathLst>
            </a:custGeom>
            <a:solidFill>
              <a:schemeClr val="tx1"/>
            </a:solidFill>
            <a:ln w="9525" cap="flat">
              <a:noFill/>
              <a:prstDash val="solid"/>
              <a:miter/>
            </a:ln>
          </p:spPr>
          <p:txBody>
            <a:bodyPr rtlCol="0" anchor="ctr"/>
            <a:lstStyle/>
            <a:p>
              <a:endParaRPr lang="de-DE"/>
            </a:p>
          </p:txBody>
        </p:sp>
        <p:sp>
          <p:nvSpPr>
            <p:cNvPr id="184" name="Freihandform: Form 184">
              <a:extLst>
                <a:ext uri="{FF2B5EF4-FFF2-40B4-BE49-F238E27FC236}">
                  <a16:creationId xmlns:a16="http://schemas.microsoft.com/office/drawing/2014/main" id="{4D08DCA9-5B00-1A42-ACF2-C1ACC5DA1F52}"/>
                </a:ext>
              </a:extLst>
            </p:cNvPr>
            <p:cNvSpPr/>
            <p:nvPr/>
          </p:nvSpPr>
          <p:spPr>
            <a:xfrm>
              <a:off x="1667175" y="487619"/>
              <a:ext cx="78854" cy="131103"/>
            </a:xfrm>
            <a:custGeom>
              <a:avLst/>
              <a:gdLst>
                <a:gd name="connsiteX0" fmla="*/ 0 w 234314"/>
                <a:gd name="connsiteY0" fmla="*/ 15240 h 389572"/>
                <a:gd name="connsiteX1" fmla="*/ 61913 w 234314"/>
                <a:gd name="connsiteY1" fmla="*/ 0 h 389572"/>
                <a:gd name="connsiteX2" fmla="*/ 61913 w 234314"/>
                <a:gd name="connsiteY2" fmla="*/ 234315 h 389572"/>
                <a:gd name="connsiteX3" fmla="*/ 62865 w 234314"/>
                <a:gd name="connsiteY3" fmla="*/ 234315 h 389572"/>
                <a:gd name="connsiteX4" fmla="*/ 150495 w 234314"/>
                <a:gd name="connsiteY4" fmla="*/ 122873 h 389572"/>
                <a:gd name="connsiteX5" fmla="*/ 224790 w 234314"/>
                <a:gd name="connsiteY5" fmla="*/ 122873 h 389572"/>
                <a:gd name="connsiteX6" fmla="*/ 137160 w 234314"/>
                <a:gd name="connsiteY6" fmla="*/ 227648 h 389572"/>
                <a:gd name="connsiteX7" fmla="*/ 234315 w 234314"/>
                <a:gd name="connsiteY7" fmla="*/ 389573 h 389572"/>
                <a:gd name="connsiteX8" fmla="*/ 160020 w 234314"/>
                <a:gd name="connsiteY8" fmla="*/ 389573 h 389572"/>
                <a:gd name="connsiteX9" fmla="*/ 93345 w 234314"/>
                <a:gd name="connsiteY9" fmla="*/ 274320 h 389572"/>
                <a:gd name="connsiteX10" fmla="*/ 62865 w 234314"/>
                <a:gd name="connsiteY10" fmla="*/ 308610 h 389572"/>
                <a:gd name="connsiteX11" fmla="*/ 62865 w 234314"/>
                <a:gd name="connsiteY11" fmla="*/ 389573 h 389572"/>
                <a:gd name="connsiteX12" fmla="*/ 952 w 234314"/>
                <a:gd name="connsiteY12" fmla="*/ 389573 h 389572"/>
                <a:gd name="connsiteX13" fmla="*/ 952 w 234314"/>
                <a:gd name="connsiteY13" fmla="*/ 1524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4314" h="389572">
                  <a:moveTo>
                    <a:pt x="0" y="15240"/>
                  </a:moveTo>
                  <a:lnTo>
                    <a:pt x="61913" y="0"/>
                  </a:lnTo>
                  <a:lnTo>
                    <a:pt x="61913" y="234315"/>
                  </a:lnTo>
                  <a:lnTo>
                    <a:pt x="62865" y="234315"/>
                  </a:lnTo>
                  <a:lnTo>
                    <a:pt x="150495" y="122873"/>
                  </a:lnTo>
                  <a:lnTo>
                    <a:pt x="224790" y="122873"/>
                  </a:lnTo>
                  <a:lnTo>
                    <a:pt x="137160" y="227648"/>
                  </a:lnTo>
                  <a:lnTo>
                    <a:pt x="234315" y="389573"/>
                  </a:lnTo>
                  <a:lnTo>
                    <a:pt x="160020" y="389573"/>
                  </a:lnTo>
                  <a:lnTo>
                    <a:pt x="93345" y="274320"/>
                  </a:lnTo>
                  <a:lnTo>
                    <a:pt x="62865" y="308610"/>
                  </a:lnTo>
                  <a:lnTo>
                    <a:pt x="62865" y="389573"/>
                  </a:lnTo>
                  <a:lnTo>
                    <a:pt x="952" y="389573"/>
                  </a:lnTo>
                  <a:lnTo>
                    <a:pt x="952" y="15240"/>
                  </a:lnTo>
                  <a:close/>
                </a:path>
              </a:pathLst>
            </a:custGeom>
            <a:solidFill>
              <a:schemeClr val="tx1"/>
            </a:solidFill>
            <a:ln w="9525" cap="flat">
              <a:noFill/>
              <a:prstDash val="solid"/>
              <a:miter/>
            </a:ln>
          </p:spPr>
          <p:txBody>
            <a:bodyPr rtlCol="0" anchor="ctr"/>
            <a:lstStyle/>
            <a:p>
              <a:endParaRPr lang="de-DE"/>
            </a:p>
          </p:txBody>
        </p:sp>
        <p:sp>
          <p:nvSpPr>
            <p:cNvPr id="185" name="Freihandform: Form 185">
              <a:extLst>
                <a:ext uri="{FF2B5EF4-FFF2-40B4-BE49-F238E27FC236}">
                  <a16:creationId xmlns:a16="http://schemas.microsoft.com/office/drawing/2014/main" id="{083AC751-3298-AA43-9106-C026C6E045DE}"/>
                </a:ext>
              </a:extLst>
            </p:cNvPr>
            <p:cNvSpPr/>
            <p:nvPr/>
          </p:nvSpPr>
          <p:spPr>
            <a:xfrm>
              <a:off x="1761416" y="528970"/>
              <a:ext cx="77252" cy="91997"/>
            </a:xfrm>
            <a:custGeom>
              <a:avLst/>
              <a:gdLst>
                <a:gd name="connsiteX0" fmla="*/ 62865 w 229552"/>
                <a:gd name="connsiteY0" fmla="*/ 160020 h 273367"/>
                <a:gd name="connsiteX1" fmla="*/ 116205 w 229552"/>
                <a:gd name="connsiteY1" fmla="*/ 216217 h 273367"/>
                <a:gd name="connsiteX2" fmla="*/ 167640 w 229552"/>
                <a:gd name="connsiteY2" fmla="*/ 160020 h 273367"/>
                <a:gd name="connsiteX3" fmla="*/ 167640 w 229552"/>
                <a:gd name="connsiteY3" fmla="*/ 0 h 273367"/>
                <a:gd name="connsiteX4" fmla="*/ 229553 w 229552"/>
                <a:gd name="connsiteY4" fmla="*/ 0 h 273367"/>
                <a:gd name="connsiteX5" fmla="*/ 229553 w 229552"/>
                <a:gd name="connsiteY5" fmla="*/ 161925 h 273367"/>
                <a:gd name="connsiteX6" fmla="*/ 117157 w 229552"/>
                <a:gd name="connsiteY6" fmla="*/ 273367 h 273367"/>
                <a:gd name="connsiteX7" fmla="*/ 0 w 229552"/>
                <a:gd name="connsiteY7" fmla="*/ 162878 h 273367"/>
                <a:gd name="connsiteX8" fmla="*/ 0 w 229552"/>
                <a:gd name="connsiteY8" fmla="*/ 952 h 273367"/>
                <a:gd name="connsiteX9" fmla="*/ 61913 w 229552"/>
                <a:gd name="connsiteY9" fmla="*/ 952 h 273367"/>
                <a:gd name="connsiteX10" fmla="*/ 61913 w 229552"/>
                <a:gd name="connsiteY10" fmla="*/ 160020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552" h="273367">
                  <a:moveTo>
                    <a:pt x="62865" y="160020"/>
                  </a:moveTo>
                  <a:cubicBezTo>
                    <a:pt x="62865" y="196215"/>
                    <a:pt x="80963" y="216217"/>
                    <a:pt x="116205" y="216217"/>
                  </a:cubicBezTo>
                  <a:cubicBezTo>
                    <a:pt x="150495" y="216217"/>
                    <a:pt x="167640" y="197167"/>
                    <a:pt x="167640" y="160020"/>
                  </a:cubicBezTo>
                  <a:lnTo>
                    <a:pt x="167640" y="0"/>
                  </a:lnTo>
                  <a:lnTo>
                    <a:pt x="229553" y="0"/>
                  </a:lnTo>
                  <a:lnTo>
                    <a:pt x="229553" y="161925"/>
                  </a:lnTo>
                  <a:cubicBezTo>
                    <a:pt x="229553" y="232410"/>
                    <a:pt x="190500" y="273367"/>
                    <a:pt x="117157" y="273367"/>
                  </a:cubicBezTo>
                  <a:cubicBezTo>
                    <a:pt x="44767" y="273367"/>
                    <a:pt x="0" y="232410"/>
                    <a:pt x="0" y="162878"/>
                  </a:cubicBezTo>
                  <a:lnTo>
                    <a:pt x="0" y="952"/>
                  </a:lnTo>
                  <a:lnTo>
                    <a:pt x="61913" y="952"/>
                  </a:lnTo>
                  <a:lnTo>
                    <a:pt x="61913" y="160020"/>
                  </a:lnTo>
                  <a:close/>
                </a:path>
              </a:pathLst>
            </a:custGeom>
            <a:solidFill>
              <a:schemeClr val="tx1"/>
            </a:solidFill>
            <a:ln w="9525" cap="flat">
              <a:noFill/>
              <a:prstDash val="solid"/>
              <a:miter/>
            </a:ln>
          </p:spPr>
          <p:txBody>
            <a:bodyPr rtlCol="0" anchor="ctr"/>
            <a:lstStyle/>
            <a:p>
              <a:endParaRPr lang="de-DE"/>
            </a:p>
          </p:txBody>
        </p:sp>
        <p:sp>
          <p:nvSpPr>
            <p:cNvPr id="186" name="Freihandform: Form 186">
              <a:extLst>
                <a:ext uri="{FF2B5EF4-FFF2-40B4-BE49-F238E27FC236}">
                  <a16:creationId xmlns:a16="http://schemas.microsoft.com/office/drawing/2014/main" id="{DED24F10-DE4D-674C-B700-93D8EC6B55B6}"/>
                </a:ext>
              </a:extLst>
            </p:cNvPr>
            <p:cNvSpPr/>
            <p:nvPr/>
          </p:nvSpPr>
          <p:spPr>
            <a:xfrm>
              <a:off x="1865594" y="487299"/>
              <a:ext cx="20835" cy="131103"/>
            </a:xfrm>
            <a:custGeom>
              <a:avLst/>
              <a:gdLst>
                <a:gd name="connsiteX0" fmla="*/ 61913 w 61912"/>
                <a:gd name="connsiteY0" fmla="*/ 389572 h 389572"/>
                <a:gd name="connsiteX1" fmla="*/ 0 w 61912"/>
                <a:gd name="connsiteY1" fmla="*/ 389572 h 389572"/>
                <a:gd name="connsiteX2" fmla="*/ 0 w 61912"/>
                <a:gd name="connsiteY2" fmla="*/ 14288 h 389572"/>
                <a:gd name="connsiteX3" fmla="*/ 61913 w 61912"/>
                <a:gd name="connsiteY3" fmla="*/ 0 h 389572"/>
                <a:gd name="connsiteX4" fmla="*/ 61913 w 61912"/>
                <a:gd name="connsiteY4" fmla="*/ 389572 h 38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9572">
                  <a:moveTo>
                    <a:pt x="61913" y="389572"/>
                  </a:moveTo>
                  <a:lnTo>
                    <a:pt x="0" y="389572"/>
                  </a:lnTo>
                  <a:lnTo>
                    <a:pt x="0" y="14288"/>
                  </a:lnTo>
                  <a:lnTo>
                    <a:pt x="61913" y="0"/>
                  </a:lnTo>
                  <a:lnTo>
                    <a:pt x="61913" y="389572"/>
                  </a:lnTo>
                  <a:close/>
                </a:path>
              </a:pathLst>
            </a:custGeom>
            <a:solidFill>
              <a:schemeClr val="tx1"/>
            </a:solidFill>
            <a:ln w="9525" cap="flat">
              <a:noFill/>
              <a:prstDash val="solid"/>
              <a:miter/>
            </a:ln>
          </p:spPr>
          <p:txBody>
            <a:bodyPr rtlCol="0" anchor="ctr"/>
            <a:lstStyle/>
            <a:p>
              <a:endParaRPr lang="de-DE"/>
            </a:p>
          </p:txBody>
        </p:sp>
        <p:sp>
          <p:nvSpPr>
            <p:cNvPr id="187" name="Freihandform: Form 187">
              <a:extLst>
                <a:ext uri="{FF2B5EF4-FFF2-40B4-BE49-F238E27FC236}">
                  <a16:creationId xmlns:a16="http://schemas.microsoft.com/office/drawing/2014/main" id="{E9A01871-5FF3-954A-B58A-BD34F72F498B}"/>
                </a:ext>
              </a:extLst>
            </p:cNvPr>
            <p:cNvSpPr/>
            <p:nvPr/>
          </p:nvSpPr>
          <p:spPr>
            <a:xfrm>
              <a:off x="1905021" y="500120"/>
              <a:ext cx="55775" cy="120526"/>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8 w 165734"/>
                <a:gd name="connsiteY3" fmla="*/ 282892 h 358140"/>
                <a:gd name="connsiteX4" fmla="*/ 40958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1918 w 165734"/>
                <a:gd name="connsiteY13" fmla="*/ 138113 h 358140"/>
                <a:gd name="connsiteX14" fmla="*/ 101918 w 165734"/>
                <a:gd name="connsiteY14" fmla="*/ 269558 h 358140"/>
                <a:gd name="connsiteX15" fmla="*/ 130493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2"/>
                    <a:pt x="110490" y="304800"/>
                    <a:pt x="130493" y="304800"/>
                  </a:cubicBezTo>
                  <a:cubicBezTo>
                    <a:pt x="141922" y="303847"/>
                    <a:pt x="155258" y="300038"/>
                    <a:pt x="165735" y="295275"/>
                  </a:cubicBezTo>
                  <a:close/>
                </a:path>
              </a:pathLst>
            </a:custGeom>
            <a:solidFill>
              <a:schemeClr val="tx1"/>
            </a:solidFill>
            <a:ln w="9525" cap="flat">
              <a:noFill/>
              <a:prstDash val="solid"/>
              <a:miter/>
            </a:ln>
          </p:spPr>
          <p:txBody>
            <a:bodyPr rtlCol="0" anchor="ctr"/>
            <a:lstStyle/>
            <a:p>
              <a:endParaRPr lang="de-DE"/>
            </a:p>
          </p:txBody>
        </p:sp>
        <p:sp>
          <p:nvSpPr>
            <p:cNvPr id="188" name="Freihandform: Form 188">
              <a:extLst>
                <a:ext uri="{FF2B5EF4-FFF2-40B4-BE49-F238E27FC236}">
                  <a16:creationId xmlns:a16="http://schemas.microsoft.com/office/drawing/2014/main" id="{9B59481E-9540-F843-A462-60EDA076FB27}"/>
                </a:ext>
              </a:extLst>
            </p:cNvPr>
            <p:cNvSpPr/>
            <p:nvPr/>
          </p:nvSpPr>
          <p:spPr>
            <a:xfrm>
              <a:off x="1977144" y="490504"/>
              <a:ext cx="75970" cy="130142"/>
            </a:xfrm>
            <a:custGeom>
              <a:avLst/>
              <a:gdLst>
                <a:gd name="connsiteX0" fmla="*/ 114300 w 225742"/>
                <a:gd name="connsiteY0" fmla="*/ 215265 h 386715"/>
                <a:gd name="connsiteX1" fmla="*/ 164783 w 225742"/>
                <a:gd name="connsiteY1" fmla="*/ 220980 h 386715"/>
                <a:gd name="connsiteX2" fmla="*/ 164783 w 225742"/>
                <a:gd name="connsiteY2" fmla="*/ 211455 h 386715"/>
                <a:gd name="connsiteX3" fmla="*/ 105728 w 225742"/>
                <a:gd name="connsiteY3" fmla="*/ 160020 h 386715"/>
                <a:gd name="connsiteX4" fmla="*/ 38100 w 225742"/>
                <a:gd name="connsiteY4" fmla="*/ 175260 h 386715"/>
                <a:gd name="connsiteX5" fmla="*/ 24765 w 225742"/>
                <a:gd name="connsiteY5" fmla="*/ 122873 h 386715"/>
                <a:gd name="connsiteX6" fmla="*/ 112395 w 225742"/>
                <a:gd name="connsiteY6" fmla="*/ 107633 h 386715"/>
                <a:gd name="connsiteX7" fmla="*/ 225742 w 225742"/>
                <a:gd name="connsiteY7" fmla="*/ 210503 h 386715"/>
                <a:gd name="connsiteX8" fmla="*/ 225742 w 225742"/>
                <a:gd name="connsiteY8" fmla="*/ 381000 h 386715"/>
                <a:gd name="connsiteX9" fmla="*/ 166688 w 225742"/>
                <a:gd name="connsiteY9" fmla="*/ 381000 h 386715"/>
                <a:gd name="connsiteX10" fmla="*/ 166688 w 225742"/>
                <a:gd name="connsiteY10" fmla="*/ 352425 h 386715"/>
                <a:gd name="connsiteX11" fmla="*/ 165735 w 225742"/>
                <a:gd name="connsiteY11" fmla="*/ 352425 h 386715"/>
                <a:gd name="connsiteX12" fmla="*/ 87630 w 225742"/>
                <a:gd name="connsiteY12" fmla="*/ 386715 h 386715"/>
                <a:gd name="connsiteX13" fmla="*/ 0 w 225742"/>
                <a:gd name="connsiteY13" fmla="*/ 301942 h 386715"/>
                <a:gd name="connsiteX14" fmla="*/ 114300 w 225742"/>
                <a:gd name="connsiteY14" fmla="*/ 215265 h 386715"/>
                <a:gd name="connsiteX15" fmla="*/ 63817 w 225742"/>
                <a:gd name="connsiteY15" fmla="*/ 72390 h 386715"/>
                <a:gd name="connsiteX16" fmla="*/ 26670 w 225742"/>
                <a:gd name="connsiteY16" fmla="*/ 36195 h 386715"/>
                <a:gd name="connsiteX17" fmla="*/ 63817 w 225742"/>
                <a:gd name="connsiteY17" fmla="*/ 0 h 386715"/>
                <a:gd name="connsiteX18" fmla="*/ 100965 w 225742"/>
                <a:gd name="connsiteY18" fmla="*/ 36195 h 386715"/>
                <a:gd name="connsiteX19" fmla="*/ 63817 w 225742"/>
                <a:gd name="connsiteY19" fmla="*/ 72390 h 386715"/>
                <a:gd name="connsiteX20" fmla="*/ 103822 w 225742"/>
                <a:gd name="connsiteY20" fmla="*/ 340042 h 386715"/>
                <a:gd name="connsiteX21" fmla="*/ 164783 w 225742"/>
                <a:gd name="connsiteY21" fmla="*/ 307658 h 386715"/>
                <a:gd name="connsiteX22" fmla="*/ 164783 w 225742"/>
                <a:gd name="connsiteY22" fmla="*/ 260985 h 386715"/>
                <a:gd name="connsiteX23" fmla="*/ 120967 w 225742"/>
                <a:gd name="connsiteY23" fmla="*/ 256222 h 386715"/>
                <a:gd name="connsiteX24" fmla="*/ 59055 w 225742"/>
                <a:gd name="connsiteY24" fmla="*/ 300038 h 386715"/>
                <a:gd name="connsiteX25" fmla="*/ 103822 w 225742"/>
                <a:gd name="connsiteY25" fmla="*/ 340042 h 386715"/>
                <a:gd name="connsiteX26" fmla="*/ 172403 w 225742"/>
                <a:gd name="connsiteY26" fmla="*/ 72390 h 386715"/>
                <a:gd name="connsiteX27" fmla="*/ 135255 w 225742"/>
                <a:gd name="connsiteY27" fmla="*/ 36195 h 386715"/>
                <a:gd name="connsiteX28" fmla="*/ 172403 w 225742"/>
                <a:gd name="connsiteY28" fmla="*/ 0 h 386715"/>
                <a:gd name="connsiteX29" fmla="*/ 209550 w 225742"/>
                <a:gd name="connsiteY29" fmla="*/ 36195 h 386715"/>
                <a:gd name="connsiteX30" fmla="*/ 172403 w 225742"/>
                <a:gd name="connsiteY30" fmla="*/ 72390 h 386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5">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3"/>
                    <a:pt x="112395" y="107633"/>
                  </a:cubicBezTo>
                  <a:cubicBezTo>
                    <a:pt x="187642" y="107633"/>
                    <a:pt x="225742" y="142875"/>
                    <a:pt x="225742" y="210503"/>
                  </a:cubicBezTo>
                  <a:lnTo>
                    <a:pt x="225742"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7" y="72390"/>
                  </a:moveTo>
                  <a:cubicBezTo>
                    <a:pt x="43815" y="72390"/>
                    <a:pt x="26670" y="55245"/>
                    <a:pt x="26670" y="36195"/>
                  </a:cubicBezTo>
                  <a:cubicBezTo>
                    <a:pt x="26670" y="17145"/>
                    <a:pt x="43815" y="0"/>
                    <a:pt x="63817" y="0"/>
                  </a:cubicBezTo>
                  <a:cubicBezTo>
                    <a:pt x="83820" y="0"/>
                    <a:pt x="100965" y="17145"/>
                    <a:pt x="100965" y="36195"/>
                  </a:cubicBezTo>
                  <a:cubicBezTo>
                    <a:pt x="100965" y="56198"/>
                    <a:pt x="83820" y="72390"/>
                    <a:pt x="63817" y="72390"/>
                  </a:cubicBezTo>
                  <a:close/>
                  <a:moveTo>
                    <a:pt x="103822" y="340042"/>
                  </a:moveTo>
                  <a:cubicBezTo>
                    <a:pt x="126683" y="340042"/>
                    <a:pt x="147638" y="328613"/>
                    <a:pt x="164783" y="307658"/>
                  </a:cubicBezTo>
                  <a:lnTo>
                    <a:pt x="164783" y="260985"/>
                  </a:lnTo>
                  <a:cubicBezTo>
                    <a:pt x="150495" y="257175"/>
                    <a:pt x="135255" y="256222"/>
                    <a:pt x="120967" y="256222"/>
                  </a:cubicBezTo>
                  <a:cubicBezTo>
                    <a:pt x="81915" y="256222"/>
                    <a:pt x="59055" y="271463"/>
                    <a:pt x="59055" y="300038"/>
                  </a:cubicBezTo>
                  <a:cubicBezTo>
                    <a:pt x="59055" y="324803"/>
                    <a:pt x="76200" y="340042"/>
                    <a:pt x="103822"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solidFill>
              <a:schemeClr val="tx1"/>
            </a:solidFill>
            <a:ln w="9525" cap="flat">
              <a:noFill/>
              <a:prstDash val="solid"/>
              <a:miter/>
            </a:ln>
          </p:spPr>
          <p:txBody>
            <a:bodyPr rtlCol="0" anchor="ctr"/>
            <a:lstStyle/>
            <a:p>
              <a:endParaRPr lang="de-DE"/>
            </a:p>
          </p:txBody>
        </p:sp>
        <p:sp>
          <p:nvSpPr>
            <p:cNvPr id="189" name="Freihandform: Form 189">
              <a:extLst>
                <a:ext uri="{FF2B5EF4-FFF2-40B4-BE49-F238E27FC236}">
                  <a16:creationId xmlns:a16="http://schemas.microsoft.com/office/drawing/2014/main" id="{4D9D0B87-DCB5-E24A-B54D-16E4BDC6BB0E}"/>
                </a:ext>
              </a:extLst>
            </p:cNvPr>
            <p:cNvSpPr/>
            <p:nvPr/>
          </p:nvSpPr>
          <p:spPr>
            <a:xfrm>
              <a:off x="2069462" y="500120"/>
              <a:ext cx="55775" cy="120526"/>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7 w 165734"/>
                <a:gd name="connsiteY3" fmla="*/ 282892 h 358140"/>
                <a:gd name="connsiteX4" fmla="*/ 40957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2870 w 165734"/>
                <a:gd name="connsiteY13" fmla="*/ 138113 h 358140"/>
                <a:gd name="connsiteX14" fmla="*/ 102870 w 165734"/>
                <a:gd name="connsiteY14" fmla="*/ 269558 h 358140"/>
                <a:gd name="connsiteX15" fmla="*/ 131445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8" y="0"/>
                  </a:lnTo>
                  <a:lnTo>
                    <a:pt x="101918" y="86677"/>
                  </a:lnTo>
                  <a:lnTo>
                    <a:pt x="165735" y="86677"/>
                  </a:lnTo>
                  <a:lnTo>
                    <a:pt x="165735" y="138113"/>
                  </a:lnTo>
                  <a:lnTo>
                    <a:pt x="102870" y="138113"/>
                  </a:lnTo>
                  <a:lnTo>
                    <a:pt x="102870" y="269558"/>
                  </a:lnTo>
                  <a:cubicBezTo>
                    <a:pt x="102870" y="294322"/>
                    <a:pt x="111443" y="304800"/>
                    <a:pt x="131445" y="304800"/>
                  </a:cubicBezTo>
                  <a:cubicBezTo>
                    <a:pt x="142875" y="303847"/>
                    <a:pt x="155257" y="300038"/>
                    <a:pt x="165735" y="295275"/>
                  </a:cubicBezTo>
                  <a:close/>
                </a:path>
              </a:pathLst>
            </a:custGeom>
            <a:solidFill>
              <a:schemeClr val="tx1"/>
            </a:solidFill>
            <a:ln w="9525" cap="flat">
              <a:noFill/>
              <a:prstDash val="solid"/>
              <a:miter/>
            </a:ln>
          </p:spPr>
          <p:txBody>
            <a:bodyPr rtlCol="0" anchor="ctr"/>
            <a:lstStyle/>
            <a:p>
              <a:endParaRPr lang="de-DE"/>
            </a:p>
          </p:txBody>
        </p:sp>
      </p:grpSp>
      <p:sp>
        <p:nvSpPr>
          <p:cNvPr id="191" name="Freihandform: Form 87">
            <a:extLst>
              <a:ext uri="{FF2B5EF4-FFF2-40B4-BE49-F238E27FC236}">
                <a16:creationId xmlns:a16="http://schemas.microsoft.com/office/drawing/2014/main" id="{D607B2B7-CE7F-824C-9FF7-49FD3FA660D7}"/>
              </a:ext>
            </a:extLst>
          </p:cNvPr>
          <p:cNvSpPr/>
          <p:nvPr userDrawn="1"/>
        </p:nvSpPr>
        <p:spPr>
          <a:xfrm>
            <a:off x="10281058" y="317591"/>
            <a:ext cx="1403903" cy="535987"/>
          </a:xfrm>
          <a:custGeom>
            <a:avLst/>
            <a:gdLst>
              <a:gd name="connsiteX0" fmla="*/ 0 w 1456912"/>
              <a:gd name="connsiteY0" fmla="*/ 51854 h 556225"/>
              <a:gd name="connsiteX1" fmla="*/ 28188 w 1456912"/>
              <a:gd name="connsiteY1" fmla="*/ 23666 h 556225"/>
              <a:gd name="connsiteX2" fmla="*/ 28188 w 1456912"/>
              <a:gd name="connsiteY2" fmla="*/ 535557 h 556225"/>
              <a:gd name="connsiteX3" fmla="*/ 0 w 1456912"/>
              <a:gd name="connsiteY3" fmla="*/ 535557 h 556225"/>
              <a:gd name="connsiteX4" fmla="*/ 0 w 1456912"/>
              <a:gd name="connsiteY4" fmla="*/ 51854 h 556225"/>
              <a:gd name="connsiteX5" fmla="*/ 84564 w 1456912"/>
              <a:gd name="connsiteY5" fmla="*/ 28188 h 556225"/>
              <a:gd name="connsiteX6" fmla="*/ 422811 w 1456912"/>
              <a:gd name="connsiteY6" fmla="*/ 28188 h 556225"/>
              <a:gd name="connsiteX7" fmla="*/ 422811 w 1456912"/>
              <a:gd name="connsiteY7" fmla="*/ 0 h 556225"/>
              <a:gd name="connsiteX8" fmla="*/ 56376 w 1456912"/>
              <a:gd name="connsiteY8" fmla="*/ 0 h 556225"/>
              <a:gd name="connsiteX9" fmla="*/ 56376 w 1456912"/>
              <a:gd name="connsiteY9" fmla="*/ 338244 h 556225"/>
              <a:gd name="connsiteX10" fmla="*/ 367711 w 1456912"/>
              <a:gd name="connsiteY10" fmla="*/ 338244 h 556225"/>
              <a:gd name="connsiteX11" fmla="*/ 367711 w 1456912"/>
              <a:gd name="connsiteY11" fmla="*/ 310062 h 556225"/>
              <a:gd name="connsiteX12" fmla="*/ 84564 w 1456912"/>
              <a:gd name="connsiteY12" fmla="*/ 310062 h 556225"/>
              <a:gd name="connsiteX13" fmla="*/ 84564 w 1456912"/>
              <a:gd name="connsiteY13" fmla="*/ 28188 h 556225"/>
              <a:gd name="connsiteX14" fmla="*/ 410152 w 1456912"/>
              <a:gd name="connsiteY14" fmla="*/ 253686 h 556225"/>
              <a:gd name="connsiteX15" fmla="*/ 140937 w 1456912"/>
              <a:gd name="connsiteY15" fmla="*/ 253686 h 556225"/>
              <a:gd name="connsiteX16" fmla="*/ 140937 w 1456912"/>
              <a:gd name="connsiteY16" fmla="*/ 140940 h 556225"/>
              <a:gd name="connsiteX17" fmla="*/ 371171 w 1456912"/>
              <a:gd name="connsiteY17" fmla="*/ 140940 h 556225"/>
              <a:gd name="connsiteX18" fmla="*/ 399359 w 1456912"/>
              <a:gd name="connsiteY18" fmla="*/ 112752 h 556225"/>
              <a:gd name="connsiteX19" fmla="*/ 140937 w 1456912"/>
              <a:gd name="connsiteY19" fmla="*/ 112752 h 556225"/>
              <a:gd name="connsiteX20" fmla="*/ 140937 w 1456912"/>
              <a:gd name="connsiteY20" fmla="*/ 84564 h 556225"/>
              <a:gd name="connsiteX21" fmla="*/ 422811 w 1456912"/>
              <a:gd name="connsiteY21" fmla="*/ 84564 h 556225"/>
              <a:gd name="connsiteX22" fmla="*/ 422811 w 1456912"/>
              <a:gd name="connsiteY22" fmla="*/ 56376 h 556225"/>
              <a:gd name="connsiteX23" fmla="*/ 112749 w 1456912"/>
              <a:gd name="connsiteY23" fmla="*/ 56376 h 556225"/>
              <a:gd name="connsiteX24" fmla="*/ 112749 w 1456912"/>
              <a:gd name="connsiteY24" fmla="*/ 281874 h 556225"/>
              <a:gd name="connsiteX25" fmla="*/ 382334 w 1456912"/>
              <a:gd name="connsiteY25" fmla="*/ 281874 h 556225"/>
              <a:gd name="connsiteX26" fmla="*/ 410152 w 1456912"/>
              <a:gd name="connsiteY26" fmla="*/ 253686 h 556225"/>
              <a:gd name="connsiteX27" fmla="*/ 56376 w 1456912"/>
              <a:gd name="connsiteY27" fmla="*/ 535557 h 556225"/>
              <a:gd name="connsiteX28" fmla="*/ 84564 w 1456912"/>
              <a:gd name="connsiteY28" fmla="*/ 535557 h 556225"/>
              <a:gd name="connsiteX29" fmla="*/ 84564 w 1456912"/>
              <a:gd name="connsiteY29" fmla="*/ 394620 h 556225"/>
              <a:gd name="connsiteX30" fmla="*/ 112752 w 1456912"/>
              <a:gd name="connsiteY30" fmla="*/ 394620 h 556225"/>
              <a:gd name="connsiteX31" fmla="*/ 112752 w 1456912"/>
              <a:gd name="connsiteY31" fmla="*/ 511890 h 556225"/>
              <a:gd name="connsiteX32" fmla="*/ 140940 w 1456912"/>
              <a:gd name="connsiteY32" fmla="*/ 483705 h 556225"/>
              <a:gd name="connsiteX33" fmla="*/ 140940 w 1456912"/>
              <a:gd name="connsiteY33" fmla="*/ 394620 h 556225"/>
              <a:gd name="connsiteX34" fmla="*/ 367714 w 1456912"/>
              <a:gd name="connsiteY34" fmla="*/ 394620 h 556225"/>
              <a:gd name="connsiteX35" fmla="*/ 367714 w 1456912"/>
              <a:gd name="connsiteY35" fmla="*/ 366435 h 556225"/>
              <a:gd name="connsiteX36" fmla="*/ 56376 w 1456912"/>
              <a:gd name="connsiteY36" fmla="*/ 366435 h 556225"/>
              <a:gd name="connsiteX37" fmla="*/ 56376 w 1456912"/>
              <a:gd name="connsiteY37" fmla="*/ 535557 h 556225"/>
              <a:gd name="connsiteX38" fmla="*/ 1428724 w 1456912"/>
              <a:gd name="connsiteY38" fmla="*/ 0 h 556225"/>
              <a:gd name="connsiteX39" fmla="*/ 1428724 w 1456912"/>
              <a:gd name="connsiteY39" fmla="*/ 324156 h 556225"/>
              <a:gd name="connsiteX40" fmla="*/ 1316539 w 1456912"/>
              <a:gd name="connsiteY40" fmla="*/ 514089 h 556225"/>
              <a:gd name="connsiteX41" fmla="*/ 1315903 w 1456912"/>
              <a:gd name="connsiteY41" fmla="*/ 513258 h 556225"/>
              <a:gd name="connsiteX42" fmla="*/ 1400536 w 1456912"/>
              <a:gd name="connsiteY42" fmla="*/ 351869 h 556225"/>
              <a:gd name="connsiteX43" fmla="*/ 1400536 w 1456912"/>
              <a:gd name="connsiteY43" fmla="*/ 3 h 556225"/>
              <a:gd name="connsiteX44" fmla="*/ 1372348 w 1456912"/>
              <a:gd name="connsiteY44" fmla="*/ 3 h 556225"/>
              <a:gd name="connsiteX45" fmla="*/ 1372348 w 1456912"/>
              <a:gd name="connsiteY45" fmla="*/ 351400 h 556225"/>
              <a:gd name="connsiteX46" fmla="*/ 1189132 w 1456912"/>
              <a:gd name="connsiteY46" fmla="*/ 528510 h 556225"/>
              <a:gd name="connsiteX47" fmla="*/ 1005916 w 1456912"/>
              <a:gd name="connsiteY47" fmla="*/ 351400 h 556225"/>
              <a:gd name="connsiteX48" fmla="*/ 1005916 w 1456912"/>
              <a:gd name="connsiteY48" fmla="*/ 23666 h 556225"/>
              <a:gd name="connsiteX49" fmla="*/ 977728 w 1456912"/>
              <a:gd name="connsiteY49" fmla="*/ 51854 h 556225"/>
              <a:gd name="connsiteX50" fmla="*/ 977728 w 1456912"/>
              <a:gd name="connsiteY50" fmla="*/ 351869 h 556225"/>
              <a:gd name="connsiteX51" fmla="*/ 1189132 w 1456912"/>
              <a:gd name="connsiteY51" fmla="*/ 556226 h 556225"/>
              <a:gd name="connsiteX52" fmla="*/ 1217320 w 1456912"/>
              <a:gd name="connsiteY52" fmla="*/ 556226 h 556225"/>
              <a:gd name="connsiteX53" fmla="*/ 1456912 w 1456912"/>
              <a:gd name="connsiteY53" fmla="*/ 324566 h 556225"/>
              <a:gd name="connsiteX54" fmla="*/ 1456912 w 1456912"/>
              <a:gd name="connsiteY54" fmla="*/ 0 h 556225"/>
              <a:gd name="connsiteX55" fmla="*/ 1428724 w 1456912"/>
              <a:gd name="connsiteY55" fmla="*/ 0 h 556225"/>
              <a:gd name="connsiteX56" fmla="*/ 1189132 w 1456912"/>
              <a:gd name="connsiteY56" fmla="*/ 500322 h 556225"/>
              <a:gd name="connsiteX57" fmla="*/ 1344160 w 1456912"/>
              <a:gd name="connsiteY57" fmla="*/ 351400 h 556225"/>
              <a:gd name="connsiteX58" fmla="*/ 1344160 w 1456912"/>
              <a:gd name="connsiteY58" fmla="*/ 351400 h 556225"/>
              <a:gd name="connsiteX59" fmla="*/ 1344160 w 1456912"/>
              <a:gd name="connsiteY59" fmla="*/ 23666 h 556225"/>
              <a:gd name="connsiteX60" fmla="*/ 1315972 w 1456912"/>
              <a:gd name="connsiteY60" fmla="*/ 51854 h 556225"/>
              <a:gd name="connsiteX61" fmla="*/ 1315972 w 1456912"/>
              <a:gd name="connsiteY61" fmla="*/ 324153 h 556225"/>
              <a:gd name="connsiteX62" fmla="*/ 1217317 w 1456912"/>
              <a:gd name="connsiteY62" fmla="*/ 415761 h 556225"/>
              <a:gd name="connsiteX63" fmla="*/ 1118662 w 1456912"/>
              <a:gd name="connsiteY63" fmla="*/ 324153 h 556225"/>
              <a:gd name="connsiteX64" fmla="*/ 1118662 w 1456912"/>
              <a:gd name="connsiteY64" fmla="*/ 3 h 556225"/>
              <a:gd name="connsiteX65" fmla="*/ 1090474 w 1456912"/>
              <a:gd name="connsiteY65" fmla="*/ 3 h 556225"/>
              <a:gd name="connsiteX66" fmla="*/ 1090474 w 1456912"/>
              <a:gd name="connsiteY66" fmla="*/ 324156 h 556225"/>
              <a:gd name="connsiteX67" fmla="*/ 1217317 w 1456912"/>
              <a:gd name="connsiteY67" fmla="*/ 443951 h 556225"/>
              <a:gd name="connsiteX68" fmla="*/ 1304349 w 1456912"/>
              <a:gd name="connsiteY68" fmla="*/ 404889 h 556225"/>
              <a:gd name="connsiteX69" fmla="*/ 1304982 w 1456912"/>
              <a:gd name="connsiteY69" fmla="*/ 405720 h 556225"/>
              <a:gd name="connsiteX70" fmla="*/ 1189129 w 1456912"/>
              <a:gd name="connsiteY70" fmla="*/ 472139 h 556225"/>
              <a:gd name="connsiteX71" fmla="*/ 1062303 w 1456912"/>
              <a:gd name="connsiteY71" fmla="*/ 352344 h 556225"/>
              <a:gd name="connsiteX72" fmla="*/ 1062286 w 1456912"/>
              <a:gd name="connsiteY72" fmla="*/ 352344 h 556225"/>
              <a:gd name="connsiteX73" fmla="*/ 1062286 w 1456912"/>
              <a:gd name="connsiteY73" fmla="*/ 3 h 556225"/>
              <a:gd name="connsiteX74" fmla="*/ 1034098 w 1456912"/>
              <a:gd name="connsiteY74" fmla="*/ 3 h 556225"/>
              <a:gd name="connsiteX75" fmla="*/ 1034098 w 1456912"/>
              <a:gd name="connsiteY75" fmla="*/ 352341 h 556225"/>
              <a:gd name="connsiteX76" fmla="*/ 1034113 w 1456912"/>
              <a:gd name="connsiteY76" fmla="*/ 352341 h 556225"/>
              <a:gd name="connsiteX77" fmla="*/ 1189132 w 1456912"/>
              <a:gd name="connsiteY77" fmla="*/ 500322 h 556225"/>
              <a:gd name="connsiteX78" fmla="*/ 562774 w 1456912"/>
              <a:gd name="connsiteY78" fmla="*/ 366435 h 556225"/>
              <a:gd name="connsiteX79" fmla="*/ 491494 w 1456912"/>
              <a:gd name="connsiteY79" fmla="*/ 535557 h 556225"/>
              <a:gd name="connsiteX80" fmla="*/ 519684 w 1456912"/>
              <a:gd name="connsiteY80" fmla="*/ 535554 h 556225"/>
              <a:gd name="connsiteX81" fmla="*/ 519682 w 1456912"/>
              <a:gd name="connsiteY81" fmla="*/ 535557 h 556225"/>
              <a:gd name="connsiteX82" fmla="*/ 519684 w 1456912"/>
              <a:gd name="connsiteY82" fmla="*/ 535557 h 556225"/>
              <a:gd name="connsiteX83" fmla="*/ 555322 w 1456912"/>
              <a:gd name="connsiteY83" fmla="*/ 450996 h 556225"/>
              <a:gd name="connsiteX84" fmla="*/ 794138 w 1456912"/>
              <a:gd name="connsiteY84" fmla="*/ 450996 h 556225"/>
              <a:gd name="connsiteX85" fmla="*/ 829744 w 1456912"/>
              <a:gd name="connsiteY85" fmla="*/ 535557 h 556225"/>
              <a:gd name="connsiteX86" fmla="*/ 857932 w 1456912"/>
              <a:gd name="connsiteY86" fmla="*/ 535557 h 556225"/>
              <a:gd name="connsiteX87" fmla="*/ 810457 w 1456912"/>
              <a:gd name="connsiteY87" fmla="*/ 422808 h 556225"/>
              <a:gd name="connsiteX88" fmla="*/ 567200 w 1456912"/>
              <a:gd name="connsiteY88" fmla="*/ 422808 h 556225"/>
              <a:gd name="connsiteX89" fmla="*/ 579078 w 1456912"/>
              <a:gd name="connsiteY89" fmla="*/ 394620 h 556225"/>
              <a:gd name="connsiteX90" fmla="*/ 826776 w 1456912"/>
              <a:gd name="connsiteY90" fmla="*/ 394620 h 556225"/>
              <a:gd name="connsiteX91" fmla="*/ 886120 w 1456912"/>
              <a:gd name="connsiteY91" fmla="*/ 535557 h 556225"/>
              <a:gd name="connsiteX92" fmla="*/ 914308 w 1456912"/>
              <a:gd name="connsiteY92" fmla="*/ 535557 h 556225"/>
              <a:gd name="connsiteX93" fmla="*/ 843097 w 1456912"/>
              <a:gd name="connsiteY93" fmla="*/ 366435 h 556225"/>
              <a:gd name="connsiteX94" fmla="*/ 562774 w 1456912"/>
              <a:gd name="connsiteY94" fmla="*/ 366435 h 556225"/>
              <a:gd name="connsiteX95" fmla="*/ 604248 w 1456912"/>
              <a:gd name="connsiteY95" fmla="*/ 0 h 556225"/>
              <a:gd name="connsiteX96" fmla="*/ 397091 w 1456912"/>
              <a:gd name="connsiteY96" fmla="*/ 491374 h 556225"/>
              <a:gd name="connsiteX97" fmla="*/ 415032 w 1456912"/>
              <a:gd name="connsiteY97" fmla="*/ 515732 h 556225"/>
              <a:gd name="connsiteX98" fmla="*/ 632437 w 1456912"/>
              <a:gd name="connsiteY98" fmla="*/ 0 h 556225"/>
              <a:gd name="connsiteX99" fmla="*/ 604248 w 1456912"/>
              <a:gd name="connsiteY99" fmla="*/ 0 h 556225"/>
              <a:gd name="connsiteX100" fmla="*/ 716998 w 1456912"/>
              <a:gd name="connsiteY100" fmla="*/ 3 h 556225"/>
              <a:gd name="connsiteX101" fmla="*/ 934130 w 1456912"/>
              <a:gd name="connsiteY101" fmla="*/ 515735 h 556225"/>
              <a:gd name="connsiteX102" fmla="*/ 952028 w 1456912"/>
              <a:gd name="connsiteY102" fmla="*/ 491377 h 556225"/>
              <a:gd name="connsiteX103" fmla="*/ 745186 w 1456912"/>
              <a:gd name="connsiteY103" fmla="*/ 3 h 556225"/>
              <a:gd name="connsiteX104" fmla="*/ 716998 w 1456912"/>
              <a:gd name="connsiteY104" fmla="*/ 3 h 556225"/>
              <a:gd name="connsiteX105" fmla="*/ 546409 w 1456912"/>
              <a:gd name="connsiteY105" fmla="*/ 338247 h 556225"/>
              <a:gd name="connsiteX106" fmla="*/ 463042 w 1456912"/>
              <a:gd name="connsiteY106" fmla="*/ 535557 h 556225"/>
              <a:gd name="connsiteX107" fmla="*/ 434854 w 1456912"/>
              <a:gd name="connsiteY107" fmla="*/ 535557 h 556225"/>
              <a:gd name="connsiteX108" fmla="*/ 646528 w 1456912"/>
              <a:gd name="connsiteY108" fmla="*/ 33467 h 556225"/>
              <a:gd name="connsiteX109" fmla="*/ 762988 w 1456912"/>
              <a:gd name="connsiteY109" fmla="*/ 310059 h 556225"/>
              <a:gd name="connsiteX110" fmla="*/ 791176 w 1456912"/>
              <a:gd name="connsiteY110" fmla="*/ 310059 h 556225"/>
              <a:gd name="connsiteX111" fmla="*/ 660624 w 1456912"/>
              <a:gd name="connsiteY111" fmla="*/ 3 h 556225"/>
              <a:gd name="connsiteX112" fmla="*/ 688812 w 1456912"/>
              <a:gd name="connsiteY112" fmla="*/ 3 h 556225"/>
              <a:gd name="connsiteX113" fmla="*/ 831231 w 1456912"/>
              <a:gd name="connsiteY113" fmla="*/ 338247 h 556225"/>
              <a:gd name="connsiteX114" fmla="*/ 546409 w 1456912"/>
              <a:gd name="connsiteY114" fmla="*/ 338247 h 556225"/>
              <a:gd name="connsiteX115" fmla="*/ 674788 w 1456912"/>
              <a:gd name="connsiteY115" fmla="*/ 167531 h 556225"/>
              <a:gd name="connsiteX116" fmla="*/ 614721 w 1456912"/>
              <a:gd name="connsiteY116" fmla="*/ 310062 h 556225"/>
              <a:gd name="connsiteX117" fmla="*/ 734800 w 1456912"/>
              <a:gd name="connsiteY117" fmla="*/ 310062 h 556225"/>
              <a:gd name="connsiteX118" fmla="*/ 674788 w 1456912"/>
              <a:gd name="connsiteY118" fmla="*/ 167531 h 556225"/>
              <a:gd name="connsiteX119" fmla="*/ 558275 w 1456912"/>
              <a:gd name="connsiteY119" fmla="*/ 310062 h 556225"/>
              <a:gd name="connsiteX120" fmla="*/ 586535 w 1456912"/>
              <a:gd name="connsiteY120" fmla="*/ 310062 h 556225"/>
              <a:gd name="connsiteX121" fmla="*/ 660703 w 1456912"/>
              <a:gd name="connsiteY121" fmla="*/ 134072 h 556225"/>
              <a:gd name="connsiteX122" fmla="*/ 646588 w 1456912"/>
              <a:gd name="connsiteY122" fmla="*/ 100553 h 556225"/>
              <a:gd name="connsiteX123" fmla="*/ 558275 w 1456912"/>
              <a:gd name="connsiteY123" fmla="*/ 310062 h 55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1456912" h="556225">
                <a:moveTo>
                  <a:pt x="0" y="51854"/>
                </a:moveTo>
                <a:lnTo>
                  <a:pt x="28188" y="23666"/>
                </a:lnTo>
                <a:lnTo>
                  <a:pt x="28188" y="535557"/>
                </a:lnTo>
                <a:lnTo>
                  <a:pt x="0" y="535557"/>
                </a:lnTo>
                <a:lnTo>
                  <a:pt x="0" y="51854"/>
                </a:lnTo>
                <a:close/>
                <a:moveTo>
                  <a:pt x="84564" y="28188"/>
                </a:moveTo>
                <a:lnTo>
                  <a:pt x="422811" y="28188"/>
                </a:lnTo>
                <a:lnTo>
                  <a:pt x="422811" y="0"/>
                </a:lnTo>
                <a:lnTo>
                  <a:pt x="56376" y="0"/>
                </a:lnTo>
                <a:lnTo>
                  <a:pt x="56376" y="338244"/>
                </a:lnTo>
                <a:lnTo>
                  <a:pt x="367711" y="338244"/>
                </a:lnTo>
                <a:lnTo>
                  <a:pt x="367711" y="310062"/>
                </a:lnTo>
                <a:lnTo>
                  <a:pt x="84564" y="310062"/>
                </a:lnTo>
                <a:lnTo>
                  <a:pt x="84564" y="28188"/>
                </a:lnTo>
                <a:close/>
                <a:moveTo>
                  <a:pt x="410152" y="253686"/>
                </a:moveTo>
                <a:lnTo>
                  <a:pt x="140937" y="253686"/>
                </a:lnTo>
                <a:lnTo>
                  <a:pt x="140937" y="140940"/>
                </a:lnTo>
                <a:lnTo>
                  <a:pt x="371171" y="140940"/>
                </a:lnTo>
                <a:lnTo>
                  <a:pt x="399359" y="112752"/>
                </a:lnTo>
                <a:lnTo>
                  <a:pt x="140937" y="112752"/>
                </a:lnTo>
                <a:lnTo>
                  <a:pt x="140937" y="84564"/>
                </a:lnTo>
                <a:lnTo>
                  <a:pt x="422811" y="84564"/>
                </a:lnTo>
                <a:lnTo>
                  <a:pt x="422811" y="56376"/>
                </a:lnTo>
                <a:lnTo>
                  <a:pt x="112749" y="56376"/>
                </a:lnTo>
                <a:lnTo>
                  <a:pt x="112749" y="281874"/>
                </a:lnTo>
                <a:lnTo>
                  <a:pt x="382334" y="281874"/>
                </a:lnTo>
                <a:lnTo>
                  <a:pt x="410152" y="253686"/>
                </a:lnTo>
                <a:close/>
                <a:moveTo>
                  <a:pt x="56376" y="535557"/>
                </a:moveTo>
                <a:lnTo>
                  <a:pt x="84564" y="535557"/>
                </a:lnTo>
                <a:lnTo>
                  <a:pt x="84564" y="394620"/>
                </a:lnTo>
                <a:lnTo>
                  <a:pt x="112752" y="394620"/>
                </a:lnTo>
                <a:lnTo>
                  <a:pt x="112752" y="511890"/>
                </a:lnTo>
                <a:lnTo>
                  <a:pt x="140940" y="483705"/>
                </a:lnTo>
                <a:lnTo>
                  <a:pt x="140940" y="394620"/>
                </a:lnTo>
                <a:lnTo>
                  <a:pt x="367714" y="394620"/>
                </a:lnTo>
                <a:lnTo>
                  <a:pt x="367714" y="366435"/>
                </a:lnTo>
                <a:lnTo>
                  <a:pt x="56376" y="366435"/>
                </a:lnTo>
                <a:lnTo>
                  <a:pt x="56376" y="535557"/>
                </a:lnTo>
                <a:close/>
                <a:moveTo>
                  <a:pt x="1428724" y="0"/>
                </a:moveTo>
                <a:lnTo>
                  <a:pt x="1428724" y="324156"/>
                </a:lnTo>
                <a:cubicBezTo>
                  <a:pt x="1428724" y="399584"/>
                  <a:pt x="1395069" y="464387"/>
                  <a:pt x="1316539" y="514089"/>
                </a:cubicBezTo>
                <a:lnTo>
                  <a:pt x="1315903" y="513258"/>
                </a:lnTo>
                <a:cubicBezTo>
                  <a:pt x="1367503" y="472336"/>
                  <a:pt x="1400536" y="419773"/>
                  <a:pt x="1400536" y="351869"/>
                </a:cubicBezTo>
                <a:lnTo>
                  <a:pt x="1400536" y="3"/>
                </a:lnTo>
                <a:lnTo>
                  <a:pt x="1372348" y="3"/>
                </a:lnTo>
                <a:lnTo>
                  <a:pt x="1372348" y="351400"/>
                </a:lnTo>
                <a:cubicBezTo>
                  <a:pt x="1372348" y="452590"/>
                  <a:pt x="1290318" y="528510"/>
                  <a:pt x="1189132" y="528510"/>
                </a:cubicBezTo>
                <a:cubicBezTo>
                  <a:pt x="1087946" y="528510"/>
                  <a:pt x="1005916" y="452587"/>
                  <a:pt x="1005916" y="351400"/>
                </a:cubicBezTo>
                <a:lnTo>
                  <a:pt x="1005916" y="23666"/>
                </a:lnTo>
                <a:lnTo>
                  <a:pt x="977728" y="51854"/>
                </a:lnTo>
                <a:lnTo>
                  <a:pt x="977728" y="351869"/>
                </a:lnTo>
                <a:cubicBezTo>
                  <a:pt x="977728" y="468625"/>
                  <a:pt x="1072376" y="556226"/>
                  <a:pt x="1189132" y="556226"/>
                </a:cubicBezTo>
                <a:cubicBezTo>
                  <a:pt x="1191834" y="556226"/>
                  <a:pt x="1217320" y="556226"/>
                  <a:pt x="1217320" y="556226"/>
                </a:cubicBezTo>
                <a:cubicBezTo>
                  <a:pt x="1332291" y="556226"/>
                  <a:pt x="1456912" y="471321"/>
                  <a:pt x="1456912" y="324566"/>
                </a:cubicBezTo>
                <a:cubicBezTo>
                  <a:pt x="1456912" y="324428"/>
                  <a:pt x="1456912" y="0"/>
                  <a:pt x="1456912" y="0"/>
                </a:cubicBezTo>
                <a:lnTo>
                  <a:pt x="1428724" y="0"/>
                </a:lnTo>
                <a:close/>
                <a:moveTo>
                  <a:pt x="1189132" y="500322"/>
                </a:moveTo>
                <a:cubicBezTo>
                  <a:pt x="1274706" y="500322"/>
                  <a:pt x="1344082" y="436948"/>
                  <a:pt x="1344160" y="351400"/>
                </a:cubicBezTo>
                <a:lnTo>
                  <a:pt x="1344160" y="351400"/>
                </a:lnTo>
                <a:lnTo>
                  <a:pt x="1344160" y="23666"/>
                </a:lnTo>
                <a:lnTo>
                  <a:pt x="1315972" y="51854"/>
                </a:lnTo>
                <a:lnTo>
                  <a:pt x="1315972" y="324153"/>
                </a:lnTo>
                <a:cubicBezTo>
                  <a:pt x="1315972" y="378637"/>
                  <a:pt x="1271801" y="415761"/>
                  <a:pt x="1217317" y="415761"/>
                </a:cubicBezTo>
                <a:cubicBezTo>
                  <a:pt x="1162833" y="415761"/>
                  <a:pt x="1118662" y="378637"/>
                  <a:pt x="1118662" y="324153"/>
                </a:cubicBezTo>
                <a:lnTo>
                  <a:pt x="1118662" y="3"/>
                </a:lnTo>
                <a:lnTo>
                  <a:pt x="1090474" y="3"/>
                </a:lnTo>
                <a:lnTo>
                  <a:pt x="1090474" y="324156"/>
                </a:lnTo>
                <a:cubicBezTo>
                  <a:pt x="1090474" y="394209"/>
                  <a:pt x="1147264" y="443951"/>
                  <a:pt x="1217317" y="443951"/>
                </a:cubicBezTo>
                <a:cubicBezTo>
                  <a:pt x="1245962" y="443951"/>
                  <a:pt x="1280732" y="429800"/>
                  <a:pt x="1304349" y="404889"/>
                </a:cubicBezTo>
                <a:lnTo>
                  <a:pt x="1304982" y="405720"/>
                </a:lnTo>
                <a:cubicBezTo>
                  <a:pt x="1282838" y="446784"/>
                  <a:pt x="1241907" y="472139"/>
                  <a:pt x="1189129" y="472139"/>
                </a:cubicBezTo>
                <a:cubicBezTo>
                  <a:pt x="1119507" y="472139"/>
                  <a:pt x="1062992" y="421734"/>
                  <a:pt x="1062303" y="352344"/>
                </a:cubicBezTo>
                <a:lnTo>
                  <a:pt x="1062286" y="352344"/>
                </a:lnTo>
                <a:lnTo>
                  <a:pt x="1062286" y="3"/>
                </a:lnTo>
                <a:lnTo>
                  <a:pt x="1034098" y="3"/>
                </a:lnTo>
                <a:lnTo>
                  <a:pt x="1034098" y="352341"/>
                </a:lnTo>
                <a:lnTo>
                  <a:pt x="1034113" y="352341"/>
                </a:lnTo>
                <a:cubicBezTo>
                  <a:pt x="1034703" y="437411"/>
                  <a:pt x="1103877" y="500322"/>
                  <a:pt x="1189132" y="500322"/>
                </a:cubicBezTo>
                <a:close/>
                <a:moveTo>
                  <a:pt x="562774" y="366435"/>
                </a:moveTo>
                <a:lnTo>
                  <a:pt x="491494" y="535557"/>
                </a:lnTo>
                <a:lnTo>
                  <a:pt x="519684" y="535554"/>
                </a:lnTo>
                <a:lnTo>
                  <a:pt x="519682" y="535557"/>
                </a:lnTo>
                <a:lnTo>
                  <a:pt x="519684" y="535557"/>
                </a:lnTo>
                <a:lnTo>
                  <a:pt x="555322" y="450996"/>
                </a:lnTo>
                <a:lnTo>
                  <a:pt x="794138" y="450996"/>
                </a:lnTo>
                <a:lnTo>
                  <a:pt x="829744" y="535557"/>
                </a:lnTo>
                <a:lnTo>
                  <a:pt x="857932" y="535557"/>
                </a:lnTo>
                <a:lnTo>
                  <a:pt x="810457" y="422808"/>
                </a:lnTo>
                <a:lnTo>
                  <a:pt x="567200" y="422808"/>
                </a:lnTo>
                <a:lnTo>
                  <a:pt x="579078" y="394620"/>
                </a:lnTo>
                <a:lnTo>
                  <a:pt x="826776" y="394620"/>
                </a:lnTo>
                <a:lnTo>
                  <a:pt x="886120" y="535557"/>
                </a:lnTo>
                <a:lnTo>
                  <a:pt x="914308" y="535557"/>
                </a:lnTo>
                <a:lnTo>
                  <a:pt x="843097" y="366435"/>
                </a:lnTo>
                <a:lnTo>
                  <a:pt x="562774" y="366435"/>
                </a:lnTo>
                <a:close/>
                <a:moveTo>
                  <a:pt x="604248" y="0"/>
                </a:moveTo>
                <a:lnTo>
                  <a:pt x="397091" y="491374"/>
                </a:lnTo>
                <a:lnTo>
                  <a:pt x="415032" y="515732"/>
                </a:lnTo>
                <a:lnTo>
                  <a:pt x="632437" y="0"/>
                </a:lnTo>
                <a:lnTo>
                  <a:pt x="604248" y="0"/>
                </a:lnTo>
                <a:close/>
                <a:moveTo>
                  <a:pt x="716998" y="3"/>
                </a:moveTo>
                <a:lnTo>
                  <a:pt x="934130" y="515735"/>
                </a:lnTo>
                <a:lnTo>
                  <a:pt x="952028" y="491377"/>
                </a:lnTo>
                <a:lnTo>
                  <a:pt x="745186" y="3"/>
                </a:lnTo>
                <a:lnTo>
                  <a:pt x="716998" y="3"/>
                </a:lnTo>
                <a:close/>
                <a:moveTo>
                  <a:pt x="546409" y="338247"/>
                </a:moveTo>
                <a:lnTo>
                  <a:pt x="463042" y="535557"/>
                </a:lnTo>
                <a:lnTo>
                  <a:pt x="434854" y="535557"/>
                </a:lnTo>
                <a:lnTo>
                  <a:pt x="646528" y="33467"/>
                </a:lnTo>
                <a:lnTo>
                  <a:pt x="762988" y="310059"/>
                </a:lnTo>
                <a:lnTo>
                  <a:pt x="791176" y="310059"/>
                </a:lnTo>
                <a:lnTo>
                  <a:pt x="660624" y="3"/>
                </a:lnTo>
                <a:lnTo>
                  <a:pt x="688812" y="3"/>
                </a:lnTo>
                <a:lnTo>
                  <a:pt x="831231" y="338247"/>
                </a:lnTo>
                <a:lnTo>
                  <a:pt x="546409" y="338247"/>
                </a:lnTo>
                <a:close/>
                <a:moveTo>
                  <a:pt x="674788" y="167531"/>
                </a:moveTo>
                <a:lnTo>
                  <a:pt x="614721" y="310062"/>
                </a:lnTo>
                <a:lnTo>
                  <a:pt x="734800" y="310062"/>
                </a:lnTo>
                <a:lnTo>
                  <a:pt x="674788" y="167531"/>
                </a:lnTo>
                <a:close/>
                <a:moveTo>
                  <a:pt x="558275" y="310062"/>
                </a:moveTo>
                <a:lnTo>
                  <a:pt x="586535" y="310062"/>
                </a:lnTo>
                <a:lnTo>
                  <a:pt x="660703" y="134072"/>
                </a:lnTo>
                <a:lnTo>
                  <a:pt x="646588" y="100553"/>
                </a:lnTo>
                <a:lnTo>
                  <a:pt x="558275" y="310062"/>
                </a:lnTo>
                <a:close/>
              </a:path>
            </a:pathLst>
          </a:custGeom>
          <a:solidFill>
            <a:srgbClr val="041E42"/>
          </a:solidFill>
          <a:ln w="2892" cap="flat">
            <a:noFill/>
            <a:prstDash val="solid"/>
            <a:miter/>
          </a:ln>
        </p:spPr>
        <p:txBody>
          <a:bodyPr rtlCol="0" anchor="ctr"/>
          <a:lstStyle/>
          <a:p>
            <a:endParaRPr lang="de-DE"/>
          </a:p>
        </p:txBody>
      </p:sp>
    </p:spTree>
    <p:extLst>
      <p:ext uri="{BB962C8B-B14F-4D97-AF65-F5344CB8AC3E}">
        <p14:creationId xmlns:p14="http://schemas.microsoft.com/office/powerpoint/2010/main" val="3311092056"/>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folie">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0B4FCF17-48A0-4939-9B86-4A0E590241E6}" type="datetime4">
              <a:rPr lang="de-DE" smtClean="0"/>
              <a:t>24.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7" name="Textplatzhalter 6">
            <a:extLst>
              <a:ext uri="{FF2B5EF4-FFF2-40B4-BE49-F238E27FC236}">
                <a16:creationId xmlns:a16="http://schemas.microsoft.com/office/drawing/2014/main" id="{7C50F1EF-7CD3-4F38-8BE6-ED3FCE2DB361}"/>
              </a:ext>
            </a:extLst>
          </p:cNvPr>
          <p:cNvSpPr>
            <a:spLocks noGrp="1"/>
          </p:cNvSpPr>
          <p:nvPr>
            <p:ph type="body" sz="quarter" idx="13"/>
          </p:nvPr>
        </p:nvSpPr>
        <p:spPr>
          <a:xfrm>
            <a:off x="518317" y="1631156"/>
            <a:ext cx="11157745" cy="4569619"/>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Titel 5">
            <a:extLst>
              <a:ext uri="{FF2B5EF4-FFF2-40B4-BE49-F238E27FC236}">
                <a16:creationId xmlns:a16="http://schemas.microsoft.com/office/drawing/2014/main" id="{F5C59997-58CB-4A34-A7D6-744D4117FF64}"/>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9" name="Bildplatzhalter 6">
            <a:extLst>
              <a:ext uri="{FF2B5EF4-FFF2-40B4-BE49-F238E27FC236}">
                <a16:creationId xmlns:a16="http://schemas.microsoft.com/office/drawing/2014/main" id="{25613776-0F22-42BA-AE5A-1B73727AAD1E}"/>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1" name="Textplatzhalter 9">
            <a:extLst>
              <a:ext uri="{FF2B5EF4-FFF2-40B4-BE49-F238E27FC236}">
                <a16:creationId xmlns:a16="http://schemas.microsoft.com/office/drawing/2014/main" id="{28AE96D7-C3C8-4590-B13B-86D938A78906}"/>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654327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folie | zweispalti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871C8739-BFB7-40C2-B28E-69BB709E9C11}" type="datetime4">
              <a:rPr lang="de-DE" smtClean="0"/>
              <a:t>24.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7" name="Textplatzhalter 6">
            <a:extLst>
              <a:ext uri="{FF2B5EF4-FFF2-40B4-BE49-F238E27FC236}">
                <a16:creationId xmlns:a16="http://schemas.microsoft.com/office/drawing/2014/main" id="{7C50F1EF-7CD3-4F38-8BE6-ED3FCE2DB361}"/>
              </a:ext>
            </a:extLst>
          </p:cNvPr>
          <p:cNvSpPr>
            <a:spLocks noGrp="1"/>
          </p:cNvSpPr>
          <p:nvPr>
            <p:ph type="body" sz="quarter" idx="13"/>
          </p:nvPr>
        </p:nvSpPr>
        <p:spPr>
          <a:xfrm>
            <a:off x="518318" y="1631156"/>
            <a:ext cx="5469732" cy="4569619"/>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Textplatzhalter 6">
            <a:extLst>
              <a:ext uri="{FF2B5EF4-FFF2-40B4-BE49-F238E27FC236}">
                <a16:creationId xmlns:a16="http://schemas.microsoft.com/office/drawing/2014/main" id="{024A1079-17C2-45DE-A16B-14C152A08FA0}"/>
              </a:ext>
            </a:extLst>
          </p:cNvPr>
          <p:cNvSpPr>
            <a:spLocks noGrp="1"/>
          </p:cNvSpPr>
          <p:nvPr>
            <p:ph type="body" sz="quarter" idx="14"/>
          </p:nvPr>
        </p:nvSpPr>
        <p:spPr>
          <a:xfrm>
            <a:off x="6206329" y="1631156"/>
            <a:ext cx="5469732" cy="4569619"/>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Titel 5">
            <a:extLst>
              <a:ext uri="{FF2B5EF4-FFF2-40B4-BE49-F238E27FC236}">
                <a16:creationId xmlns:a16="http://schemas.microsoft.com/office/drawing/2014/main" id="{5E5E3F57-04C9-40C7-B10F-E51808253F18}"/>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10" name="Bildplatzhalter 6">
            <a:extLst>
              <a:ext uri="{FF2B5EF4-FFF2-40B4-BE49-F238E27FC236}">
                <a16:creationId xmlns:a16="http://schemas.microsoft.com/office/drawing/2014/main" id="{6791738E-1095-45F8-98E2-D057FFD19CAA}"/>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1" name="Textplatzhalter 9">
            <a:extLst>
              <a:ext uri="{FF2B5EF4-FFF2-40B4-BE49-F238E27FC236}">
                <a16:creationId xmlns:a16="http://schemas.microsoft.com/office/drawing/2014/main" id="{BAC64890-C924-4759-9B9B-7DE74E38C4A6}"/>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1430288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folie | dreispalti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9F7B6080-B214-4A27-A13D-95A31493955D}" type="datetime4">
              <a:rPr lang="de-DE" smtClean="0"/>
              <a:t>24.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‹Nr.›</a:t>
            </a:fld>
            <a:endParaRPr lang="de-DE"/>
          </a:p>
        </p:txBody>
      </p:sp>
      <p:sp>
        <p:nvSpPr>
          <p:cNvPr id="6" name="Titel 5">
            <a:extLst>
              <a:ext uri="{FF2B5EF4-FFF2-40B4-BE49-F238E27FC236}">
                <a16:creationId xmlns:a16="http://schemas.microsoft.com/office/drawing/2014/main" id="{636A777D-D5C6-4E84-A9C9-D0F4836A4C4E}"/>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11" name="Textplatzhalter 6">
            <a:extLst>
              <a:ext uri="{FF2B5EF4-FFF2-40B4-BE49-F238E27FC236}">
                <a16:creationId xmlns:a16="http://schemas.microsoft.com/office/drawing/2014/main" id="{D304591F-2FC9-4C29-9FE5-537955E3B924}"/>
              </a:ext>
            </a:extLst>
          </p:cNvPr>
          <p:cNvSpPr>
            <a:spLocks noGrp="1"/>
          </p:cNvSpPr>
          <p:nvPr>
            <p:ph type="body" sz="quarter" idx="16"/>
          </p:nvPr>
        </p:nvSpPr>
        <p:spPr>
          <a:xfrm>
            <a:off x="518318" y="1631157"/>
            <a:ext cx="3568821" cy="4569618"/>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2" name="Textplatzhalter 6">
            <a:extLst>
              <a:ext uri="{FF2B5EF4-FFF2-40B4-BE49-F238E27FC236}">
                <a16:creationId xmlns:a16="http://schemas.microsoft.com/office/drawing/2014/main" id="{D0C47385-EF97-44EE-867E-E9365B44CAA4}"/>
              </a:ext>
            </a:extLst>
          </p:cNvPr>
          <p:cNvSpPr>
            <a:spLocks noGrp="1"/>
          </p:cNvSpPr>
          <p:nvPr>
            <p:ph type="body" sz="quarter" idx="17"/>
          </p:nvPr>
        </p:nvSpPr>
        <p:spPr>
          <a:xfrm>
            <a:off x="8107242" y="1631157"/>
            <a:ext cx="3568821" cy="4569618"/>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3" name="Textplatzhalter 6">
            <a:extLst>
              <a:ext uri="{FF2B5EF4-FFF2-40B4-BE49-F238E27FC236}">
                <a16:creationId xmlns:a16="http://schemas.microsoft.com/office/drawing/2014/main" id="{E3F53468-6A74-4DFC-93FD-A760B9619657}"/>
              </a:ext>
            </a:extLst>
          </p:cNvPr>
          <p:cNvSpPr>
            <a:spLocks noGrp="1"/>
          </p:cNvSpPr>
          <p:nvPr>
            <p:ph type="body" sz="quarter" idx="18"/>
          </p:nvPr>
        </p:nvSpPr>
        <p:spPr>
          <a:xfrm>
            <a:off x="4312780" y="1631157"/>
            <a:ext cx="3568821" cy="4569618"/>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 name="Bildplatzhalter 6">
            <a:extLst>
              <a:ext uri="{FF2B5EF4-FFF2-40B4-BE49-F238E27FC236}">
                <a16:creationId xmlns:a16="http://schemas.microsoft.com/office/drawing/2014/main" id="{86333803-0B38-4F61-95AE-49DCFFD7FB88}"/>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4" name="Textplatzhalter 9">
            <a:extLst>
              <a:ext uri="{FF2B5EF4-FFF2-40B4-BE49-F238E27FC236}">
                <a16:creationId xmlns:a16="http://schemas.microsoft.com/office/drawing/2014/main" id="{7A7A670F-933B-48F3-B921-A1B739D6C9D8}"/>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3669183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Bildfolie">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A4E4BF54-E288-44CA-9624-72B71A8A42AB}" type="datetime4">
              <a:rPr lang="de-DE" smtClean="0"/>
              <a:t>24.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7" name="Textplatzhalter 6">
            <a:extLst>
              <a:ext uri="{FF2B5EF4-FFF2-40B4-BE49-F238E27FC236}">
                <a16:creationId xmlns:a16="http://schemas.microsoft.com/office/drawing/2014/main" id="{7C50F1EF-7CD3-4F38-8BE6-ED3FCE2DB361}"/>
              </a:ext>
            </a:extLst>
          </p:cNvPr>
          <p:cNvSpPr>
            <a:spLocks noGrp="1"/>
          </p:cNvSpPr>
          <p:nvPr>
            <p:ph type="body" sz="quarter" idx="13"/>
          </p:nvPr>
        </p:nvSpPr>
        <p:spPr>
          <a:xfrm>
            <a:off x="518318" y="1631156"/>
            <a:ext cx="5469732" cy="4569619"/>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Titel 5">
            <a:extLst>
              <a:ext uri="{FF2B5EF4-FFF2-40B4-BE49-F238E27FC236}">
                <a16:creationId xmlns:a16="http://schemas.microsoft.com/office/drawing/2014/main" id="{5E5E3F57-04C9-40C7-B10F-E51808253F18}"/>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10" name="Bildplatzhalter 8">
            <a:extLst>
              <a:ext uri="{FF2B5EF4-FFF2-40B4-BE49-F238E27FC236}">
                <a16:creationId xmlns:a16="http://schemas.microsoft.com/office/drawing/2014/main" id="{3A0E3338-4E71-4920-9A06-A4D408E5A297}"/>
              </a:ext>
            </a:extLst>
          </p:cNvPr>
          <p:cNvSpPr>
            <a:spLocks noGrp="1"/>
          </p:cNvSpPr>
          <p:nvPr>
            <p:ph type="pic" sz="quarter" idx="25" hasCustomPrompt="1"/>
          </p:nvPr>
        </p:nvSpPr>
        <p:spPr>
          <a:xfrm>
            <a:off x="6206329" y="1631155"/>
            <a:ext cx="5469732" cy="4569619"/>
          </a:xfrm>
          <a:solidFill>
            <a:schemeClr val="bg1">
              <a:lumMod val="95000"/>
            </a:schemeClr>
          </a:solidFill>
        </p:spPr>
        <p:txBody>
          <a:bodyPr/>
          <a:lstStyle/>
          <a:p>
            <a:r>
              <a:rPr lang="de-DE"/>
              <a:t> </a:t>
            </a:r>
          </a:p>
        </p:txBody>
      </p:sp>
      <p:sp>
        <p:nvSpPr>
          <p:cNvPr id="11" name="Bildplatzhalter 6">
            <a:extLst>
              <a:ext uri="{FF2B5EF4-FFF2-40B4-BE49-F238E27FC236}">
                <a16:creationId xmlns:a16="http://schemas.microsoft.com/office/drawing/2014/main" id="{8D50DB04-91D7-4C23-96CE-09E0502D14CD}"/>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2" name="Textplatzhalter 9">
            <a:extLst>
              <a:ext uri="{FF2B5EF4-FFF2-40B4-BE49-F238E27FC236}">
                <a16:creationId xmlns:a16="http://schemas.microsoft.com/office/drawing/2014/main" id="{97A335FC-7B0F-4DB2-A1F6-1DF21639819F}"/>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2153957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ld- Textfolie">
    <p:spTree>
      <p:nvGrpSpPr>
        <p:cNvPr id="1" name=""/>
        <p:cNvGrpSpPr/>
        <p:nvPr/>
      </p:nvGrpSpPr>
      <p:grpSpPr>
        <a:xfrm>
          <a:off x="0" y="0"/>
          <a:ext cx="0" cy="0"/>
          <a:chOff x="0" y="0"/>
          <a:chExt cx="0" cy="0"/>
        </a:xfrm>
      </p:grpSpPr>
      <p:sp>
        <p:nvSpPr>
          <p:cNvPr id="10" name="Bildplatzhalter 8">
            <a:extLst>
              <a:ext uri="{FF2B5EF4-FFF2-40B4-BE49-F238E27FC236}">
                <a16:creationId xmlns:a16="http://schemas.microsoft.com/office/drawing/2014/main" id="{3A0E3338-4E71-4920-9A06-A4D408E5A297}"/>
              </a:ext>
            </a:extLst>
          </p:cNvPr>
          <p:cNvSpPr>
            <a:spLocks noGrp="1"/>
          </p:cNvSpPr>
          <p:nvPr>
            <p:ph type="pic" sz="quarter" idx="25" hasCustomPrompt="1"/>
          </p:nvPr>
        </p:nvSpPr>
        <p:spPr>
          <a:xfrm>
            <a:off x="518318" y="1631155"/>
            <a:ext cx="5469732" cy="4569619"/>
          </a:xfrm>
          <a:solidFill>
            <a:schemeClr val="bg1">
              <a:lumMod val="95000"/>
            </a:schemeClr>
          </a:solidFill>
        </p:spPr>
        <p:txBody>
          <a:bodyPr/>
          <a:lstStyle/>
          <a:p>
            <a:r>
              <a:rPr lang="de-DE"/>
              <a:t> </a:t>
            </a:r>
          </a:p>
        </p:txBody>
      </p:sp>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9F2055A8-E7B1-419D-84AA-0C89B698BF26}" type="datetime4">
              <a:rPr lang="de-DE" smtClean="0"/>
              <a:t>24.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‹Nr.›</a:t>
            </a:fld>
            <a:endParaRPr lang="de-DE"/>
          </a:p>
        </p:txBody>
      </p:sp>
      <p:sp>
        <p:nvSpPr>
          <p:cNvPr id="7" name="Textplatzhalter 6">
            <a:extLst>
              <a:ext uri="{FF2B5EF4-FFF2-40B4-BE49-F238E27FC236}">
                <a16:creationId xmlns:a16="http://schemas.microsoft.com/office/drawing/2014/main" id="{7C50F1EF-7CD3-4F38-8BE6-ED3FCE2DB361}"/>
              </a:ext>
            </a:extLst>
          </p:cNvPr>
          <p:cNvSpPr>
            <a:spLocks noGrp="1"/>
          </p:cNvSpPr>
          <p:nvPr>
            <p:ph type="body" sz="quarter" idx="13"/>
          </p:nvPr>
        </p:nvSpPr>
        <p:spPr>
          <a:xfrm>
            <a:off x="6206331" y="1631156"/>
            <a:ext cx="5469732" cy="4569619"/>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Titel 5">
            <a:extLst>
              <a:ext uri="{FF2B5EF4-FFF2-40B4-BE49-F238E27FC236}">
                <a16:creationId xmlns:a16="http://schemas.microsoft.com/office/drawing/2014/main" id="{5E5E3F57-04C9-40C7-B10F-E51808253F18}"/>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11" name="Bildplatzhalter 6">
            <a:extLst>
              <a:ext uri="{FF2B5EF4-FFF2-40B4-BE49-F238E27FC236}">
                <a16:creationId xmlns:a16="http://schemas.microsoft.com/office/drawing/2014/main" id="{1C6D487A-3469-4A14-880C-0C0352BFC29A}"/>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2" name="Textplatzhalter 9">
            <a:extLst>
              <a:ext uri="{FF2B5EF4-FFF2-40B4-BE49-F238E27FC236}">
                <a16:creationId xmlns:a16="http://schemas.microsoft.com/office/drawing/2014/main" id="{D7BA2DC0-EE95-4994-AD5A-8F6A7D106E52}"/>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4047132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63999BA3-562C-4E45-8F3B-A023F450BC21}"/>
              </a:ext>
            </a:extLst>
          </p:cNvPr>
          <p:cNvSpPr>
            <a:spLocks noGrp="1"/>
          </p:cNvSpPr>
          <p:nvPr>
            <p:ph type="title"/>
          </p:nvPr>
        </p:nvSpPr>
        <p:spPr>
          <a:xfrm>
            <a:off x="518318" y="301185"/>
            <a:ext cx="6844385" cy="332399"/>
          </a:xfrm>
          <a:prstGeom prst="rect">
            <a:avLst/>
          </a:prstGeom>
        </p:spPr>
        <p:txBody>
          <a:bodyPr vert="horz" wrap="square" lIns="0" tIns="0" rIns="0" bIns="0" rtlCol="0" anchor="t" anchorCtr="0">
            <a:spAutoFit/>
          </a:bodyPr>
          <a:lstStyle/>
          <a:p>
            <a:r>
              <a:rPr lang="de-DE" dirty="0"/>
              <a:t>Mastertitelformat bearbeiten</a:t>
            </a:r>
          </a:p>
        </p:txBody>
      </p:sp>
      <p:sp>
        <p:nvSpPr>
          <p:cNvPr id="3" name="Textplatzhalter 2">
            <a:extLst>
              <a:ext uri="{FF2B5EF4-FFF2-40B4-BE49-F238E27FC236}">
                <a16:creationId xmlns:a16="http://schemas.microsoft.com/office/drawing/2014/main" id="{DA1581D5-332D-4C8E-AF45-43F518A6E572}"/>
              </a:ext>
            </a:extLst>
          </p:cNvPr>
          <p:cNvSpPr>
            <a:spLocks noGrp="1"/>
          </p:cNvSpPr>
          <p:nvPr>
            <p:ph type="body" idx="1"/>
          </p:nvPr>
        </p:nvSpPr>
        <p:spPr>
          <a:xfrm>
            <a:off x="518319" y="1631156"/>
            <a:ext cx="11157744" cy="4569619"/>
          </a:xfrm>
          <a:prstGeom prst="rect">
            <a:avLst/>
          </a:prstGeom>
        </p:spPr>
        <p:txBody>
          <a:bodyPr vert="horz" lIns="0" tIns="0" rIns="360000" bIns="0" rtlCol="0" anchor="t" anchorCtr="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4" name="Datumsplatzhalter 3">
            <a:extLst>
              <a:ext uri="{FF2B5EF4-FFF2-40B4-BE49-F238E27FC236}">
                <a16:creationId xmlns:a16="http://schemas.microsoft.com/office/drawing/2014/main" id="{DDD440FC-859D-4521-8908-A802F3E53507}"/>
              </a:ext>
            </a:extLst>
          </p:cNvPr>
          <p:cNvSpPr>
            <a:spLocks noGrp="1"/>
          </p:cNvSpPr>
          <p:nvPr>
            <p:ph type="dt" sz="half" idx="2"/>
          </p:nvPr>
        </p:nvSpPr>
        <p:spPr>
          <a:xfrm>
            <a:off x="10649787" y="6634666"/>
            <a:ext cx="617157" cy="123111"/>
          </a:xfrm>
          <a:prstGeom prst="rect">
            <a:avLst/>
          </a:prstGeom>
        </p:spPr>
        <p:txBody>
          <a:bodyPr vert="horz" wrap="none" lIns="0" tIns="0" rIns="0" bIns="0" rtlCol="0" anchor="t" anchorCtr="0">
            <a:spAutoFit/>
          </a:bodyPr>
          <a:lstStyle>
            <a:lvl1pPr algn="r">
              <a:defRPr sz="800" b="0" i="0">
                <a:solidFill>
                  <a:schemeClr val="tx1"/>
                </a:solidFill>
                <a:latin typeface="FAUSans Office" panose="020B0504010101010104" pitchFamily="34" charset="77"/>
                <a:cs typeface="FAUSans Office" panose="020B0504010101010104" pitchFamily="34" charset="77"/>
              </a:defRPr>
            </a:lvl1pPr>
          </a:lstStyle>
          <a:p>
            <a:fld id="{E4F9C00A-8AFB-47C9-A7D9-7909CE906E5E}" type="datetime4">
              <a:rPr lang="de-DE" smtClean="0"/>
              <a:pPr/>
              <a:t>24. Juni 2024</a:t>
            </a:fld>
            <a:endParaRPr lang="de-DE" dirty="0"/>
          </a:p>
        </p:txBody>
      </p:sp>
      <p:sp>
        <p:nvSpPr>
          <p:cNvPr id="5" name="Fußzeilenplatzhalter 4">
            <a:extLst>
              <a:ext uri="{FF2B5EF4-FFF2-40B4-BE49-F238E27FC236}">
                <a16:creationId xmlns:a16="http://schemas.microsoft.com/office/drawing/2014/main" id="{588C6C66-9703-4B53-BAF2-1F89587F3CF5}"/>
              </a:ext>
            </a:extLst>
          </p:cNvPr>
          <p:cNvSpPr>
            <a:spLocks noGrp="1"/>
          </p:cNvSpPr>
          <p:nvPr>
            <p:ph type="ftr" sz="quarter" idx="3"/>
          </p:nvPr>
        </p:nvSpPr>
        <p:spPr>
          <a:xfrm>
            <a:off x="518319" y="6634666"/>
            <a:ext cx="5469732" cy="123111"/>
          </a:xfrm>
          <a:prstGeom prst="rect">
            <a:avLst/>
          </a:prstGeom>
        </p:spPr>
        <p:txBody>
          <a:bodyPr vert="horz" wrap="square" lIns="0" tIns="0" rIns="0" bIns="0" rtlCol="0" anchor="t" anchorCtr="0">
            <a:spAutoFit/>
          </a:bodyPr>
          <a:lstStyle>
            <a:lvl1pPr algn="l">
              <a:defRPr sz="800" b="0" i="0">
                <a:solidFill>
                  <a:schemeClr val="tx1"/>
                </a:solidFill>
                <a:latin typeface="FAUSans Office" panose="020B0504010101010104" pitchFamily="34" charset="77"/>
                <a:cs typeface="FAUSans Office" panose="020B0504010101010104" pitchFamily="34" charset="77"/>
              </a:defRPr>
            </a:lvl1pPr>
          </a:lstStyle>
          <a:p>
            <a:r>
              <a:rPr lang="de-DE"/>
              <a:t>Technische Fakultät</a:t>
            </a:r>
            <a:endParaRPr lang="de-DE" dirty="0"/>
          </a:p>
        </p:txBody>
      </p:sp>
      <p:sp>
        <p:nvSpPr>
          <p:cNvPr id="6" name="Foliennummernplatzhalter 5">
            <a:extLst>
              <a:ext uri="{FF2B5EF4-FFF2-40B4-BE49-F238E27FC236}">
                <a16:creationId xmlns:a16="http://schemas.microsoft.com/office/drawing/2014/main" id="{2C2FAB54-E254-4FCB-BB98-1E4D5A6D0B56}"/>
              </a:ext>
            </a:extLst>
          </p:cNvPr>
          <p:cNvSpPr>
            <a:spLocks noGrp="1"/>
          </p:cNvSpPr>
          <p:nvPr>
            <p:ph type="sldNum" sz="quarter" idx="4"/>
          </p:nvPr>
        </p:nvSpPr>
        <p:spPr>
          <a:xfrm>
            <a:off x="11470879" y="6634666"/>
            <a:ext cx="205184" cy="123111"/>
          </a:xfrm>
          <a:prstGeom prst="rect">
            <a:avLst/>
          </a:prstGeom>
        </p:spPr>
        <p:txBody>
          <a:bodyPr vert="horz" wrap="none" lIns="0" tIns="0" rIns="0" bIns="0" rtlCol="0" anchor="t" anchorCtr="0">
            <a:spAutoFit/>
          </a:bodyPr>
          <a:lstStyle>
            <a:lvl1pPr algn="r">
              <a:defRPr sz="800" b="0" i="0">
                <a:solidFill>
                  <a:schemeClr val="tx1"/>
                </a:solidFill>
                <a:latin typeface="FAUSans Office" panose="020B0504010101010104" pitchFamily="34" charset="77"/>
                <a:cs typeface="FAUSans Office" panose="020B0504010101010104" pitchFamily="34" charset="77"/>
              </a:defRPr>
            </a:lvl1pPr>
          </a:lstStyle>
          <a:p>
            <a:fld id="{D949F9DF-37BD-4CD6-BF49-65BA579E1D7A}" type="slidenum">
              <a:rPr lang="de-DE" smtClean="0"/>
              <a:pPr/>
              <a:t>‹Nr.›</a:t>
            </a:fld>
            <a:endParaRPr lang="de-DE"/>
          </a:p>
        </p:txBody>
      </p:sp>
      <p:sp>
        <p:nvSpPr>
          <p:cNvPr id="7" name="Rechteck 6">
            <a:extLst>
              <a:ext uri="{FF2B5EF4-FFF2-40B4-BE49-F238E27FC236}">
                <a16:creationId xmlns:a16="http://schemas.microsoft.com/office/drawing/2014/main" id="{639EA0DE-CCA1-4795-BE19-74C50E90E6A6}"/>
              </a:ext>
            </a:extLst>
          </p:cNvPr>
          <p:cNvSpPr/>
          <p:nvPr userDrawn="1"/>
        </p:nvSpPr>
        <p:spPr>
          <a:xfrm>
            <a:off x="518400" y="1196733"/>
            <a:ext cx="11676062" cy="72000"/>
          </a:xfrm>
          <a:prstGeom prst="rect">
            <a:avLst/>
          </a:prstGeom>
          <a:solidFill>
            <a:srgbClr val="8C9F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8">
            <a:extLst>
              <a:ext uri="{FF2B5EF4-FFF2-40B4-BE49-F238E27FC236}">
                <a16:creationId xmlns:a16="http://schemas.microsoft.com/office/drawing/2014/main" id="{F10272FF-60F7-4AF4-9CD6-0A04080EA9B4}"/>
              </a:ext>
            </a:extLst>
          </p:cNvPr>
          <p:cNvSpPr/>
          <p:nvPr userDrawn="1"/>
        </p:nvSpPr>
        <p:spPr>
          <a:xfrm>
            <a:off x="517200" y="6538526"/>
            <a:ext cx="11674800" cy="10800"/>
          </a:xfrm>
          <a:prstGeom prst="rect">
            <a:avLst/>
          </a:prstGeom>
          <a:solidFill>
            <a:srgbClr val="8C9F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3" name="Gruppieren 12">
            <a:extLst>
              <a:ext uri="{FF2B5EF4-FFF2-40B4-BE49-F238E27FC236}">
                <a16:creationId xmlns:a16="http://schemas.microsoft.com/office/drawing/2014/main" id="{594ED806-CB19-40CC-A79A-590CC1E2001C}"/>
              </a:ext>
            </a:extLst>
          </p:cNvPr>
          <p:cNvGrpSpPr/>
          <p:nvPr userDrawn="1"/>
        </p:nvGrpSpPr>
        <p:grpSpPr>
          <a:xfrm>
            <a:off x="-390525" y="160153"/>
            <a:ext cx="333375" cy="136812"/>
            <a:chOff x="-133350" y="2711163"/>
            <a:chExt cx="333375" cy="136812"/>
          </a:xfrm>
        </p:grpSpPr>
        <p:cxnSp>
          <p:nvCxnSpPr>
            <p:cNvPr id="10" name="Gerader Verbinder 9">
              <a:extLst>
                <a:ext uri="{FF2B5EF4-FFF2-40B4-BE49-F238E27FC236}">
                  <a16:creationId xmlns:a16="http://schemas.microsoft.com/office/drawing/2014/main" id="{4AAF1C65-9B2D-4CC2-AC17-D265DC4D7332}"/>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Textfeld 10">
              <a:extLst>
                <a:ext uri="{FF2B5EF4-FFF2-40B4-BE49-F238E27FC236}">
                  <a16:creationId xmlns:a16="http://schemas.microsoft.com/office/drawing/2014/main" id="{1A82F2D7-59C8-4661-B851-DC008AA6297D}"/>
                </a:ext>
              </a:extLst>
            </p:cNvPr>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08,70</a:t>
              </a:r>
            </a:p>
          </p:txBody>
        </p:sp>
      </p:grpSp>
      <p:grpSp>
        <p:nvGrpSpPr>
          <p:cNvPr id="15" name="Gruppieren 14">
            <a:extLst>
              <a:ext uri="{FF2B5EF4-FFF2-40B4-BE49-F238E27FC236}">
                <a16:creationId xmlns:a16="http://schemas.microsoft.com/office/drawing/2014/main" id="{211FD6C4-2ACB-4F36-A3BA-68BAE793E096}"/>
              </a:ext>
            </a:extLst>
          </p:cNvPr>
          <p:cNvGrpSpPr/>
          <p:nvPr userDrawn="1"/>
        </p:nvGrpSpPr>
        <p:grpSpPr>
          <a:xfrm>
            <a:off x="-390525" y="1131703"/>
            <a:ext cx="333375" cy="136812"/>
            <a:chOff x="-133350" y="2711163"/>
            <a:chExt cx="333375" cy="136812"/>
          </a:xfrm>
        </p:grpSpPr>
        <p:cxnSp>
          <p:nvCxnSpPr>
            <p:cNvPr id="16" name="Gerader Verbinder 15">
              <a:extLst>
                <a:ext uri="{FF2B5EF4-FFF2-40B4-BE49-F238E27FC236}">
                  <a16:creationId xmlns:a16="http://schemas.microsoft.com/office/drawing/2014/main" id="{779170BC-C4E0-4FC8-93EA-CB17C932729F}"/>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7" name="Textfeld 16">
              <a:extLst>
                <a:ext uri="{FF2B5EF4-FFF2-40B4-BE49-F238E27FC236}">
                  <a16:creationId xmlns:a16="http://schemas.microsoft.com/office/drawing/2014/main" id="{6CF57888-5707-459D-94AC-235CE0EBEDDC}"/>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06,00</a:t>
              </a:r>
            </a:p>
          </p:txBody>
        </p:sp>
      </p:grpSp>
      <p:grpSp>
        <p:nvGrpSpPr>
          <p:cNvPr id="18" name="Gruppieren 17">
            <a:extLst>
              <a:ext uri="{FF2B5EF4-FFF2-40B4-BE49-F238E27FC236}">
                <a16:creationId xmlns:a16="http://schemas.microsoft.com/office/drawing/2014/main" id="{503014F4-59EC-4961-A29D-259A33C423B3}"/>
              </a:ext>
            </a:extLst>
          </p:cNvPr>
          <p:cNvGrpSpPr/>
          <p:nvPr userDrawn="1"/>
        </p:nvGrpSpPr>
        <p:grpSpPr>
          <a:xfrm>
            <a:off x="-390525" y="1491963"/>
            <a:ext cx="333375" cy="136812"/>
            <a:chOff x="-133350" y="2711163"/>
            <a:chExt cx="333375" cy="136812"/>
          </a:xfrm>
        </p:grpSpPr>
        <p:cxnSp>
          <p:nvCxnSpPr>
            <p:cNvPr id="19" name="Gerader Verbinder 18">
              <a:extLst>
                <a:ext uri="{FF2B5EF4-FFF2-40B4-BE49-F238E27FC236}">
                  <a16:creationId xmlns:a16="http://schemas.microsoft.com/office/drawing/2014/main" id="{BD8E14DC-3898-4BA1-91EA-46ADC917A58B}"/>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0" name="Textfeld 19">
              <a:extLst>
                <a:ext uri="{FF2B5EF4-FFF2-40B4-BE49-F238E27FC236}">
                  <a16:creationId xmlns:a16="http://schemas.microsoft.com/office/drawing/2014/main" id="{61BB5C6B-8FE1-44A4-AE66-C1DB01AE301C}"/>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05,00</a:t>
              </a:r>
            </a:p>
          </p:txBody>
        </p:sp>
      </p:grpSp>
      <p:grpSp>
        <p:nvGrpSpPr>
          <p:cNvPr id="21" name="Gruppieren 20">
            <a:extLst>
              <a:ext uri="{FF2B5EF4-FFF2-40B4-BE49-F238E27FC236}">
                <a16:creationId xmlns:a16="http://schemas.microsoft.com/office/drawing/2014/main" id="{B9991022-C87B-4402-BF68-CD3ED59D5D85}"/>
              </a:ext>
            </a:extLst>
          </p:cNvPr>
          <p:cNvGrpSpPr/>
          <p:nvPr userDrawn="1"/>
        </p:nvGrpSpPr>
        <p:grpSpPr>
          <a:xfrm>
            <a:off x="-390525" y="3292188"/>
            <a:ext cx="333375" cy="136812"/>
            <a:chOff x="-133350" y="2711163"/>
            <a:chExt cx="333375" cy="136812"/>
          </a:xfrm>
        </p:grpSpPr>
        <p:cxnSp>
          <p:nvCxnSpPr>
            <p:cNvPr id="22" name="Gerader Verbinder 21">
              <a:extLst>
                <a:ext uri="{FF2B5EF4-FFF2-40B4-BE49-F238E27FC236}">
                  <a16:creationId xmlns:a16="http://schemas.microsoft.com/office/drawing/2014/main" id="{439873FE-8996-424A-94FE-EEEEC0A7B6CA}"/>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3" name="Textfeld 22">
              <a:extLst>
                <a:ext uri="{FF2B5EF4-FFF2-40B4-BE49-F238E27FC236}">
                  <a16:creationId xmlns:a16="http://schemas.microsoft.com/office/drawing/2014/main" id="{A04C5416-0A35-4C8C-8975-2F5057F69C48}"/>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00,00</a:t>
              </a:r>
            </a:p>
          </p:txBody>
        </p:sp>
      </p:grpSp>
      <p:grpSp>
        <p:nvGrpSpPr>
          <p:cNvPr id="24" name="Gruppieren 23">
            <a:extLst>
              <a:ext uri="{FF2B5EF4-FFF2-40B4-BE49-F238E27FC236}">
                <a16:creationId xmlns:a16="http://schemas.microsoft.com/office/drawing/2014/main" id="{FF9A881D-D6E0-4814-9AA3-AAF6697A620E}"/>
              </a:ext>
            </a:extLst>
          </p:cNvPr>
          <p:cNvGrpSpPr/>
          <p:nvPr userDrawn="1"/>
        </p:nvGrpSpPr>
        <p:grpSpPr>
          <a:xfrm>
            <a:off x="-390525" y="6063963"/>
            <a:ext cx="333375" cy="136812"/>
            <a:chOff x="-133350" y="2711163"/>
            <a:chExt cx="333375" cy="136812"/>
          </a:xfrm>
        </p:grpSpPr>
        <p:cxnSp>
          <p:nvCxnSpPr>
            <p:cNvPr id="25" name="Gerader Verbinder 24">
              <a:extLst>
                <a:ext uri="{FF2B5EF4-FFF2-40B4-BE49-F238E27FC236}">
                  <a16:creationId xmlns:a16="http://schemas.microsoft.com/office/drawing/2014/main" id="{7ECA5DFD-01F8-49BC-9DE9-EE577F9B403B}"/>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0348451A-09A8-4D76-AA86-13CB9E640770}"/>
                </a:ext>
              </a:extLst>
            </p:cNvPr>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07,70</a:t>
              </a:r>
            </a:p>
          </p:txBody>
        </p:sp>
      </p:grpSp>
      <p:grpSp>
        <p:nvGrpSpPr>
          <p:cNvPr id="27" name="Gruppieren 26">
            <a:extLst>
              <a:ext uri="{FF2B5EF4-FFF2-40B4-BE49-F238E27FC236}">
                <a16:creationId xmlns:a16="http://schemas.microsoft.com/office/drawing/2014/main" id="{324DF2EB-9047-4DDA-A12A-4BAC4962F78F}"/>
              </a:ext>
            </a:extLst>
          </p:cNvPr>
          <p:cNvGrpSpPr/>
          <p:nvPr userDrawn="1"/>
        </p:nvGrpSpPr>
        <p:grpSpPr>
          <a:xfrm>
            <a:off x="-390525" y="6495763"/>
            <a:ext cx="333375" cy="136812"/>
            <a:chOff x="-133350" y="2711163"/>
            <a:chExt cx="333375" cy="136812"/>
          </a:xfrm>
        </p:grpSpPr>
        <p:cxnSp>
          <p:nvCxnSpPr>
            <p:cNvPr id="28" name="Gerader Verbinder 27">
              <a:extLst>
                <a:ext uri="{FF2B5EF4-FFF2-40B4-BE49-F238E27FC236}">
                  <a16:creationId xmlns:a16="http://schemas.microsoft.com/office/drawing/2014/main" id="{690A038D-AD14-4251-A0A9-22A5F6713B05}"/>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9" name="Textfeld 28">
              <a:extLst>
                <a:ext uri="{FF2B5EF4-FFF2-40B4-BE49-F238E27FC236}">
                  <a16:creationId xmlns:a16="http://schemas.microsoft.com/office/drawing/2014/main" id="{9E3D1027-C73A-4F88-AB8D-55680AB053E7}"/>
                </a:ext>
              </a:extLst>
            </p:cNvPr>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08,90</a:t>
              </a:r>
            </a:p>
          </p:txBody>
        </p:sp>
      </p:grpSp>
      <p:grpSp>
        <p:nvGrpSpPr>
          <p:cNvPr id="30" name="Gruppieren 29">
            <a:extLst>
              <a:ext uri="{FF2B5EF4-FFF2-40B4-BE49-F238E27FC236}">
                <a16:creationId xmlns:a16="http://schemas.microsoft.com/office/drawing/2014/main" id="{B6244944-3F97-4474-9D4A-3D31BFBC3DF9}"/>
              </a:ext>
            </a:extLst>
          </p:cNvPr>
          <p:cNvGrpSpPr/>
          <p:nvPr userDrawn="1"/>
        </p:nvGrpSpPr>
        <p:grpSpPr>
          <a:xfrm rot="16200000">
            <a:off x="281643" y="-299136"/>
            <a:ext cx="333375" cy="136808"/>
            <a:chOff x="-133350" y="2711167"/>
            <a:chExt cx="333375" cy="136808"/>
          </a:xfrm>
        </p:grpSpPr>
        <p:cxnSp>
          <p:nvCxnSpPr>
            <p:cNvPr id="31" name="Gerader Verbinder 30">
              <a:extLst>
                <a:ext uri="{FF2B5EF4-FFF2-40B4-BE49-F238E27FC236}">
                  <a16:creationId xmlns:a16="http://schemas.microsoft.com/office/drawing/2014/main" id="{97182CE3-E874-4552-B5B3-4076C9908904}"/>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2" name="Textfeld 31">
              <a:extLst>
                <a:ext uri="{FF2B5EF4-FFF2-40B4-BE49-F238E27FC236}">
                  <a16:creationId xmlns:a16="http://schemas.microsoft.com/office/drawing/2014/main" id="{DFE6B92B-AC01-4482-A6E7-400EF0E7F9ED}"/>
                </a:ext>
              </a:extLst>
            </p:cNvPr>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33" name="Gruppieren 32">
            <a:extLst>
              <a:ext uri="{FF2B5EF4-FFF2-40B4-BE49-F238E27FC236}">
                <a16:creationId xmlns:a16="http://schemas.microsoft.com/office/drawing/2014/main" id="{5EC5B3E5-86C1-4027-A74F-789345DFA684}"/>
              </a:ext>
            </a:extLst>
          </p:cNvPr>
          <p:cNvGrpSpPr/>
          <p:nvPr userDrawn="1"/>
        </p:nvGrpSpPr>
        <p:grpSpPr>
          <a:xfrm rot="16200000">
            <a:off x="5752963" y="-299136"/>
            <a:ext cx="333375" cy="136804"/>
            <a:chOff x="-133350" y="2711171"/>
            <a:chExt cx="333375" cy="136804"/>
          </a:xfrm>
        </p:grpSpPr>
        <p:cxnSp>
          <p:nvCxnSpPr>
            <p:cNvPr id="34" name="Gerader Verbinder 33">
              <a:extLst>
                <a:ext uri="{FF2B5EF4-FFF2-40B4-BE49-F238E27FC236}">
                  <a16:creationId xmlns:a16="http://schemas.microsoft.com/office/drawing/2014/main" id="{7B62256D-25C9-4899-8A3A-7970EB4706F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5" name="Textfeld 34">
              <a:extLst>
                <a:ext uri="{FF2B5EF4-FFF2-40B4-BE49-F238E27FC236}">
                  <a16:creationId xmlns:a16="http://schemas.microsoft.com/office/drawing/2014/main" id="{29A2699B-FFE8-4320-BD7A-68D214D9A58B}"/>
                </a:ext>
              </a:extLst>
            </p:cNvPr>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grpSp>
        <p:nvGrpSpPr>
          <p:cNvPr id="14" name="Gruppieren 13">
            <a:extLst>
              <a:ext uri="{FF2B5EF4-FFF2-40B4-BE49-F238E27FC236}">
                <a16:creationId xmlns:a16="http://schemas.microsoft.com/office/drawing/2014/main" id="{11A9EBBA-C118-4592-8B41-99FA797C19C4}"/>
              </a:ext>
            </a:extLst>
          </p:cNvPr>
          <p:cNvGrpSpPr/>
          <p:nvPr userDrawn="1"/>
        </p:nvGrpSpPr>
        <p:grpSpPr>
          <a:xfrm>
            <a:off x="6203950" y="-397424"/>
            <a:ext cx="124906" cy="333375"/>
            <a:chOff x="6416680" y="-397424"/>
            <a:chExt cx="124906" cy="333375"/>
          </a:xfrm>
        </p:grpSpPr>
        <p:cxnSp>
          <p:nvCxnSpPr>
            <p:cNvPr id="37" name="Gerader Verbinder 36">
              <a:extLst>
                <a:ext uri="{FF2B5EF4-FFF2-40B4-BE49-F238E27FC236}">
                  <a16:creationId xmlns:a16="http://schemas.microsoft.com/office/drawing/2014/main" id="{45C123C4-4121-4372-95DF-DC232FC6A3E1}"/>
                </a:ext>
              </a:extLst>
            </p:cNvPr>
            <p:cNvCxnSpPr>
              <a:cxnSpLocks/>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8" name="Textfeld 37">
              <a:extLst>
                <a:ext uri="{FF2B5EF4-FFF2-40B4-BE49-F238E27FC236}">
                  <a16:creationId xmlns:a16="http://schemas.microsoft.com/office/drawing/2014/main" id="{10C304B0-38F3-48B3-A23F-BE3EEAF774D6}"/>
                </a:ext>
              </a:extLst>
            </p:cNvPr>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cxnSp>
        <p:nvCxnSpPr>
          <p:cNvPr id="40" name="Gerader Verbinder 39">
            <a:extLst>
              <a:ext uri="{FF2B5EF4-FFF2-40B4-BE49-F238E27FC236}">
                <a16:creationId xmlns:a16="http://schemas.microsoft.com/office/drawing/2014/main" id="{EA609601-D94C-4D05-A7EF-EBA9D6ACA000}"/>
              </a:ext>
            </a:extLst>
          </p:cNvPr>
          <p:cNvCxnSpPr>
            <a:cxnSpLocks/>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41" name="Gruppieren 40">
            <a:extLst>
              <a:ext uri="{FF2B5EF4-FFF2-40B4-BE49-F238E27FC236}">
                <a16:creationId xmlns:a16="http://schemas.microsoft.com/office/drawing/2014/main" id="{E2CEB042-C849-4BE4-A0F0-03828777E713}"/>
              </a:ext>
            </a:extLst>
          </p:cNvPr>
          <p:cNvGrpSpPr/>
          <p:nvPr userDrawn="1"/>
        </p:nvGrpSpPr>
        <p:grpSpPr>
          <a:xfrm rot="16200000">
            <a:off x="11447325" y="-299139"/>
            <a:ext cx="333375" cy="136800"/>
            <a:chOff x="-133350" y="2711175"/>
            <a:chExt cx="333375" cy="136800"/>
          </a:xfrm>
        </p:grpSpPr>
        <p:cxnSp>
          <p:nvCxnSpPr>
            <p:cNvPr id="42" name="Gerader Verbinder 41">
              <a:extLst>
                <a:ext uri="{FF2B5EF4-FFF2-40B4-BE49-F238E27FC236}">
                  <a16:creationId xmlns:a16="http://schemas.microsoft.com/office/drawing/2014/main" id="{A58E387D-7C2C-4001-94B6-8372A7A13059}"/>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3" name="Textfeld 42">
              <a:extLst>
                <a:ext uri="{FF2B5EF4-FFF2-40B4-BE49-F238E27FC236}">
                  <a16:creationId xmlns:a16="http://schemas.microsoft.com/office/drawing/2014/main" id="{29EC0E69-66B7-4E97-B0AC-9CFA0DDEC604}"/>
                </a:ext>
              </a:extLst>
            </p:cNvPr>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sp>
        <p:nvSpPr>
          <p:cNvPr id="44" name="Freihandform: Form 43">
            <a:extLst>
              <a:ext uri="{FF2B5EF4-FFF2-40B4-BE49-F238E27FC236}">
                <a16:creationId xmlns:a16="http://schemas.microsoft.com/office/drawing/2014/main" id="{14D59EEC-E0BA-43F5-BBC0-E623BF3D0A64}"/>
              </a:ext>
            </a:extLst>
          </p:cNvPr>
          <p:cNvSpPr>
            <a:spLocks noChangeAspect="1"/>
          </p:cNvSpPr>
          <p:nvPr userDrawn="1"/>
        </p:nvSpPr>
        <p:spPr>
          <a:xfrm>
            <a:off x="10596063" y="299346"/>
            <a:ext cx="1080000" cy="412328"/>
          </a:xfrm>
          <a:custGeom>
            <a:avLst/>
            <a:gdLst>
              <a:gd name="connsiteX0" fmla="*/ 0 w 4797018"/>
              <a:gd name="connsiteY0" fmla="*/ 170736 h 1831428"/>
              <a:gd name="connsiteX1" fmla="*/ 92812 w 4797018"/>
              <a:gd name="connsiteY1" fmla="*/ 77924 h 1831428"/>
              <a:gd name="connsiteX2" fmla="*/ 92812 w 4797018"/>
              <a:gd name="connsiteY2" fmla="*/ 1763373 h 1831428"/>
              <a:gd name="connsiteX3" fmla="*/ 0 w 4797018"/>
              <a:gd name="connsiteY3" fmla="*/ 1763373 h 1831428"/>
              <a:gd name="connsiteX4" fmla="*/ 0 w 4797018"/>
              <a:gd name="connsiteY4" fmla="*/ 170736 h 1831428"/>
              <a:gd name="connsiteX5" fmla="*/ 278425 w 4797018"/>
              <a:gd name="connsiteY5" fmla="*/ 92812 h 1831428"/>
              <a:gd name="connsiteX6" fmla="*/ 1392136 w 4797018"/>
              <a:gd name="connsiteY6" fmla="*/ 92812 h 1831428"/>
              <a:gd name="connsiteX7" fmla="*/ 1392136 w 4797018"/>
              <a:gd name="connsiteY7" fmla="*/ 0 h 1831428"/>
              <a:gd name="connsiteX8" fmla="*/ 185614 w 4797018"/>
              <a:gd name="connsiteY8" fmla="*/ 0 h 1831428"/>
              <a:gd name="connsiteX9" fmla="*/ 185614 w 4797018"/>
              <a:gd name="connsiteY9" fmla="*/ 1113701 h 1831428"/>
              <a:gd name="connsiteX10" fmla="*/ 1210723 w 4797018"/>
              <a:gd name="connsiteY10" fmla="*/ 1113701 h 1831428"/>
              <a:gd name="connsiteX11" fmla="*/ 1210723 w 4797018"/>
              <a:gd name="connsiteY11" fmla="*/ 1020899 h 1831428"/>
              <a:gd name="connsiteX12" fmla="*/ 278425 w 4797018"/>
              <a:gd name="connsiteY12" fmla="*/ 1020899 h 1831428"/>
              <a:gd name="connsiteX13" fmla="*/ 278425 w 4797018"/>
              <a:gd name="connsiteY13" fmla="*/ 92812 h 1831428"/>
              <a:gd name="connsiteX14" fmla="*/ 1350464 w 4797018"/>
              <a:gd name="connsiteY14" fmla="*/ 835285 h 1831428"/>
              <a:gd name="connsiteX15" fmla="*/ 464048 w 4797018"/>
              <a:gd name="connsiteY15" fmla="*/ 835285 h 1831428"/>
              <a:gd name="connsiteX16" fmla="*/ 464048 w 4797018"/>
              <a:gd name="connsiteY16" fmla="*/ 464048 h 1831428"/>
              <a:gd name="connsiteX17" fmla="*/ 1222124 w 4797018"/>
              <a:gd name="connsiteY17" fmla="*/ 464048 h 1831428"/>
              <a:gd name="connsiteX18" fmla="*/ 1314926 w 4797018"/>
              <a:gd name="connsiteY18" fmla="*/ 371237 h 1831428"/>
              <a:gd name="connsiteX19" fmla="*/ 464048 w 4797018"/>
              <a:gd name="connsiteY19" fmla="*/ 371237 h 1831428"/>
              <a:gd name="connsiteX20" fmla="*/ 464048 w 4797018"/>
              <a:gd name="connsiteY20" fmla="*/ 278425 h 1831428"/>
              <a:gd name="connsiteX21" fmla="*/ 1392146 w 4797018"/>
              <a:gd name="connsiteY21" fmla="*/ 278425 h 1831428"/>
              <a:gd name="connsiteX22" fmla="*/ 1392146 w 4797018"/>
              <a:gd name="connsiteY22" fmla="*/ 185614 h 1831428"/>
              <a:gd name="connsiteX23" fmla="*/ 371237 w 4797018"/>
              <a:gd name="connsiteY23" fmla="*/ 185614 h 1831428"/>
              <a:gd name="connsiteX24" fmla="*/ 371237 w 4797018"/>
              <a:gd name="connsiteY24" fmla="*/ 928087 h 1831428"/>
              <a:gd name="connsiteX25" fmla="*/ 1258872 w 4797018"/>
              <a:gd name="connsiteY25" fmla="*/ 928087 h 1831428"/>
              <a:gd name="connsiteX26" fmla="*/ 1350464 w 4797018"/>
              <a:gd name="connsiteY26" fmla="*/ 835285 h 1831428"/>
              <a:gd name="connsiteX27" fmla="*/ 185614 w 4797018"/>
              <a:gd name="connsiteY27" fmla="*/ 1763373 h 1831428"/>
              <a:gd name="connsiteX28" fmla="*/ 278425 w 4797018"/>
              <a:gd name="connsiteY28" fmla="*/ 1763373 h 1831428"/>
              <a:gd name="connsiteX29" fmla="*/ 278425 w 4797018"/>
              <a:gd name="connsiteY29" fmla="*/ 1299324 h 1831428"/>
              <a:gd name="connsiteX30" fmla="*/ 371237 w 4797018"/>
              <a:gd name="connsiteY30" fmla="*/ 1299324 h 1831428"/>
              <a:gd name="connsiteX31" fmla="*/ 371237 w 4797018"/>
              <a:gd name="connsiteY31" fmla="*/ 1685449 h 1831428"/>
              <a:gd name="connsiteX32" fmla="*/ 464039 w 4797018"/>
              <a:gd name="connsiteY32" fmla="*/ 1592647 h 1831428"/>
              <a:gd name="connsiteX33" fmla="*/ 464039 w 4797018"/>
              <a:gd name="connsiteY33" fmla="*/ 1299324 h 1831428"/>
              <a:gd name="connsiteX34" fmla="*/ 1210723 w 4797018"/>
              <a:gd name="connsiteY34" fmla="*/ 1299324 h 1831428"/>
              <a:gd name="connsiteX35" fmla="*/ 1210723 w 4797018"/>
              <a:gd name="connsiteY35" fmla="*/ 1206522 h 1831428"/>
              <a:gd name="connsiteX36" fmla="*/ 185614 w 4797018"/>
              <a:gd name="connsiteY36" fmla="*/ 1206522 h 1831428"/>
              <a:gd name="connsiteX37" fmla="*/ 185614 w 4797018"/>
              <a:gd name="connsiteY37" fmla="*/ 1763373 h 1831428"/>
              <a:gd name="connsiteX38" fmla="*/ 4704207 w 4797018"/>
              <a:gd name="connsiteY38" fmla="*/ 0 h 1831428"/>
              <a:gd name="connsiteX39" fmla="*/ 4704207 w 4797018"/>
              <a:gd name="connsiteY39" fmla="*/ 1067314 h 1831428"/>
              <a:gd name="connsiteX40" fmla="*/ 4334837 w 4797018"/>
              <a:gd name="connsiteY40" fmla="*/ 1692688 h 1831428"/>
              <a:gd name="connsiteX41" fmla="*/ 4332742 w 4797018"/>
              <a:gd name="connsiteY41" fmla="*/ 1689954 h 1831428"/>
              <a:gd name="connsiteX42" fmla="*/ 4611405 w 4797018"/>
              <a:gd name="connsiteY42" fmla="*/ 1158564 h 1831428"/>
              <a:gd name="connsiteX43" fmla="*/ 4611405 w 4797018"/>
              <a:gd name="connsiteY43" fmla="*/ 0 h 1831428"/>
              <a:gd name="connsiteX44" fmla="*/ 4518594 w 4797018"/>
              <a:gd name="connsiteY44" fmla="*/ 0 h 1831428"/>
              <a:gd name="connsiteX45" fmla="*/ 4518594 w 4797018"/>
              <a:gd name="connsiteY45" fmla="*/ 1157021 h 1831428"/>
              <a:gd name="connsiteX46" fmla="*/ 3915337 w 4797018"/>
              <a:gd name="connsiteY46" fmla="*/ 1740170 h 1831428"/>
              <a:gd name="connsiteX47" fmla="*/ 3312081 w 4797018"/>
              <a:gd name="connsiteY47" fmla="*/ 1157021 h 1831428"/>
              <a:gd name="connsiteX48" fmla="*/ 3312081 w 4797018"/>
              <a:gd name="connsiteY48" fmla="*/ 77924 h 1831428"/>
              <a:gd name="connsiteX49" fmla="*/ 3219269 w 4797018"/>
              <a:gd name="connsiteY49" fmla="*/ 170736 h 1831428"/>
              <a:gd name="connsiteX50" fmla="*/ 3219269 w 4797018"/>
              <a:gd name="connsiteY50" fmla="*/ 1158564 h 1831428"/>
              <a:gd name="connsiteX51" fmla="*/ 3915337 w 4797018"/>
              <a:gd name="connsiteY51" fmla="*/ 1831429 h 1831428"/>
              <a:gd name="connsiteX52" fmla="*/ 4008139 w 4797018"/>
              <a:gd name="connsiteY52" fmla="*/ 1831429 h 1831428"/>
              <a:gd name="connsiteX53" fmla="*/ 4797019 w 4797018"/>
              <a:gd name="connsiteY53" fmla="*/ 1068667 h 1831428"/>
              <a:gd name="connsiteX54" fmla="*/ 4797019 w 4797018"/>
              <a:gd name="connsiteY54" fmla="*/ 0 h 1831428"/>
              <a:gd name="connsiteX55" fmla="*/ 4704207 w 4797018"/>
              <a:gd name="connsiteY55" fmla="*/ 0 h 1831428"/>
              <a:gd name="connsiteX56" fmla="*/ 3915328 w 4797018"/>
              <a:gd name="connsiteY56" fmla="*/ 1647358 h 1831428"/>
              <a:gd name="connsiteX57" fmla="*/ 4425773 w 4797018"/>
              <a:gd name="connsiteY57" fmla="*/ 1157021 h 1831428"/>
              <a:gd name="connsiteX58" fmla="*/ 4425782 w 4797018"/>
              <a:gd name="connsiteY58" fmla="*/ 1157021 h 1831428"/>
              <a:gd name="connsiteX59" fmla="*/ 4425782 w 4797018"/>
              <a:gd name="connsiteY59" fmla="*/ 77924 h 1831428"/>
              <a:gd name="connsiteX60" fmla="*/ 4332970 w 4797018"/>
              <a:gd name="connsiteY60" fmla="*/ 170736 h 1831428"/>
              <a:gd name="connsiteX61" fmla="*/ 4332970 w 4797018"/>
              <a:gd name="connsiteY61" fmla="*/ 1067305 h 1831428"/>
              <a:gd name="connsiteX62" fmla="*/ 4008130 w 4797018"/>
              <a:gd name="connsiteY62" fmla="*/ 1368933 h 1831428"/>
              <a:gd name="connsiteX63" fmla="*/ 3683298 w 4797018"/>
              <a:gd name="connsiteY63" fmla="*/ 1067305 h 1831428"/>
              <a:gd name="connsiteX64" fmla="*/ 3683289 w 4797018"/>
              <a:gd name="connsiteY64" fmla="*/ 0 h 1831428"/>
              <a:gd name="connsiteX65" fmla="*/ 3590487 w 4797018"/>
              <a:gd name="connsiteY65" fmla="*/ 0 h 1831428"/>
              <a:gd name="connsiteX66" fmla="*/ 3590487 w 4797018"/>
              <a:gd name="connsiteY66" fmla="*/ 1067305 h 1831428"/>
              <a:gd name="connsiteX67" fmla="*/ 4008130 w 4797018"/>
              <a:gd name="connsiteY67" fmla="*/ 1461745 h 1831428"/>
              <a:gd name="connsiteX68" fmla="*/ 4294699 w 4797018"/>
              <a:gd name="connsiteY68" fmla="*/ 1333129 h 1831428"/>
              <a:gd name="connsiteX69" fmla="*/ 4296785 w 4797018"/>
              <a:gd name="connsiteY69" fmla="*/ 1335862 h 1831428"/>
              <a:gd name="connsiteX70" fmla="*/ 3915328 w 4797018"/>
              <a:gd name="connsiteY70" fmla="*/ 1554556 h 1831428"/>
              <a:gd name="connsiteX71" fmla="*/ 3497742 w 4797018"/>
              <a:gd name="connsiteY71" fmla="*/ 1160116 h 1831428"/>
              <a:gd name="connsiteX72" fmla="*/ 3497685 w 4797018"/>
              <a:gd name="connsiteY72" fmla="*/ 1160116 h 1831428"/>
              <a:gd name="connsiteX73" fmla="*/ 3497685 w 4797018"/>
              <a:gd name="connsiteY73" fmla="*/ 0 h 1831428"/>
              <a:gd name="connsiteX74" fmla="*/ 3404873 w 4797018"/>
              <a:gd name="connsiteY74" fmla="*/ 0 h 1831428"/>
              <a:gd name="connsiteX75" fmla="*/ 3404873 w 4797018"/>
              <a:gd name="connsiteY75" fmla="*/ 1160107 h 1831428"/>
              <a:gd name="connsiteX76" fmla="*/ 3404921 w 4797018"/>
              <a:gd name="connsiteY76" fmla="*/ 1160107 h 1831428"/>
              <a:gd name="connsiteX77" fmla="*/ 3915328 w 4797018"/>
              <a:gd name="connsiteY77" fmla="*/ 1647358 h 1831428"/>
              <a:gd name="connsiteX78" fmla="*/ 1852984 w 4797018"/>
              <a:gd name="connsiteY78" fmla="*/ 1206522 h 1831428"/>
              <a:gd name="connsiteX79" fmla="*/ 1618288 w 4797018"/>
              <a:gd name="connsiteY79" fmla="*/ 1763373 h 1831428"/>
              <a:gd name="connsiteX80" fmla="*/ 1711119 w 4797018"/>
              <a:gd name="connsiteY80" fmla="*/ 1763363 h 1831428"/>
              <a:gd name="connsiteX81" fmla="*/ 1711100 w 4797018"/>
              <a:gd name="connsiteY81" fmla="*/ 1763373 h 1831428"/>
              <a:gd name="connsiteX82" fmla="*/ 1711119 w 4797018"/>
              <a:gd name="connsiteY82" fmla="*/ 1763373 h 1831428"/>
              <a:gd name="connsiteX83" fmla="*/ 1828448 w 4797018"/>
              <a:gd name="connsiteY83" fmla="*/ 1484948 h 1831428"/>
              <a:gd name="connsiteX84" fmla="*/ 2614774 w 4797018"/>
              <a:gd name="connsiteY84" fmla="*/ 1484948 h 1831428"/>
              <a:gd name="connsiteX85" fmla="*/ 2732018 w 4797018"/>
              <a:gd name="connsiteY85" fmla="*/ 1763373 h 1831428"/>
              <a:gd name="connsiteX86" fmla="*/ 2824820 w 4797018"/>
              <a:gd name="connsiteY86" fmla="*/ 1763373 h 1831428"/>
              <a:gd name="connsiteX87" fmla="*/ 2668515 w 4797018"/>
              <a:gd name="connsiteY87" fmla="*/ 1392136 h 1831428"/>
              <a:gd name="connsiteX88" fmla="*/ 1867567 w 4797018"/>
              <a:gd name="connsiteY88" fmla="*/ 1392136 h 1831428"/>
              <a:gd name="connsiteX89" fmla="*/ 1906676 w 4797018"/>
              <a:gd name="connsiteY89" fmla="*/ 1299324 h 1831428"/>
              <a:gd name="connsiteX90" fmla="*/ 2722236 w 4797018"/>
              <a:gd name="connsiteY90" fmla="*/ 1299324 h 1831428"/>
              <a:gd name="connsiteX91" fmla="*/ 2917632 w 4797018"/>
              <a:gd name="connsiteY91" fmla="*/ 1763373 h 1831428"/>
              <a:gd name="connsiteX92" fmla="*/ 3010443 w 4797018"/>
              <a:gd name="connsiteY92" fmla="*/ 1763373 h 1831428"/>
              <a:gd name="connsiteX93" fmla="*/ 2775976 w 4797018"/>
              <a:gd name="connsiteY93" fmla="*/ 1206522 h 1831428"/>
              <a:gd name="connsiteX94" fmla="*/ 1852984 w 4797018"/>
              <a:gd name="connsiteY94" fmla="*/ 1206522 h 1831428"/>
              <a:gd name="connsiteX95" fmla="*/ 1989544 w 4797018"/>
              <a:gd name="connsiteY95" fmla="*/ 0 h 1831428"/>
              <a:gd name="connsiteX96" fmla="*/ 1307459 w 4797018"/>
              <a:gd name="connsiteY96" fmla="*/ 1617898 h 1831428"/>
              <a:gd name="connsiteX97" fmla="*/ 1366533 w 4797018"/>
              <a:gd name="connsiteY97" fmla="*/ 1698098 h 1831428"/>
              <a:gd name="connsiteX98" fmla="*/ 2082356 w 4797018"/>
              <a:gd name="connsiteY98" fmla="*/ 0 h 1831428"/>
              <a:gd name="connsiteX99" fmla="*/ 1989544 w 4797018"/>
              <a:gd name="connsiteY99" fmla="*/ 0 h 1831428"/>
              <a:gd name="connsiteX100" fmla="*/ 2360771 w 4797018"/>
              <a:gd name="connsiteY100" fmla="*/ 0 h 1831428"/>
              <a:gd name="connsiteX101" fmla="*/ 3075708 w 4797018"/>
              <a:gd name="connsiteY101" fmla="*/ 1698098 h 1831428"/>
              <a:gd name="connsiteX102" fmla="*/ 3134639 w 4797018"/>
              <a:gd name="connsiteY102" fmla="*/ 1617898 h 1831428"/>
              <a:gd name="connsiteX103" fmla="*/ 2453592 w 4797018"/>
              <a:gd name="connsiteY103" fmla="*/ 0 h 1831428"/>
              <a:gd name="connsiteX104" fmla="*/ 2360771 w 4797018"/>
              <a:gd name="connsiteY104" fmla="*/ 0 h 1831428"/>
              <a:gd name="connsiteX105" fmla="*/ 1799101 w 4797018"/>
              <a:gd name="connsiteY105" fmla="*/ 1113711 h 1831428"/>
              <a:gd name="connsiteX106" fmla="*/ 1524610 w 4797018"/>
              <a:gd name="connsiteY106" fmla="*/ 1763373 h 1831428"/>
              <a:gd name="connsiteX107" fmla="*/ 1431798 w 4797018"/>
              <a:gd name="connsiteY107" fmla="*/ 1763373 h 1831428"/>
              <a:gd name="connsiteX108" fmla="*/ 2128761 w 4797018"/>
              <a:gd name="connsiteY108" fmla="*/ 110195 h 1831428"/>
              <a:gd name="connsiteX109" fmla="*/ 2512219 w 4797018"/>
              <a:gd name="connsiteY109" fmla="*/ 1020899 h 1831428"/>
              <a:gd name="connsiteX110" fmla="*/ 2605021 w 4797018"/>
              <a:gd name="connsiteY110" fmla="*/ 1020899 h 1831428"/>
              <a:gd name="connsiteX111" fmla="*/ 2175158 w 4797018"/>
              <a:gd name="connsiteY111" fmla="*/ 0 h 1831428"/>
              <a:gd name="connsiteX112" fmla="*/ 2267969 w 4797018"/>
              <a:gd name="connsiteY112" fmla="*/ 0 h 1831428"/>
              <a:gd name="connsiteX113" fmla="*/ 2736895 w 4797018"/>
              <a:gd name="connsiteY113" fmla="*/ 1113701 h 1831428"/>
              <a:gd name="connsiteX114" fmla="*/ 1799101 w 4797018"/>
              <a:gd name="connsiteY114" fmla="*/ 1113701 h 1831428"/>
              <a:gd name="connsiteX115" fmla="*/ 2221802 w 4797018"/>
              <a:gd name="connsiteY115" fmla="*/ 551602 h 1831428"/>
              <a:gd name="connsiteX116" fmla="*/ 2024015 w 4797018"/>
              <a:gd name="connsiteY116" fmla="*/ 1020899 h 1831428"/>
              <a:gd name="connsiteX117" fmla="*/ 2419398 w 4797018"/>
              <a:gd name="connsiteY117" fmla="*/ 1020899 h 1831428"/>
              <a:gd name="connsiteX118" fmla="*/ 2221802 w 4797018"/>
              <a:gd name="connsiteY118" fmla="*/ 551602 h 1831428"/>
              <a:gd name="connsiteX119" fmla="*/ 1838163 w 4797018"/>
              <a:gd name="connsiteY119" fmla="*/ 1020899 h 1831428"/>
              <a:gd name="connsiteX120" fmla="*/ 1931213 w 4797018"/>
              <a:gd name="connsiteY120" fmla="*/ 1020899 h 1831428"/>
              <a:gd name="connsiteX121" fmla="*/ 2175415 w 4797018"/>
              <a:gd name="connsiteY121" fmla="*/ 441436 h 1831428"/>
              <a:gd name="connsiteX122" fmla="*/ 2128942 w 4797018"/>
              <a:gd name="connsiteY122" fmla="*/ 331070 h 1831428"/>
              <a:gd name="connsiteX123" fmla="*/ 1838163 w 4797018"/>
              <a:gd name="connsiteY123" fmla="*/ 1020899 h 183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797018" h="1831428">
                <a:moveTo>
                  <a:pt x="0" y="170736"/>
                </a:moveTo>
                <a:lnTo>
                  <a:pt x="92812" y="77924"/>
                </a:lnTo>
                <a:lnTo>
                  <a:pt x="92812" y="1763373"/>
                </a:lnTo>
                <a:lnTo>
                  <a:pt x="0" y="1763373"/>
                </a:lnTo>
                <a:lnTo>
                  <a:pt x="0" y="170736"/>
                </a:lnTo>
                <a:close/>
                <a:moveTo>
                  <a:pt x="278425" y="92812"/>
                </a:moveTo>
                <a:lnTo>
                  <a:pt x="1392136" y="92812"/>
                </a:lnTo>
                <a:lnTo>
                  <a:pt x="1392136" y="0"/>
                </a:lnTo>
                <a:lnTo>
                  <a:pt x="185614" y="0"/>
                </a:lnTo>
                <a:lnTo>
                  <a:pt x="185614" y="1113701"/>
                </a:lnTo>
                <a:lnTo>
                  <a:pt x="1210723" y="1113701"/>
                </a:lnTo>
                <a:lnTo>
                  <a:pt x="1210723" y="1020899"/>
                </a:lnTo>
                <a:lnTo>
                  <a:pt x="278425" y="1020899"/>
                </a:lnTo>
                <a:lnTo>
                  <a:pt x="278425" y="92812"/>
                </a:lnTo>
                <a:close/>
                <a:moveTo>
                  <a:pt x="1350464" y="835285"/>
                </a:moveTo>
                <a:lnTo>
                  <a:pt x="464048" y="835285"/>
                </a:lnTo>
                <a:lnTo>
                  <a:pt x="464048" y="464048"/>
                </a:lnTo>
                <a:lnTo>
                  <a:pt x="1222124" y="464048"/>
                </a:lnTo>
                <a:lnTo>
                  <a:pt x="1314926" y="371237"/>
                </a:lnTo>
                <a:lnTo>
                  <a:pt x="464048" y="371237"/>
                </a:lnTo>
                <a:lnTo>
                  <a:pt x="464048" y="278425"/>
                </a:lnTo>
                <a:lnTo>
                  <a:pt x="1392146" y="278425"/>
                </a:lnTo>
                <a:lnTo>
                  <a:pt x="1392146" y="185614"/>
                </a:lnTo>
                <a:lnTo>
                  <a:pt x="371237" y="185614"/>
                </a:lnTo>
                <a:lnTo>
                  <a:pt x="371237" y="928087"/>
                </a:lnTo>
                <a:lnTo>
                  <a:pt x="1258872" y="928087"/>
                </a:lnTo>
                <a:lnTo>
                  <a:pt x="1350464" y="835285"/>
                </a:lnTo>
                <a:close/>
                <a:moveTo>
                  <a:pt x="185614" y="1763373"/>
                </a:moveTo>
                <a:lnTo>
                  <a:pt x="278425" y="1763373"/>
                </a:lnTo>
                <a:lnTo>
                  <a:pt x="278425" y="1299324"/>
                </a:lnTo>
                <a:lnTo>
                  <a:pt x="371237" y="1299324"/>
                </a:lnTo>
                <a:lnTo>
                  <a:pt x="371237" y="1685449"/>
                </a:lnTo>
                <a:lnTo>
                  <a:pt x="464039" y="1592647"/>
                </a:lnTo>
                <a:lnTo>
                  <a:pt x="464039" y="1299324"/>
                </a:lnTo>
                <a:lnTo>
                  <a:pt x="1210723" y="1299324"/>
                </a:lnTo>
                <a:lnTo>
                  <a:pt x="1210723" y="1206522"/>
                </a:lnTo>
                <a:lnTo>
                  <a:pt x="185614" y="1206522"/>
                </a:lnTo>
                <a:lnTo>
                  <a:pt x="185614" y="1763373"/>
                </a:lnTo>
                <a:close/>
                <a:moveTo>
                  <a:pt x="4704207" y="0"/>
                </a:moveTo>
                <a:lnTo>
                  <a:pt x="4704207" y="1067314"/>
                </a:lnTo>
                <a:cubicBezTo>
                  <a:pt x="4704207" y="1315669"/>
                  <a:pt x="4593393" y="1529039"/>
                  <a:pt x="4334837" y="1692688"/>
                </a:cubicBezTo>
                <a:lnTo>
                  <a:pt x="4332742" y="1689954"/>
                </a:lnTo>
                <a:cubicBezTo>
                  <a:pt x="4502639" y="1555213"/>
                  <a:pt x="4611405" y="1382144"/>
                  <a:pt x="4611405" y="1158564"/>
                </a:cubicBezTo>
                <a:lnTo>
                  <a:pt x="4611405" y="0"/>
                </a:lnTo>
                <a:lnTo>
                  <a:pt x="4518594" y="0"/>
                </a:lnTo>
                <a:lnTo>
                  <a:pt x="4518594" y="1157021"/>
                </a:lnTo>
                <a:cubicBezTo>
                  <a:pt x="4518594" y="1490196"/>
                  <a:pt x="4248512" y="1740170"/>
                  <a:pt x="3915337" y="1740170"/>
                </a:cubicBezTo>
                <a:cubicBezTo>
                  <a:pt x="3582162" y="1740170"/>
                  <a:pt x="3312081" y="1490186"/>
                  <a:pt x="3312081" y="1157021"/>
                </a:cubicBezTo>
                <a:lnTo>
                  <a:pt x="3312081" y="77924"/>
                </a:lnTo>
                <a:lnTo>
                  <a:pt x="3219269" y="170736"/>
                </a:lnTo>
                <a:lnTo>
                  <a:pt x="3219269" y="1158564"/>
                </a:lnTo>
                <a:cubicBezTo>
                  <a:pt x="3219269" y="1542993"/>
                  <a:pt x="3530908" y="1831429"/>
                  <a:pt x="3915337" y="1831429"/>
                </a:cubicBezTo>
                <a:cubicBezTo>
                  <a:pt x="3924233" y="1831429"/>
                  <a:pt x="4008139" y="1831429"/>
                  <a:pt x="4008139" y="1831429"/>
                </a:cubicBezTo>
                <a:cubicBezTo>
                  <a:pt x="4386691" y="1831429"/>
                  <a:pt x="4797019" y="1551870"/>
                  <a:pt x="4797019" y="1068667"/>
                </a:cubicBezTo>
                <a:cubicBezTo>
                  <a:pt x="4797019" y="1068210"/>
                  <a:pt x="4797019" y="0"/>
                  <a:pt x="4797019" y="0"/>
                </a:cubicBezTo>
                <a:lnTo>
                  <a:pt x="4704207" y="0"/>
                </a:lnTo>
                <a:close/>
                <a:moveTo>
                  <a:pt x="3915328" y="1647358"/>
                </a:moveTo>
                <a:cubicBezTo>
                  <a:pt x="4197077" y="1647358"/>
                  <a:pt x="4425515" y="1438694"/>
                  <a:pt x="4425773" y="1157021"/>
                </a:cubicBezTo>
                <a:lnTo>
                  <a:pt x="4425782" y="1157021"/>
                </a:lnTo>
                <a:lnTo>
                  <a:pt x="4425782" y="77924"/>
                </a:lnTo>
                <a:lnTo>
                  <a:pt x="4332970" y="170736"/>
                </a:lnTo>
                <a:lnTo>
                  <a:pt x="4332970" y="1067305"/>
                </a:lnTo>
                <a:cubicBezTo>
                  <a:pt x="4332970" y="1246699"/>
                  <a:pt x="4187533" y="1368933"/>
                  <a:pt x="4008130" y="1368933"/>
                </a:cubicBezTo>
                <a:cubicBezTo>
                  <a:pt x="3828736" y="1368933"/>
                  <a:pt x="3683298" y="1246699"/>
                  <a:pt x="3683298" y="1067305"/>
                </a:cubicBezTo>
                <a:lnTo>
                  <a:pt x="3683289" y="0"/>
                </a:lnTo>
                <a:lnTo>
                  <a:pt x="3590487" y="0"/>
                </a:lnTo>
                <a:lnTo>
                  <a:pt x="3590487" y="1067305"/>
                </a:lnTo>
                <a:cubicBezTo>
                  <a:pt x="3590487" y="1297962"/>
                  <a:pt x="3777472" y="1461745"/>
                  <a:pt x="4008130" y="1461745"/>
                </a:cubicBezTo>
                <a:cubicBezTo>
                  <a:pt x="4102446" y="1461745"/>
                  <a:pt x="4216937" y="1415148"/>
                  <a:pt x="4294699" y="1333129"/>
                </a:cubicBezTo>
                <a:lnTo>
                  <a:pt x="4296785" y="1335862"/>
                </a:lnTo>
                <a:cubicBezTo>
                  <a:pt x="4223881" y="1471070"/>
                  <a:pt x="4089102" y="1554556"/>
                  <a:pt x="3915328" y="1554556"/>
                </a:cubicBezTo>
                <a:cubicBezTo>
                  <a:pt x="3686090" y="1554556"/>
                  <a:pt x="3500009" y="1388593"/>
                  <a:pt x="3497742" y="1160116"/>
                </a:cubicBezTo>
                <a:lnTo>
                  <a:pt x="3497685" y="1160116"/>
                </a:lnTo>
                <a:lnTo>
                  <a:pt x="3497685" y="0"/>
                </a:lnTo>
                <a:lnTo>
                  <a:pt x="3404873" y="0"/>
                </a:lnTo>
                <a:lnTo>
                  <a:pt x="3404873" y="1160107"/>
                </a:lnTo>
                <a:lnTo>
                  <a:pt x="3404921" y="1160107"/>
                </a:lnTo>
                <a:cubicBezTo>
                  <a:pt x="3406855" y="1440218"/>
                  <a:pt x="3634616" y="1647358"/>
                  <a:pt x="3915328" y="1647358"/>
                </a:cubicBezTo>
                <a:close/>
                <a:moveTo>
                  <a:pt x="1852984" y="1206522"/>
                </a:moveTo>
                <a:lnTo>
                  <a:pt x="1618288" y="1763373"/>
                </a:lnTo>
                <a:lnTo>
                  <a:pt x="1711119" y="1763363"/>
                </a:lnTo>
                <a:lnTo>
                  <a:pt x="1711100" y="1763373"/>
                </a:lnTo>
                <a:lnTo>
                  <a:pt x="1711119" y="1763373"/>
                </a:lnTo>
                <a:lnTo>
                  <a:pt x="1828448" y="1484948"/>
                </a:lnTo>
                <a:lnTo>
                  <a:pt x="2614774" y="1484948"/>
                </a:lnTo>
                <a:lnTo>
                  <a:pt x="2732018" y="1763373"/>
                </a:lnTo>
                <a:lnTo>
                  <a:pt x="2824820" y="1763373"/>
                </a:lnTo>
                <a:lnTo>
                  <a:pt x="2668515" y="1392136"/>
                </a:lnTo>
                <a:lnTo>
                  <a:pt x="1867567" y="1392136"/>
                </a:lnTo>
                <a:lnTo>
                  <a:pt x="1906676" y="1299324"/>
                </a:lnTo>
                <a:lnTo>
                  <a:pt x="2722236" y="1299324"/>
                </a:lnTo>
                <a:lnTo>
                  <a:pt x="2917632" y="1763373"/>
                </a:lnTo>
                <a:lnTo>
                  <a:pt x="3010443" y="1763373"/>
                </a:lnTo>
                <a:lnTo>
                  <a:pt x="2775976" y="1206522"/>
                </a:lnTo>
                <a:lnTo>
                  <a:pt x="1852984" y="1206522"/>
                </a:lnTo>
                <a:close/>
                <a:moveTo>
                  <a:pt x="1989544" y="0"/>
                </a:moveTo>
                <a:lnTo>
                  <a:pt x="1307459" y="1617898"/>
                </a:lnTo>
                <a:lnTo>
                  <a:pt x="1366533" y="1698098"/>
                </a:lnTo>
                <a:lnTo>
                  <a:pt x="2082356" y="0"/>
                </a:lnTo>
                <a:lnTo>
                  <a:pt x="1989544" y="0"/>
                </a:lnTo>
                <a:close/>
                <a:moveTo>
                  <a:pt x="2360771" y="0"/>
                </a:moveTo>
                <a:lnTo>
                  <a:pt x="3075708" y="1698098"/>
                </a:lnTo>
                <a:lnTo>
                  <a:pt x="3134639" y="1617898"/>
                </a:lnTo>
                <a:lnTo>
                  <a:pt x="2453592" y="0"/>
                </a:lnTo>
                <a:lnTo>
                  <a:pt x="2360771" y="0"/>
                </a:lnTo>
                <a:close/>
                <a:moveTo>
                  <a:pt x="1799101" y="1113711"/>
                </a:moveTo>
                <a:lnTo>
                  <a:pt x="1524610" y="1763373"/>
                </a:lnTo>
                <a:lnTo>
                  <a:pt x="1431798" y="1763373"/>
                </a:lnTo>
                <a:lnTo>
                  <a:pt x="2128761" y="110195"/>
                </a:lnTo>
                <a:lnTo>
                  <a:pt x="2512219" y="1020899"/>
                </a:lnTo>
                <a:lnTo>
                  <a:pt x="2605021" y="1020899"/>
                </a:lnTo>
                <a:lnTo>
                  <a:pt x="2175158" y="0"/>
                </a:lnTo>
                <a:lnTo>
                  <a:pt x="2267969" y="0"/>
                </a:lnTo>
                <a:lnTo>
                  <a:pt x="2736895" y="1113701"/>
                </a:lnTo>
                <a:lnTo>
                  <a:pt x="1799101" y="1113701"/>
                </a:lnTo>
                <a:close/>
                <a:moveTo>
                  <a:pt x="2221802" y="551602"/>
                </a:moveTo>
                <a:lnTo>
                  <a:pt x="2024015" y="1020899"/>
                </a:lnTo>
                <a:lnTo>
                  <a:pt x="2419398" y="1020899"/>
                </a:lnTo>
                <a:lnTo>
                  <a:pt x="2221802" y="551602"/>
                </a:lnTo>
                <a:close/>
                <a:moveTo>
                  <a:pt x="1838163" y="1020899"/>
                </a:moveTo>
                <a:lnTo>
                  <a:pt x="1931213" y="1020899"/>
                </a:lnTo>
                <a:lnTo>
                  <a:pt x="2175415" y="441436"/>
                </a:lnTo>
                <a:lnTo>
                  <a:pt x="2128942" y="331070"/>
                </a:lnTo>
                <a:lnTo>
                  <a:pt x="1838163" y="1020899"/>
                </a:lnTo>
                <a:close/>
              </a:path>
            </a:pathLst>
          </a:custGeom>
          <a:solidFill>
            <a:srgbClr val="041E42"/>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659824808"/>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Lst>
  <p:hf hdr="0"/>
  <p:txStyles>
    <p:titleStyle>
      <a:lvl1pPr algn="l" defTabSz="914400" rtl="0" eaLnBrk="1" latinLnBrk="0" hangingPunct="1">
        <a:lnSpc>
          <a:spcPct val="90000"/>
        </a:lnSpc>
        <a:spcBef>
          <a:spcPct val="0"/>
        </a:spcBef>
        <a:buNone/>
        <a:defRPr sz="2400" b="1" i="0" kern="1200">
          <a:solidFill>
            <a:srgbClr val="041E42"/>
          </a:solidFill>
          <a:latin typeface="FAUSans Office" panose="020B0504010101010104" pitchFamily="34" charset="77"/>
          <a:ea typeface="+mj-ea"/>
          <a:cs typeface="FAUSans Office" panose="020B0504010101010104" pitchFamily="34" charset="77"/>
        </a:defRPr>
      </a:lvl1pPr>
    </p:titleStyle>
    <p:bodyStyle>
      <a:lvl1pPr marL="0" indent="0" algn="l" defTabSz="914400" rtl="0" eaLnBrk="1" latinLnBrk="0" hangingPunct="1">
        <a:lnSpc>
          <a:spcPct val="110000"/>
        </a:lnSpc>
        <a:spcBef>
          <a:spcPts val="0"/>
        </a:spcBef>
        <a:spcAft>
          <a:spcPts val="1200"/>
        </a:spcAft>
        <a:buFont typeface="Arial" panose="020B0604020202020204" pitchFamily="34" charset="0"/>
        <a:buNone/>
        <a:defRPr sz="1600" b="0" i="0" kern="1200">
          <a:solidFill>
            <a:schemeClr val="tx1"/>
          </a:solidFill>
          <a:latin typeface="FAUSans Office" panose="020B0504010101010104" pitchFamily="34" charset="77"/>
          <a:ea typeface="+mn-ea"/>
          <a:cs typeface="FAUSans Office" panose="020B0504010101010104" pitchFamily="34" charset="77"/>
        </a:defRPr>
      </a:lvl1pPr>
      <a:lvl2pPr marL="18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600" b="0" i="0" kern="1200">
          <a:solidFill>
            <a:schemeClr val="tx1"/>
          </a:solidFill>
          <a:latin typeface="FAUSans Office" panose="020B0504010101010104" pitchFamily="34" charset="77"/>
          <a:ea typeface="+mn-ea"/>
          <a:cs typeface="FAUSans Office" panose="020B0504010101010104" pitchFamily="34" charset="77"/>
        </a:defRPr>
      </a:lvl2pPr>
      <a:lvl3pPr marL="36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400" b="0" i="0" kern="1200">
          <a:solidFill>
            <a:schemeClr val="tx1"/>
          </a:solidFill>
          <a:latin typeface="FAUSans Office" panose="020B0504010101010104" pitchFamily="34" charset="77"/>
          <a:ea typeface="+mn-ea"/>
          <a:cs typeface="FAUSans Office" panose="020B0504010101010104" pitchFamily="34" charset="77"/>
        </a:defRPr>
      </a:lvl3pPr>
      <a:lvl4pPr marL="54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400" b="0" i="0" kern="1200">
          <a:solidFill>
            <a:schemeClr val="tx1"/>
          </a:solidFill>
          <a:latin typeface="FAUSans Office" panose="020B0504010101010104" pitchFamily="34" charset="77"/>
          <a:ea typeface="+mn-ea"/>
          <a:cs typeface="FAUSans Office" panose="020B0504010101010104" pitchFamily="34" charset="77"/>
        </a:defRPr>
      </a:lvl4pPr>
      <a:lvl5pPr marL="72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b="0" i="0" kern="1200">
          <a:solidFill>
            <a:schemeClr val="tx1"/>
          </a:solidFill>
          <a:latin typeface="FAUSans Office" panose="020B0504010101010104" pitchFamily="34" charset="77"/>
          <a:ea typeface="+mn-ea"/>
          <a:cs typeface="FAUSans Office" panose="020B0504010101010104" pitchFamily="34" charset="77"/>
        </a:defRPr>
      </a:lvl5pPr>
      <a:lvl6pPr marL="90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b="0" i="0" kern="1200">
          <a:solidFill>
            <a:schemeClr val="tx1"/>
          </a:solidFill>
          <a:latin typeface="FAUSans Office" panose="020B0504010101010104" pitchFamily="34" charset="77"/>
          <a:ea typeface="+mn-ea"/>
          <a:cs typeface="FAUSans Office" panose="020B0504010101010104" pitchFamily="34" charset="77"/>
        </a:defRPr>
      </a:lvl6pPr>
      <a:lvl7pPr marL="108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b="0" i="0" kern="1200">
          <a:solidFill>
            <a:schemeClr val="tx1"/>
          </a:solidFill>
          <a:latin typeface="FAUSans Office" panose="020B0504010101010104" pitchFamily="34" charset="77"/>
          <a:ea typeface="+mn-ea"/>
          <a:cs typeface="FAUSans Office" panose="020B0504010101010104" pitchFamily="34" charset="77"/>
        </a:defRPr>
      </a:lvl7pPr>
      <a:lvl8pPr marL="126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b="0" i="0" kern="1200">
          <a:solidFill>
            <a:schemeClr val="tx1"/>
          </a:solidFill>
          <a:latin typeface="FAUSans Office" panose="020B0504010101010104" pitchFamily="34" charset="77"/>
          <a:ea typeface="+mn-ea"/>
          <a:cs typeface="FAUSans Office" panose="020B0504010101010104" pitchFamily="34" charset="77"/>
        </a:defRPr>
      </a:lvl8pPr>
      <a:lvl9pPr marL="144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b="0" i="0" kern="1200">
          <a:solidFill>
            <a:schemeClr val="tx1"/>
          </a:solidFill>
          <a:latin typeface="FAUSans Office" panose="020B0504010101010104" pitchFamily="34" charset="77"/>
          <a:ea typeface="+mn-ea"/>
          <a:cs typeface="FAUSans Office" panose="020B0504010101010104" pitchFamily="34" charset="77"/>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25">
          <p15:clr>
            <a:srgbClr val="F26B43"/>
          </p15:clr>
        </p15:guide>
        <p15:guide id="4" pos="7355">
          <p15:clr>
            <a:srgbClr val="F26B43"/>
          </p15:clr>
        </p15:guide>
        <p15:guide id="5" orient="horz" pos="187">
          <p15:clr>
            <a:srgbClr val="F26B43"/>
          </p15:clr>
        </p15:guide>
        <p15:guide id="6" orient="horz" pos="799">
          <p15:clr>
            <a:srgbClr val="F26B43"/>
          </p15:clr>
        </p15:guide>
        <p15:guide id="7" orient="horz" pos="1026">
          <p15:clr>
            <a:srgbClr val="F26B43"/>
          </p15:clr>
        </p15:guide>
        <p15:guide id="8" orient="horz" pos="3906">
          <p15:clr>
            <a:srgbClr val="F26B43"/>
          </p15:clr>
        </p15:guide>
        <p15:guide id="9" orient="horz" pos="4178">
          <p15:clr>
            <a:srgbClr val="F26B43"/>
          </p15:clr>
        </p15:guide>
        <p15:guide id="10" pos="3908">
          <p15:clr>
            <a:srgbClr val="F26B43"/>
          </p15:clr>
        </p15:guide>
        <p15:guide id="11" pos="377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Bildplatzhalter 13" descr="Ein Bild, das Text, Geschirr enthält.&#10;&#10;Automatisch generierte Beschreibung">
            <a:extLst>
              <a:ext uri="{FF2B5EF4-FFF2-40B4-BE49-F238E27FC236}">
                <a16:creationId xmlns:a16="http://schemas.microsoft.com/office/drawing/2014/main" id="{02E97C76-A4DB-4E4D-BDE5-C46A0BB87CF0}"/>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1875" b="11875"/>
          <a:stretch>
            <a:fillRect/>
          </a:stretch>
        </p:blipFill>
        <p:spPr/>
      </p:pic>
      <p:sp>
        <p:nvSpPr>
          <p:cNvPr id="10" name="Textplatzhalter 9">
            <a:extLst>
              <a:ext uri="{FF2B5EF4-FFF2-40B4-BE49-F238E27FC236}">
                <a16:creationId xmlns:a16="http://schemas.microsoft.com/office/drawing/2014/main" id="{BB19DF95-D0DC-403C-8DA6-0ED3DF8165F1}"/>
              </a:ext>
            </a:extLst>
          </p:cNvPr>
          <p:cNvSpPr>
            <a:spLocks noGrp="1"/>
          </p:cNvSpPr>
          <p:nvPr>
            <p:ph type="body" sz="quarter" idx="11"/>
          </p:nvPr>
        </p:nvSpPr>
        <p:spPr/>
        <p:txBody>
          <a:bodyPr/>
          <a:lstStyle/>
          <a:p>
            <a:endParaRPr lang="de-DE" b="0">
              <a:latin typeface="FAUSans Office" panose="020B0504010101010104" pitchFamily="34" charset="77"/>
              <a:cs typeface="FAUSans Office" panose="020B0504010101010104" pitchFamily="34" charset="77"/>
            </a:endParaRPr>
          </a:p>
        </p:txBody>
      </p:sp>
      <p:sp>
        <p:nvSpPr>
          <p:cNvPr id="4" name="Titel 3">
            <a:extLst>
              <a:ext uri="{FF2B5EF4-FFF2-40B4-BE49-F238E27FC236}">
                <a16:creationId xmlns:a16="http://schemas.microsoft.com/office/drawing/2014/main" id="{4F67DDAB-A029-4F51-840C-C39A868CCDB6}"/>
              </a:ext>
            </a:extLst>
          </p:cNvPr>
          <p:cNvSpPr>
            <a:spLocks noGrp="1"/>
          </p:cNvSpPr>
          <p:nvPr>
            <p:ph type="title"/>
          </p:nvPr>
        </p:nvSpPr>
        <p:spPr>
          <a:xfrm>
            <a:off x="520163" y="2913731"/>
            <a:ext cx="9545755" cy="1061381"/>
          </a:xfrm>
        </p:spPr>
        <p:txBody>
          <a:bodyPr/>
          <a:lstStyle/>
          <a:p>
            <a:r>
              <a:rPr lang="de-DE" dirty="0" err="1"/>
              <a:t>Confidential</a:t>
            </a:r>
            <a:r>
              <a:rPr lang="de-DE" dirty="0"/>
              <a:t> Cloud Services</a:t>
            </a:r>
            <a:endParaRPr lang="de-DE" dirty="0">
              <a:latin typeface="FAUSans Office" panose="020B0504010101010104" pitchFamily="34" charset="77"/>
              <a:cs typeface="FAUSans Office" panose="020B0504010101010104" pitchFamily="34" charset="77"/>
            </a:endParaRPr>
          </a:p>
        </p:txBody>
      </p:sp>
    </p:spTree>
    <p:extLst>
      <p:ext uri="{BB962C8B-B14F-4D97-AF65-F5344CB8AC3E}">
        <p14:creationId xmlns:p14="http://schemas.microsoft.com/office/powerpoint/2010/main" val="2553545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588873" y="6634666"/>
            <a:ext cx="678071" cy="123111"/>
          </a:xfrm>
        </p:spPr>
        <p:txBody>
          <a:bodyPr/>
          <a:lstStyle/>
          <a:p>
            <a:fld id="{7B7E7033-F2A6-4AC1-B039-BEB8CBA444FC}" type="datetime4">
              <a:rPr lang="de-DE" smtClean="0">
                <a:latin typeface="FAUSans Office" panose="020B0504010101010104" pitchFamily="34" charset="77"/>
                <a:cs typeface="FAUSans Office" panose="020B0504010101010104" pitchFamily="34" charset="77"/>
              </a:rPr>
              <a:pPr/>
              <a:t>25.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10</a:t>
            </a:fld>
            <a:endParaRPr lang="de-DE">
              <a:latin typeface="FAUSans Office" panose="020B0504010101010104" pitchFamily="34" charset="77"/>
              <a:cs typeface="FAUSans Office" panose="020B0504010101010104" pitchFamily="34" charset="77"/>
            </a:endParaRPr>
          </a:p>
        </p:txBody>
      </p:sp>
      <p:sp>
        <p:nvSpPr>
          <p:cNvPr id="10" name="Titel 9">
            <a:extLst>
              <a:ext uri="{FF2B5EF4-FFF2-40B4-BE49-F238E27FC236}">
                <a16:creationId xmlns:a16="http://schemas.microsoft.com/office/drawing/2014/main" id="{5F78A223-BDAD-49EC-B5E7-DBADD099B6F2}"/>
              </a:ext>
            </a:extLst>
          </p:cNvPr>
          <p:cNvSpPr>
            <a:spLocks noGrp="1"/>
          </p:cNvSpPr>
          <p:nvPr>
            <p:ph type="title"/>
          </p:nvPr>
        </p:nvSpPr>
        <p:spPr>
          <a:xfrm>
            <a:off x="518318" y="301185"/>
            <a:ext cx="6844385" cy="332399"/>
          </a:xfrm>
        </p:spPr>
        <p:txBody>
          <a:bodyPr/>
          <a:lstStyle/>
          <a:p>
            <a:r>
              <a:rPr lang="de-DE" dirty="0" err="1"/>
              <a:t>Nimble</a:t>
            </a:r>
            <a:endParaRPr lang="de-DE" dirty="0">
              <a:latin typeface="FAUSans Office" panose="020B0504010101010104" pitchFamily="34" charset="77"/>
              <a:cs typeface="FAUSans Office" panose="020B0504010101010104" pitchFamily="34" charset="77"/>
            </a:endParaRPr>
          </a:p>
        </p:txBody>
      </p:sp>
      <p:sp>
        <p:nvSpPr>
          <p:cNvPr id="17" name="Bildplatzhalter 16">
            <a:extLst>
              <a:ext uri="{FF2B5EF4-FFF2-40B4-BE49-F238E27FC236}">
                <a16:creationId xmlns:a16="http://schemas.microsoft.com/office/drawing/2014/main" id="{1A3E509A-0E9E-4B5A-8AD3-B5C8DDF55E93}"/>
              </a:ext>
            </a:extLst>
          </p:cNvPr>
          <p:cNvSpPr>
            <a:spLocks noGrp="1"/>
          </p:cNvSpPr>
          <p:nvPr>
            <p:ph type="pic" sz="quarter" idx="38"/>
          </p:nvPr>
        </p:nvSpPr>
        <p:spPr/>
        <p:txBody>
          <a:bodyPr/>
          <a:lstStyle/>
          <a:p>
            <a:endParaRPr lang="de-DE"/>
          </a:p>
        </p:txBody>
      </p:sp>
      <p:sp>
        <p:nvSpPr>
          <p:cNvPr id="12" name="Textplatzhalter 11">
            <a:extLst>
              <a:ext uri="{FF2B5EF4-FFF2-40B4-BE49-F238E27FC236}">
                <a16:creationId xmlns:a16="http://schemas.microsoft.com/office/drawing/2014/main" id="{508D5002-CE98-4178-9670-FF84A064E91A}"/>
              </a:ext>
            </a:extLst>
          </p:cNvPr>
          <p:cNvSpPr>
            <a:spLocks noGrp="1"/>
          </p:cNvSpPr>
          <p:nvPr>
            <p:ph type="body" sz="quarter" idx="37"/>
          </p:nvPr>
        </p:nvSpPr>
        <p:spPr>
          <a:xfrm>
            <a:off x="517525" y="687388"/>
            <a:ext cx="6845300" cy="257250"/>
          </a:xfrm>
        </p:spPr>
        <p:txBody>
          <a:bodyPr/>
          <a:lstStyle/>
          <a:p>
            <a:r>
              <a:rPr lang="en-US" dirty="0"/>
              <a:t>Rollback Detection</a:t>
            </a:r>
            <a:endParaRPr lang="en-US" dirty="0">
              <a:latin typeface="FAUSans Office" panose="020B0504010101010104" pitchFamily="34" charset="77"/>
              <a:cs typeface="FAUSans Office" panose="020B0504010101010104" pitchFamily="34" charset="77"/>
            </a:endParaRPr>
          </a:p>
        </p:txBody>
      </p:sp>
    </p:spTree>
    <p:extLst>
      <p:ext uri="{BB962C8B-B14F-4D97-AF65-F5344CB8AC3E}">
        <p14:creationId xmlns:p14="http://schemas.microsoft.com/office/powerpoint/2010/main" val="3334697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588873" y="6634666"/>
            <a:ext cx="678071" cy="123111"/>
          </a:xfrm>
        </p:spPr>
        <p:txBody>
          <a:bodyPr/>
          <a:lstStyle/>
          <a:p>
            <a:fld id="{7B7E7033-F2A6-4AC1-B039-BEB8CBA444FC}" type="datetime4">
              <a:rPr lang="de-DE" smtClean="0">
                <a:latin typeface="FAUSans Office" panose="020B0504010101010104" pitchFamily="34" charset="77"/>
                <a:cs typeface="FAUSans Office" panose="020B0504010101010104" pitchFamily="34" charset="77"/>
              </a:rPr>
              <a:pPr/>
              <a:t>28.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11</a:t>
            </a:fld>
            <a:endParaRPr lang="de-DE">
              <a:latin typeface="FAUSans Office" panose="020B0504010101010104" pitchFamily="34" charset="77"/>
              <a:cs typeface="FAUSans Office" panose="020B0504010101010104" pitchFamily="34" charset="77"/>
            </a:endParaRPr>
          </a:p>
        </p:txBody>
      </p:sp>
      <p:sp>
        <p:nvSpPr>
          <p:cNvPr id="10" name="Titel 9">
            <a:extLst>
              <a:ext uri="{FF2B5EF4-FFF2-40B4-BE49-F238E27FC236}">
                <a16:creationId xmlns:a16="http://schemas.microsoft.com/office/drawing/2014/main" id="{5F78A223-BDAD-49EC-B5E7-DBADD099B6F2}"/>
              </a:ext>
            </a:extLst>
          </p:cNvPr>
          <p:cNvSpPr>
            <a:spLocks noGrp="1"/>
          </p:cNvSpPr>
          <p:nvPr>
            <p:ph type="title"/>
          </p:nvPr>
        </p:nvSpPr>
        <p:spPr>
          <a:xfrm>
            <a:off x="518318" y="301185"/>
            <a:ext cx="6844385" cy="332399"/>
          </a:xfrm>
        </p:spPr>
        <p:txBody>
          <a:bodyPr/>
          <a:lstStyle/>
          <a:p>
            <a:r>
              <a:rPr lang="de-DE" dirty="0" err="1"/>
              <a:t>Nimble</a:t>
            </a:r>
            <a:endParaRPr lang="de-DE" dirty="0">
              <a:latin typeface="FAUSans Office" panose="020B0504010101010104" pitchFamily="34" charset="77"/>
              <a:cs typeface="FAUSans Office" panose="020B0504010101010104" pitchFamily="34" charset="77"/>
            </a:endParaRPr>
          </a:p>
        </p:txBody>
      </p:sp>
      <p:sp>
        <p:nvSpPr>
          <p:cNvPr id="17" name="Bildplatzhalter 16">
            <a:extLst>
              <a:ext uri="{FF2B5EF4-FFF2-40B4-BE49-F238E27FC236}">
                <a16:creationId xmlns:a16="http://schemas.microsoft.com/office/drawing/2014/main" id="{1A3E509A-0E9E-4B5A-8AD3-B5C8DDF55E93}"/>
              </a:ext>
            </a:extLst>
          </p:cNvPr>
          <p:cNvSpPr>
            <a:spLocks noGrp="1"/>
          </p:cNvSpPr>
          <p:nvPr>
            <p:ph type="pic" sz="quarter" idx="38"/>
          </p:nvPr>
        </p:nvSpPr>
        <p:spPr/>
        <p:txBody>
          <a:bodyPr/>
          <a:lstStyle/>
          <a:p>
            <a:endParaRPr lang="de-DE"/>
          </a:p>
        </p:txBody>
      </p:sp>
      <p:sp>
        <p:nvSpPr>
          <p:cNvPr id="12" name="Textplatzhalter 11">
            <a:extLst>
              <a:ext uri="{FF2B5EF4-FFF2-40B4-BE49-F238E27FC236}">
                <a16:creationId xmlns:a16="http://schemas.microsoft.com/office/drawing/2014/main" id="{508D5002-CE98-4178-9670-FF84A064E91A}"/>
              </a:ext>
            </a:extLst>
          </p:cNvPr>
          <p:cNvSpPr>
            <a:spLocks noGrp="1"/>
          </p:cNvSpPr>
          <p:nvPr>
            <p:ph type="body" sz="quarter" idx="37"/>
          </p:nvPr>
        </p:nvSpPr>
        <p:spPr>
          <a:xfrm>
            <a:off x="517525" y="687388"/>
            <a:ext cx="6845300" cy="257250"/>
          </a:xfrm>
        </p:spPr>
        <p:txBody>
          <a:bodyPr/>
          <a:lstStyle/>
          <a:p>
            <a:r>
              <a:rPr lang="en-US" dirty="0"/>
              <a:t>Structure</a:t>
            </a:r>
            <a:endParaRPr lang="en-US" dirty="0">
              <a:latin typeface="FAUSans Office" panose="020B0504010101010104" pitchFamily="34" charset="77"/>
              <a:cs typeface="FAUSans Office" panose="020B0504010101010104" pitchFamily="34" charset="77"/>
            </a:endParaRPr>
          </a:p>
        </p:txBody>
      </p:sp>
      <p:sp>
        <p:nvSpPr>
          <p:cNvPr id="5" name="Abgerundetes Rechteck 4">
            <a:extLst>
              <a:ext uri="{FF2B5EF4-FFF2-40B4-BE49-F238E27FC236}">
                <a16:creationId xmlns:a16="http://schemas.microsoft.com/office/drawing/2014/main" id="{33F82F1D-A5EB-4AAF-869A-250347AEA01F}"/>
              </a:ext>
            </a:extLst>
          </p:cNvPr>
          <p:cNvSpPr/>
          <p:nvPr/>
        </p:nvSpPr>
        <p:spPr>
          <a:xfrm>
            <a:off x="2932784" y="1712301"/>
            <a:ext cx="6844385" cy="4125912"/>
          </a:xfrm>
          <a:prstGeom prst="roundRect">
            <a:avLst>
              <a:gd name="adj" fmla="val 9690"/>
            </a:avLst>
          </a:prstGeom>
          <a:solidFill>
            <a:srgbClr val="ED9D9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6" name="Rechteck 5">
            <a:extLst>
              <a:ext uri="{FF2B5EF4-FFF2-40B4-BE49-F238E27FC236}">
                <a16:creationId xmlns:a16="http://schemas.microsoft.com/office/drawing/2014/main" id="{1E1FE88E-E6B8-2CBD-E661-D08A41F77C9E}"/>
              </a:ext>
            </a:extLst>
          </p:cNvPr>
          <p:cNvSpPr/>
          <p:nvPr/>
        </p:nvSpPr>
        <p:spPr>
          <a:xfrm>
            <a:off x="7420127" y="1796028"/>
            <a:ext cx="1548259" cy="1087673"/>
          </a:xfrm>
          <a:prstGeom prst="rect">
            <a:avLst/>
          </a:prstGeom>
          <a:solidFill>
            <a:srgbClr val="79AF8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11" name="Rechteck 10">
            <a:extLst>
              <a:ext uri="{FF2B5EF4-FFF2-40B4-BE49-F238E27FC236}">
                <a16:creationId xmlns:a16="http://schemas.microsoft.com/office/drawing/2014/main" id="{850D17AB-4DE1-5FEF-DEDA-8F1AD3A9974B}"/>
              </a:ext>
            </a:extLst>
          </p:cNvPr>
          <p:cNvSpPr/>
          <p:nvPr/>
        </p:nvSpPr>
        <p:spPr>
          <a:xfrm>
            <a:off x="7538208" y="2122054"/>
            <a:ext cx="1312096" cy="4356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err="1">
                <a:ln>
                  <a:noFill/>
                </a:ln>
                <a:solidFill>
                  <a:schemeClr val="tx1"/>
                </a:solidFill>
                <a:effectLst/>
                <a:uLnTx/>
                <a:uFillTx/>
                <a:latin typeface="Arial"/>
                <a:ea typeface="+mn-ea"/>
                <a:cs typeface="+mn-cs"/>
              </a:rPr>
              <a:t>Endorser</a:t>
            </a:r>
            <a:endParaRPr kumimoji="0" lang="de-DE" sz="1600" b="1" i="0" u="none" strike="noStrike" kern="1200" cap="none" spc="0" normalizeH="0" baseline="0" noProof="0" dirty="0">
              <a:ln>
                <a:noFill/>
              </a:ln>
              <a:solidFill>
                <a:schemeClr val="tx1"/>
              </a:solidFill>
              <a:effectLst/>
              <a:uLnTx/>
              <a:uFillTx/>
              <a:latin typeface="Arial"/>
              <a:ea typeface="+mn-ea"/>
              <a:cs typeface="+mn-cs"/>
            </a:endParaRPr>
          </a:p>
        </p:txBody>
      </p:sp>
      <p:sp>
        <p:nvSpPr>
          <p:cNvPr id="16" name="Rechteck 15">
            <a:extLst>
              <a:ext uri="{FF2B5EF4-FFF2-40B4-BE49-F238E27FC236}">
                <a16:creationId xmlns:a16="http://schemas.microsoft.com/office/drawing/2014/main" id="{06489F71-BD91-8E39-30B2-DA3F893FA344}"/>
              </a:ext>
            </a:extLst>
          </p:cNvPr>
          <p:cNvSpPr/>
          <p:nvPr/>
        </p:nvSpPr>
        <p:spPr>
          <a:xfrm>
            <a:off x="7420127" y="3107528"/>
            <a:ext cx="1548259" cy="1087673"/>
          </a:xfrm>
          <a:prstGeom prst="rect">
            <a:avLst/>
          </a:prstGeom>
          <a:solidFill>
            <a:srgbClr val="79AF8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19" name="Rechteck 18">
            <a:extLst>
              <a:ext uri="{FF2B5EF4-FFF2-40B4-BE49-F238E27FC236}">
                <a16:creationId xmlns:a16="http://schemas.microsoft.com/office/drawing/2014/main" id="{5F7110E3-121D-17FB-95F7-C70563A3453B}"/>
              </a:ext>
            </a:extLst>
          </p:cNvPr>
          <p:cNvSpPr/>
          <p:nvPr/>
        </p:nvSpPr>
        <p:spPr>
          <a:xfrm>
            <a:off x="7538208" y="3433554"/>
            <a:ext cx="1312096" cy="4356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err="1">
                <a:ln>
                  <a:noFill/>
                </a:ln>
                <a:solidFill>
                  <a:schemeClr val="tx1"/>
                </a:solidFill>
                <a:effectLst/>
                <a:uLnTx/>
                <a:uFillTx/>
                <a:latin typeface="Arial"/>
                <a:ea typeface="+mn-ea"/>
                <a:cs typeface="+mn-cs"/>
              </a:rPr>
              <a:t>Endorser</a:t>
            </a:r>
            <a:endParaRPr kumimoji="0" lang="de-DE" sz="1600" b="1" i="0" u="none" strike="noStrike" kern="1200" cap="none" spc="0" normalizeH="0" baseline="0" noProof="0" dirty="0">
              <a:ln>
                <a:noFill/>
              </a:ln>
              <a:solidFill>
                <a:schemeClr val="tx1"/>
              </a:solidFill>
              <a:effectLst/>
              <a:uLnTx/>
              <a:uFillTx/>
              <a:latin typeface="Arial"/>
              <a:ea typeface="+mn-ea"/>
              <a:cs typeface="+mn-cs"/>
            </a:endParaRPr>
          </a:p>
        </p:txBody>
      </p:sp>
      <p:sp>
        <p:nvSpPr>
          <p:cNvPr id="33" name="Rechteck 32">
            <a:extLst>
              <a:ext uri="{FF2B5EF4-FFF2-40B4-BE49-F238E27FC236}">
                <a16:creationId xmlns:a16="http://schemas.microsoft.com/office/drawing/2014/main" id="{2C2E1227-D214-B423-4984-E84F2DDA7E89}"/>
              </a:ext>
            </a:extLst>
          </p:cNvPr>
          <p:cNvSpPr/>
          <p:nvPr/>
        </p:nvSpPr>
        <p:spPr>
          <a:xfrm>
            <a:off x="7420127" y="4569044"/>
            <a:ext cx="1548259" cy="1087673"/>
          </a:xfrm>
          <a:prstGeom prst="rect">
            <a:avLst/>
          </a:prstGeom>
          <a:solidFill>
            <a:srgbClr val="79AF8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34" name="Rechteck 33">
            <a:extLst>
              <a:ext uri="{FF2B5EF4-FFF2-40B4-BE49-F238E27FC236}">
                <a16:creationId xmlns:a16="http://schemas.microsoft.com/office/drawing/2014/main" id="{D3F093C7-2678-5F84-D516-5A2C75CB0062}"/>
              </a:ext>
            </a:extLst>
          </p:cNvPr>
          <p:cNvSpPr/>
          <p:nvPr/>
        </p:nvSpPr>
        <p:spPr>
          <a:xfrm>
            <a:off x="7538208" y="4895070"/>
            <a:ext cx="1312096" cy="4356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err="1">
                <a:ln>
                  <a:noFill/>
                </a:ln>
                <a:solidFill>
                  <a:schemeClr val="tx1"/>
                </a:solidFill>
                <a:effectLst/>
                <a:uLnTx/>
                <a:uFillTx/>
                <a:latin typeface="Arial"/>
                <a:ea typeface="+mn-ea"/>
                <a:cs typeface="+mn-cs"/>
              </a:rPr>
              <a:t>Endorser</a:t>
            </a:r>
            <a:endParaRPr kumimoji="0" lang="de-DE" sz="1600" b="1" i="0" u="none" strike="noStrike" kern="1200" cap="none" spc="0" normalizeH="0" baseline="0" noProof="0" dirty="0">
              <a:ln>
                <a:noFill/>
              </a:ln>
              <a:solidFill>
                <a:schemeClr val="tx1"/>
              </a:solidFill>
              <a:effectLst/>
              <a:uLnTx/>
              <a:uFillTx/>
              <a:latin typeface="Arial"/>
              <a:ea typeface="+mn-ea"/>
              <a:cs typeface="+mn-cs"/>
            </a:endParaRPr>
          </a:p>
        </p:txBody>
      </p:sp>
      <p:sp>
        <p:nvSpPr>
          <p:cNvPr id="35" name="Textfeld 34">
            <a:extLst>
              <a:ext uri="{FF2B5EF4-FFF2-40B4-BE49-F238E27FC236}">
                <a16:creationId xmlns:a16="http://schemas.microsoft.com/office/drawing/2014/main" id="{3A2AE040-8CE0-4C10-7E98-5835C6B6CFEB}"/>
              </a:ext>
            </a:extLst>
          </p:cNvPr>
          <p:cNvSpPr txBox="1"/>
          <p:nvPr/>
        </p:nvSpPr>
        <p:spPr>
          <a:xfrm rot="5400000">
            <a:off x="8176785" y="4275785"/>
            <a:ext cx="236307" cy="249812"/>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a:ln>
                  <a:noFill/>
                </a:ln>
                <a:solidFill>
                  <a:prstClr val="black"/>
                </a:solidFill>
                <a:effectLst/>
                <a:uLnTx/>
                <a:uFillTx/>
                <a:latin typeface="Arial"/>
                <a:ea typeface="+mn-ea"/>
                <a:cs typeface="+mn-cs"/>
              </a:rPr>
              <a:t>…</a:t>
            </a:r>
          </a:p>
        </p:txBody>
      </p:sp>
      <p:sp>
        <p:nvSpPr>
          <p:cNvPr id="36" name="Rechteck 35">
            <a:extLst>
              <a:ext uri="{FF2B5EF4-FFF2-40B4-BE49-F238E27FC236}">
                <a16:creationId xmlns:a16="http://schemas.microsoft.com/office/drawing/2014/main" id="{93CD3C51-C10D-3E38-0C8A-010E4455B028}"/>
              </a:ext>
            </a:extLst>
          </p:cNvPr>
          <p:cNvSpPr/>
          <p:nvPr/>
        </p:nvSpPr>
        <p:spPr>
          <a:xfrm>
            <a:off x="3714709" y="2382857"/>
            <a:ext cx="1876927" cy="113578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a:ln>
                  <a:noFill/>
                </a:ln>
                <a:solidFill>
                  <a:schemeClr val="tx1"/>
                </a:solidFill>
                <a:effectLst/>
                <a:uLnTx/>
                <a:uFillTx/>
                <a:latin typeface="Arial"/>
                <a:ea typeface="+mn-ea"/>
                <a:cs typeface="+mn-cs"/>
              </a:rPr>
              <a:t>Storage</a:t>
            </a:r>
          </a:p>
        </p:txBody>
      </p:sp>
      <p:sp>
        <p:nvSpPr>
          <p:cNvPr id="38" name="Rechteck 37">
            <a:extLst>
              <a:ext uri="{FF2B5EF4-FFF2-40B4-BE49-F238E27FC236}">
                <a16:creationId xmlns:a16="http://schemas.microsoft.com/office/drawing/2014/main" id="{B9AE45EF-8C46-0342-484A-7B71C60CC669}"/>
              </a:ext>
            </a:extLst>
          </p:cNvPr>
          <p:cNvSpPr/>
          <p:nvPr/>
        </p:nvSpPr>
        <p:spPr>
          <a:xfrm>
            <a:off x="3714709" y="4076839"/>
            <a:ext cx="1876927" cy="113578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err="1">
                <a:ln>
                  <a:noFill/>
                </a:ln>
                <a:solidFill>
                  <a:schemeClr val="tx1"/>
                </a:solidFill>
                <a:effectLst/>
                <a:uLnTx/>
                <a:uFillTx/>
                <a:latin typeface="Arial"/>
                <a:ea typeface="+mn-ea"/>
                <a:cs typeface="+mn-cs"/>
              </a:rPr>
              <a:t>Coordinators</a:t>
            </a:r>
            <a:endParaRPr kumimoji="0" lang="de-DE" sz="1600" b="1" i="0" u="none" strike="noStrike" kern="1200" cap="none" spc="0" normalizeH="0" baseline="0" noProof="0" dirty="0">
              <a:ln>
                <a:noFill/>
              </a:ln>
              <a:solidFill>
                <a:schemeClr val="tx1"/>
              </a:solidFill>
              <a:effectLst/>
              <a:uLnTx/>
              <a:uFillTx/>
              <a:latin typeface="Arial"/>
              <a:ea typeface="+mn-ea"/>
              <a:cs typeface="+mn-cs"/>
            </a:endParaRPr>
          </a:p>
        </p:txBody>
      </p:sp>
      <p:cxnSp>
        <p:nvCxnSpPr>
          <p:cNvPr id="66" name="Gerade Verbindung mit Pfeil 65">
            <a:extLst>
              <a:ext uri="{FF2B5EF4-FFF2-40B4-BE49-F238E27FC236}">
                <a16:creationId xmlns:a16="http://schemas.microsoft.com/office/drawing/2014/main" id="{FD2AED99-0DBF-7949-106E-79309F92500F}"/>
              </a:ext>
            </a:extLst>
          </p:cNvPr>
          <p:cNvCxnSpPr>
            <a:cxnSpLocks/>
            <a:stCxn id="36" idx="2"/>
            <a:endCxn id="38" idx="0"/>
          </p:cNvCxnSpPr>
          <p:nvPr/>
        </p:nvCxnSpPr>
        <p:spPr>
          <a:xfrm>
            <a:off x="4653173" y="3518638"/>
            <a:ext cx="0" cy="558201"/>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a:extLst>
              <a:ext uri="{FF2B5EF4-FFF2-40B4-BE49-F238E27FC236}">
                <a16:creationId xmlns:a16="http://schemas.microsoft.com/office/drawing/2014/main" id="{19C0A5F3-2BA5-0BD1-442E-8AC73CD024C0}"/>
              </a:ext>
            </a:extLst>
          </p:cNvPr>
          <p:cNvCxnSpPr>
            <a:stCxn id="6" idx="1"/>
          </p:cNvCxnSpPr>
          <p:nvPr/>
        </p:nvCxnSpPr>
        <p:spPr>
          <a:xfrm flipH="1">
            <a:off x="5591636" y="2339865"/>
            <a:ext cx="1828491" cy="222917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Gerade Verbindung mit Pfeil 23">
            <a:extLst>
              <a:ext uri="{FF2B5EF4-FFF2-40B4-BE49-F238E27FC236}">
                <a16:creationId xmlns:a16="http://schemas.microsoft.com/office/drawing/2014/main" id="{7F05B10E-FF24-F6DE-E14D-F8FCE6387639}"/>
              </a:ext>
            </a:extLst>
          </p:cNvPr>
          <p:cNvCxnSpPr>
            <a:cxnSpLocks/>
            <a:stCxn id="16" idx="1"/>
          </p:cNvCxnSpPr>
          <p:nvPr/>
        </p:nvCxnSpPr>
        <p:spPr>
          <a:xfrm flipH="1">
            <a:off x="5591636" y="3651365"/>
            <a:ext cx="1828491" cy="103550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Gerade Verbindung mit Pfeil 25">
            <a:extLst>
              <a:ext uri="{FF2B5EF4-FFF2-40B4-BE49-F238E27FC236}">
                <a16:creationId xmlns:a16="http://schemas.microsoft.com/office/drawing/2014/main" id="{9188A544-7D01-6172-12EB-ED249C942A44}"/>
              </a:ext>
            </a:extLst>
          </p:cNvPr>
          <p:cNvCxnSpPr>
            <a:cxnSpLocks/>
          </p:cNvCxnSpPr>
          <p:nvPr/>
        </p:nvCxnSpPr>
        <p:spPr>
          <a:xfrm flipH="1" flipV="1">
            <a:off x="5591635" y="4758818"/>
            <a:ext cx="1828491" cy="3262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8" name="Grafik 27" descr="Benutzer mit einfarbiger Füllung">
            <a:extLst>
              <a:ext uri="{FF2B5EF4-FFF2-40B4-BE49-F238E27FC236}">
                <a16:creationId xmlns:a16="http://schemas.microsoft.com/office/drawing/2014/main" id="{DBA0663A-91EE-00A2-D3D7-5290A5E5853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0990" y="3269999"/>
            <a:ext cx="914400" cy="914400"/>
          </a:xfrm>
          <a:prstGeom prst="rect">
            <a:avLst/>
          </a:prstGeom>
        </p:spPr>
      </p:pic>
      <p:sp>
        <p:nvSpPr>
          <p:cNvPr id="29" name="Textfeld 28">
            <a:extLst>
              <a:ext uri="{FF2B5EF4-FFF2-40B4-BE49-F238E27FC236}">
                <a16:creationId xmlns:a16="http://schemas.microsoft.com/office/drawing/2014/main" id="{F4231BF6-B2CD-4AD7-8387-3E2FDFF38411}"/>
              </a:ext>
            </a:extLst>
          </p:cNvPr>
          <p:cNvSpPr txBox="1"/>
          <p:nvPr/>
        </p:nvSpPr>
        <p:spPr>
          <a:xfrm>
            <a:off x="815948" y="4059493"/>
            <a:ext cx="684483" cy="249812"/>
          </a:xfrm>
          <a:prstGeom prst="rect">
            <a:avLst/>
          </a:prstGeom>
          <a:noFill/>
        </p:spPr>
        <p:txBody>
          <a:bodyPr wrap="non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a:ln>
                  <a:noFill/>
                </a:ln>
                <a:solidFill>
                  <a:prstClr val="black"/>
                </a:solidFill>
                <a:effectLst/>
                <a:uLnTx/>
                <a:uFillTx/>
                <a:latin typeface="Arial"/>
                <a:ea typeface="+mn-ea"/>
                <a:cs typeface="+mn-cs"/>
              </a:rPr>
              <a:t>Clients</a:t>
            </a:r>
          </a:p>
        </p:txBody>
      </p:sp>
      <p:cxnSp>
        <p:nvCxnSpPr>
          <p:cNvPr id="41" name="Gerade Verbindung mit Pfeil 40">
            <a:extLst>
              <a:ext uri="{FF2B5EF4-FFF2-40B4-BE49-F238E27FC236}">
                <a16:creationId xmlns:a16="http://schemas.microsoft.com/office/drawing/2014/main" id="{22027532-B9D0-8CEC-64A6-7E8B3585B28B}"/>
              </a:ext>
            </a:extLst>
          </p:cNvPr>
          <p:cNvCxnSpPr>
            <a:endCxn id="38" idx="1"/>
          </p:cNvCxnSpPr>
          <p:nvPr/>
        </p:nvCxnSpPr>
        <p:spPr>
          <a:xfrm>
            <a:off x="1615390" y="3651365"/>
            <a:ext cx="2099319" cy="99336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8961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6" grpId="0" animBg="1"/>
      <p:bldP spid="19" grpId="0" animBg="1"/>
      <p:bldP spid="33" grpId="0" animBg="1"/>
      <p:bldP spid="34" grpId="0" animBg="1"/>
      <p:bldP spid="35" grpId="0"/>
      <p:bldP spid="36" grpId="0" animBg="1"/>
      <p:bldP spid="3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588873" y="6634666"/>
            <a:ext cx="678071" cy="123111"/>
          </a:xfrm>
        </p:spPr>
        <p:txBody>
          <a:bodyPr/>
          <a:lstStyle/>
          <a:p>
            <a:fld id="{7B7E7033-F2A6-4AC1-B039-BEB8CBA444FC}" type="datetime4">
              <a:rPr lang="de-DE" smtClean="0">
                <a:latin typeface="FAUSans Office" panose="020B0504010101010104" pitchFamily="34" charset="77"/>
                <a:cs typeface="FAUSans Office" panose="020B0504010101010104" pitchFamily="34" charset="77"/>
              </a:rPr>
              <a:pPr/>
              <a:t>25.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12</a:t>
            </a:fld>
            <a:endParaRPr lang="de-DE">
              <a:latin typeface="FAUSans Office" panose="020B0504010101010104" pitchFamily="34" charset="77"/>
              <a:cs typeface="FAUSans Office" panose="020B0504010101010104" pitchFamily="34" charset="77"/>
            </a:endParaRPr>
          </a:p>
        </p:txBody>
      </p:sp>
      <p:sp>
        <p:nvSpPr>
          <p:cNvPr id="10" name="Titel 9">
            <a:extLst>
              <a:ext uri="{FF2B5EF4-FFF2-40B4-BE49-F238E27FC236}">
                <a16:creationId xmlns:a16="http://schemas.microsoft.com/office/drawing/2014/main" id="{5F78A223-BDAD-49EC-B5E7-DBADD099B6F2}"/>
              </a:ext>
            </a:extLst>
          </p:cNvPr>
          <p:cNvSpPr>
            <a:spLocks noGrp="1"/>
          </p:cNvSpPr>
          <p:nvPr>
            <p:ph type="title"/>
          </p:nvPr>
        </p:nvSpPr>
        <p:spPr>
          <a:xfrm>
            <a:off x="518318" y="301185"/>
            <a:ext cx="6844385" cy="332399"/>
          </a:xfrm>
        </p:spPr>
        <p:txBody>
          <a:bodyPr/>
          <a:lstStyle/>
          <a:p>
            <a:r>
              <a:rPr lang="de-DE" dirty="0" err="1"/>
              <a:t>Nimble</a:t>
            </a:r>
            <a:endParaRPr lang="de-DE" dirty="0">
              <a:latin typeface="FAUSans Office" panose="020B0504010101010104" pitchFamily="34" charset="77"/>
              <a:cs typeface="FAUSans Office" panose="020B0504010101010104" pitchFamily="34" charset="77"/>
            </a:endParaRPr>
          </a:p>
        </p:txBody>
      </p:sp>
      <p:sp>
        <p:nvSpPr>
          <p:cNvPr id="17" name="Bildplatzhalter 16">
            <a:extLst>
              <a:ext uri="{FF2B5EF4-FFF2-40B4-BE49-F238E27FC236}">
                <a16:creationId xmlns:a16="http://schemas.microsoft.com/office/drawing/2014/main" id="{1A3E509A-0E9E-4B5A-8AD3-B5C8DDF55E93}"/>
              </a:ext>
            </a:extLst>
          </p:cNvPr>
          <p:cNvSpPr>
            <a:spLocks noGrp="1"/>
          </p:cNvSpPr>
          <p:nvPr>
            <p:ph type="pic" sz="quarter" idx="38"/>
          </p:nvPr>
        </p:nvSpPr>
        <p:spPr/>
        <p:txBody>
          <a:bodyPr/>
          <a:lstStyle/>
          <a:p>
            <a:endParaRPr lang="de-DE"/>
          </a:p>
        </p:txBody>
      </p:sp>
      <p:sp>
        <p:nvSpPr>
          <p:cNvPr id="12" name="Textplatzhalter 11">
            <a:extLst>
              <a:ext uri="{FF2B5EF4-FFF2-40B4-BE49-F238E27FC236}">
                <a16:creationId xmlns:a16="http://schemas.microsoft.com/office/drawing/2014/main" id="{508D5002-CE98-4178-9670-FF84A064E91A}"/>
              </a:ext>
            </a:extLst>
          </p:cNvPr>
          <p:cNvSpPr>
            <a:spLocks noGrp="1"/>
          </p:cNvSpPr>
          <p:nvPr>
            <p:ph type="body" sz="quarter" idx="37"/>
          </p:nvPr>
        </p:nvSpPr>
        <p:spPr>
          <a:xfrm>
            <a:off x="517525" y="687388"/>
            <a:ext cx="6845300" cy="257250"/>
          </a:xfrm>
        </p:spPr>
        <p:txBody>
          <a:bodyPr/>
          <a:lstStyle/>
          <a:p>
            <a:r>
              <a:rPr lang="en-US" dirty="0"/>
              <a:t>Reconfiguration</a:t>
            </a:r>
            <a:endParaRPr lang="en-US" dirty="0">
              <a:latin typeface="FAUSans Office" panose="020B0504010101010104" pitchFamily="34" charset="77"/>
              <a:cs typeface="FAUSans Office" panose="020B0504010101010104" pitchFamily="34" charset="77"/>
            </a:endParaRPr>
          </a:p>
        </p:txBody>
      </p:sp>
    </p:spTree>
    <p:extLst>
      <p:ext uri="{BB962C8B-B14F-4D97-AF65-F5344CB8AC3E}">
        <p14:creationId xmlns:p14="http://schemas.microsoft.com/office/powerpoint/2010/main" val="1668927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588873" y="6634666"/>
            <a:ext cx="678071" cy="123111"/>
          </a:xfrm>
        </p:spPr>
        <p:txBody>
          <a:bodyPr/>
          <a:lstStyle/>
          <a:p>
            <a:fld id="{7B7E7033-F2A6-4AC1-B039-BEB8CBA444FC}" type="datetime4">
              <a:rPr lang="de-DE" smtClean="0">
                <a:latin typeface="FAUSans Office" panose="020B0504010101010104" pitchFamily="34" charset="77"/>
                <a:cs typeface="FAUSans Office" panose="020B0504010101010104" pitchFamily="34" charset="77"/>
              </a:rPr>
              <a:pPr/>
              <a:t>25.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13</a:t>
            </a:fld>
            <a:endParaRPr lang="de-DE">
              <a:latin typeface="FAUSans Office" panose="020B0504010101010104" pitchFamily="34" charset="77"/>
              <a:cs typeface="FAUSans Office" panose="020B0504010101010104" pitchFamily="34" charset="77"/>
            </a:endParaRPr>
          </a:p>
        </p:txBody>
      </p:sp>
      <p:sp>
        <p:nvSpPr>
          <p:cNvPr id="10" name="Titel 9">
            <a:extLst>
              <a:ext uri="{FF2B5EF4-FFF2-40B4-BE49-F238E27FC236}">
                <a16:creationId xmlns:a16="http://schemas.microsoft.com/office/drawing/2014/main" id="{5F78A223-BDAD-49EC-B5E7-DBADD099B6F2}"/>
              </a:ext>
            </a:extLst>
          </p:cNvPr>
          <p:cNvSpPr>
            <a:spLocks noGrp="1"/>
          </p:cNvSpPr>
          <p:nvPr>
            <p:ph type="title"/>
          </p:nvPr>
        </p:nvSpPr>
        <p:spPr>
          <a:xfrm>
            <a:off x="518318" y="301185"/>
            <a:ext cx="6844385" cy="332399"/>
          </a:xfrm>
        </p:spPr>
        <p:txBody>
          <a:bodyPr/>
          <a:lstStyle/>
          <a:p>
            <a:r>
              <a:rPr lang="de-DE" dirty="0"/>
              <a:t>Rollback </a:t>
            </a:r>
            <a:r>
              <a:rPr lang="de-DE" dirty="0" err="1"/>
              <a:t>Protection</a:t>
            </a:r>
            <a:endParaRPr lang="de-DE" dirty="0">
              <a:latin typeface="FAUSans Office" panose="020B0504010101010104" pitchFamily="34" charset="77"/>
              <a:cs typeface="FAUSans Office" panose="020B0504010101010104" pitchFamily="34" charset="77"/>
            </a:endParaRPr>
          </a:p>
        </p:txBody>
      </p:sp>
      <p:sp>
        <p:nvSpPr>
          <p:cNvPr id="17" name="Bildplatzhalter 16">
            <a:extLst>
              <a:ext uri="{FF2B5EF4-FFF2-40B4-BE49-F238E27FC236}">
                <a16:creationId xmlns:a16="http://schemas.microsoft.com/office/drawing/2014/main" id="{1A3E509A-0E9E-4B5A-8AD3-B5C8DDF55E93}"/>
              </a:ext>
            </a:extLst>
          </p:cNvPr>
          <p:cNvSpPr>
            <a:spLocks noGrp="1"/>
          </p:cNvSpPr>
          <p:nvPr>
            <p:ph type="pic" sz="quarter" idx="38"/>
          </p:nvPr>
        </p:nvSpPr>
        <p:spPr/>
        <p:txBody>
          <a:bodyPr/>
          <a:lstStyle/>
          <a:p>
            <a:endParaRPr lang="de-DE"/>
          </a:p>
        </p:txBody>
      </p:sp>
      <p:sp>
        <p:nvSpPr>
          <p:cNvPr id="12" name="Textplatzhalter 11">
            <a:extLst>
              <a:ext uri="{FF2B5EF4-FFF2-40B4-BE49-F238E27FC236}">
                <a16:creationId xmlns:a16="http://schemas.microsoft.com/office/drawing/2014/main" id="{508D5002-CE98-4178-9670-FF84A064E91A}"/>
              </a:ext>
            </a:extLst>
          </p:cNvPr>
          <p:cNvSpPr>
            <a:spLocks noGrp="1"/>
          </p:cNvSpPr>
          <p:nvPr>
            <p:ph type="body" sz="quarter" idx="37"/>
          </p:nvPr>
        </p:nvSpPr>
        <p:spPr>
          <a:xfrm>
            <a:off x="517525" y="687388"/>
            <a:ext cx="6845300" cy="257250"/>
          </a:xfrm>
        </p:spPr>
        <p:txBody>
          <a:bodyPr/>
          <a:lstStyle/>
          <a:p>
            <a:r>
              <a:rPr lang="en-US" dirty="0"/>
              <a:t>Comparison</a:t>
            </a:r>
            <a:endParaRPr lang="en-US" dirty="0">
              <a:latin typeface="FAUSans Office" panose="020B0504010101010104" pitchFamily="34" charset="77"/>
              <a:cs typeface="FAUSans Office" panose="020B0504010101010104" pitchFamily="34" charset="77"/>
            </a:endParaRPr>
          </a:p>
        </p:txBody>
      </p:sp>
    </p:spTree>
    <p:extLst>
      <p:ext uri="{BB962C8B-B14F-4D97-AF65-F5344CB8AC3E}">
        <p14:creationId xmlns:p14="http://schemas.microsoft.com/office/powerpoint/2010/main" val="49698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588873" y="6634666"/>
            <a:ext cx="678071" cy="123111"/>
          </a:xfrm>
        </p:spPr>
        <p:txBody>
          <a:bodyPr/>
          <a:lstStyle/>
          <a:p>
            <a:fld id="{7B7E7033-F2A6-4AC1-B039-BEB8CBA444FC}" type="datetime4">
              <a:rPr lang="de-DE" smtClean="0">
                <a:latin typeface="FAUSans Office" panose="020B0504010101010104" pitchFamily="34" charset="77"/>
                <a:cs typeface="FAUSans Office" panose="020B0504010101010104" pitchFamily="34" charset="77"/>
              </a:rPr>
              <a:pPr/>
              <a:t>25.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14</a:t>
            </a:fld>
            <a:endParaRPr lang="de-DE">
              <a:latin typeface="FAUSans Office" panose="020B0504010101010104" pitchFamily="34" charset="77"/>
              <a:cs typeface="FAUSans Office" panose="020B0504010101010104" pitchFamily="34" charset="77"/>
            </a:endParaRPr>
          </a:p>
        </p:txBody>
      </p:sp>
      <p:sp>
        <p:nvSpPr>
          <p:cNvPr id="10" name="Titel 9">
            <a:extLst>
              <a:ext uri="{FF2B5EF4-FFF2-40B4-BE49-F238E27FC236}">
                <a16:creationId xmlns:a16="http://schemas.microsoft.com/office/drawing/2014/main" id="{5F78A223-BDAD-49EC-B5E7-DBADD099B6F2}"/>
              </a:ext>
            </a:extLst>
          </p:cNvPr>
          <p:cNvSpPr>
            <a:spLocks noGrp="1"/>
          </p:cNvSpPr>
          <p:nvPr>
            <p:ph type="title"/>
          </p:nvPr>
        </p:nvSpPr>
        <p:spPr>
          <a:xfrm>
            <a:off x="518318" y="301185"/>
            <a:ext cx="6844385" cy="332399"/>
          </a:xfrm>
        </p:spPr>
        <p:txBody>
          <a:bodyPr/>
          <a:lstStyle/>
          <a:p>
            <a:r>
              <a:rPr lang="de-DE" dirty="0" err="1"/>
              <a:t>Conclusion</a:t>
            </a:r>
            <a:endParaRPr lang="de-DE" dirty="0">
              <a:latin typeface="FAUSans Office" panose="020B0504010101010104" pitchFamily="34" charset="77"/>
              <a:cs typeface="FAUSans Office" panose="020B0504010101010104" pitchFamily="34" charset="77"/>
            </a:endParaRPr>
          </a:p>
        </p:txBody>
      </p:sp>
      <p:sp>
        <p:nvSpPr>
          <p:cNvPr id="17" name="Bildplatzhalter 16">
            <a:extLst>
              <a:ext uri="{FF2B5EF4-FFF2-40B4-BE49-F238E27FC236}">
                <a16:creationId xmlns:a16="http://schemas.microsoft.com/office/drawing/2014/main" id="{1A3E509A-0E9E-4B5A-8AD3-B5C8DDF55E93}"/>
              </a:ext>
            </a:extLst>
          </p:cNvPr>
          <p:cNvSpPr>
            <a:spLocks noGrp="1"/>
          </p:cNvSpPr>
          <p:nvPr>
            <p:ph type="pic" sz="quarter" idx="38"/>
          </p:nvPr>
        </p:nvSpPr>
        <p:spPr/>
        <p:txBody>
          <a:bodyPr/>
          <a:lstStyle/>
          <a:p>
            <a:endParaRPr lang="de-DE"/>
          </a:p>
        </p:txBody>
      </p:sp>
      <p:sp>
        <p:nvSpPr>
          <p:cNvPr id="12" name="Textplatzhalter 11">
            <a:extLst>
              <a:ext uri="{FF2B5EF4-FFF2-40B4-BE49-F238E27FC236}">
                <a16:creationId xmlns:a16="http://schemas.microsoft.com/office/drawing/2014/main" id="{508D5002-CE98-4178-9670-FF84A064E91A}"/>
              </a:ext>
            </a:extLst>
          </p:cNvPr>
          <p:cNvSpPr>
            <a:spLocks noGrp="1"/>
          </p:cNvSpPr>
          <p:nvPr>
            <p:ph type="body" sz="quarter" idx="37"/>
          </p:nvPr>
        </p:nvSpPr>
        <p:spPr>
          <a:xfrm>
            <a:off x="517525" y="687388"/>
            <a:ext cx="6845300" cy="257250"/>
          </a:xfrm>
        </p:spPr>
        <p:txBody>
          <a:bodyPr/>
          <a:lstStyle/>
          <a:p>
            <a:endParaRPr lang="en-US" dirty="0">
              <a:latin typeface="FAUSans Office" panose="020B0504010101010104" pitchFamily="34" charset="77"/>
              <a:cs typeface="FAUSans Office" panose="020B0504010101010104" pitchFamily="34" charset="77"/>
            </a:endParaRPr>
          </a:p>
        </p:txBody>
      </p:sp>
    </p:spTree>
    <p:extLst>
      <p:ext uri="{BB962C8B-B14F-4D97-AF65-F5344CB8AC3E}">
        <p14:creationId xmlns:p14="http://schemas.microsoft.com/office/powerpoint/2010/main" val="1838724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EFADAB5-BFC5-4CF3-AC4B-B0A857AB9FEE}"/>
              </a:ext>
            </a:extLst>
          </p:cNvPr>
          <p:cNvSpPr>
            <a:spLocks noGrp="1"/>
          </p:cNvSpPr>
          <p:nvPr>
            <p:ph type="dt" sz="half" idx="10"/>
          </p:nvPr>
        </p:nvSpPr>
        <p:spPr>
          <a:xfrm>
            <a:off x="10588873" y="6634666"/>
            <a:ext cx="678071" cy="123111"/>
          </a:xfrm>
        </p:spPr>
        <p:txBody>
          <a:bodyPr/>
          <a:lstStyle/>
          <a:p>
            <a:fld id="{0389F959-AAFA-471A-B8FB-4CD12773E51D}" type="datetime4">
              <a:rPr lang="de-DE" smtClean="0">
                <a:latin typeface="FAUSans Office" panose="020B0504010101010104" pitchFamily="34" charset="77"/>
                <a:cs typeface="FAUSans Office" panose="020B0504010101010104" pitchFamily="34" charset="77"/>
              </a:rPr>
              <a:pPr/>
              <a:t>24.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F9E9C251-4D38-4938-9B6E-D345ABA5DCA3}"/>
              </a:ext>
            </a:extLst>
          </p:cNvPr>
          <p:cNvSpPr>
            <a:spLocks noGrp="1"/>
          </p:cNvSpPr>
          <p:nvPr>
            <p:ph type="ftr" sz="quarter" idx="11"/>
          </p:nvPr>
        </p:nvSpPr>
        <p:spPr>
          <a:xfrm>
            <a:off x="518319" y="6634666"/>
            <a:ext cx="5469732" cy="123111"/>
          </a:xfrm>
        </p:spPr>
        <p:txBody>
          <a:bodyPr/>
          <a:lstStyle/>
          <a:p>
            <a:r>
              <a:rPr lang="de-DE" dirty="0">
                <a:latin typeface="FAUSans Office" panose="020B0504010101010104" pitchFamily="34" charset="77"/>
                <a:cs typeface="FAUSans Office" panose="020B0504010101010104" pitchFamily="34" charset="77"/>
              </a:rPr>
              <a:t>Technische Fakultät</a:t>
            </a:r>
          </a:p>
        </p:txBody>
      </p:sp>
      <p:sp>
        <p:nvSpPr>
          <p:cNvPr id="4" name="Foliennummernplatzhalter 3">
            <a:extLst>
              <a:ext uri="{FF2B5EF4-FFF2-40B4-BE49-F238E27FC236}">
                <a16:creationId xmlns:a16="http://schemas.microsoft.com/office/drawing/2014/main" id="{FF1E7BF2-F7DC-4981-89FA-54CC67019902}"/>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15</a:t>
            </a:fld>
            <a:endParaRPr lang="de-DE">
              <a:latin typeface="FAUSans Office" panose="020B0504010101010104" pitchFamily="34" charset="77"/>
              <a:cs typeface="FAUSans Office" panose="020B0504010101010104" pitchFamily="34" charset="77"/>
            </a:endParaRPr>
          </a:p>
        </p:txBody>
      </p:sp>
      <p:sp>
        <p:nvSpPr>
          <p:cNvPr id="5" name="Textplatzhalter 4">
            <a:extLst>
              <a:ext uri="{FF2B5EF4-FFF2-40B4-BE49-F238E27FC236}">
                <a16:creationId xmlns:a16="http://schemas.microsoft.com/office/drawing/2014/main" id="{E80F99FC-38BF-4D92-8757-33477B9DB3D7}"/>
              </a:ext>
            </a:extLst>
          </p:cNvPr>
          <p:cNvSpPr>
            <a:spLocks noGrp="1"/>
          </p:cNvSpPr>
          <p:nvPr>
            <p:ph type="body" sz="quarter" idx="15"/>
          </p:nvPr>
        </p:nvSpPr>
        <p:spPr>
          <a:xfrm>
            <a:off x="948060" y="2354711"/>
            <a:ext cx="5039989"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6" name="Textplatzhalter 5">
            <a:extLst>
              <a:ext uri="{FF2B5EF4-FFF2-40B4-BE49-F238E27FC236}">
                <a16:creationId xmlns:a16="http://schemas.microsoft.com/office/drawing/2014/main" id="{4C3D203B-08B1-42A4-B16C-555D2186BE57}"/>
              </a:ext>
            </a:extLst>
          </p:cNvPr>
          <p:cNvSpPr>
            <a:spLocks noGrp="1"/>
          </p:cNvSpPr>
          <p:nvPr>
            <p:ph type="body" sz="quarter" idx="16"/>
          </p:nvPr>
        </p:nvSpPr>
        <p:spPr>
          <a:xfrm>
            <a:off x="518318" y="2354711"/>
            <a:ext cx="320601" cy="281103"/>
          </a:xfrm>
        </p:spPr>
        <p:txBody>
          <a:bodyPr/>
          <a:lstStyle/>
          <a:p>
            <a:r>
              <a:rPr lang="de-DE" dirty="0"/>
              <a:t>02</a:t>
            </a:r>
          </a:p>
        </p:txBody>
      </p:sp>
      <p:sp>
        <p:nvSpPr>
          <p:cNvPr id="7" name="Textplatzhalter 6">
            <a:extLst>
              <a:ext uri="{FF2B5EF4-FFF2-40B4-BE49-F238E27FC236}">
                <a16:creationId xmlns:a16="http://schemas.microsoft.com/office/drawing/2014/main" id="{E6F8A924-8EC3-4236-98F6-ED159202E75C}"/>
              </a:ext>
            </a:extLst>
          </p:cNvPr>
          <p:cNvSpPr>
            <a:spLocks noGrp="1"/>
          </p:cNvSpPr>
          <p:nvPr>
            <p:ph type="body" sz="quarter" idx="17"/>
          </p:nvPr>
        </p:nvSpPr>
        <p:spPr>
          <a:xfrm>
            <a:off x="948060" y="4525376"/>
            <a:ext cx="5039989"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8" name="Textplatzhalter 7">
            <a:extLst>
              <a:ext uri="{FF2B5EF4-FFF2-40B4-BE49-F238E27FC236}">
                <a16:creationId xmlns:a16="http://schemas.microsoft.com/office/drawing/2014/main" id="{EAD36779-DD1B-447D-82D4-04C46A01D3F0}"/>
              </a:ext>
            </a:extLst>
          </p:cNvPr>
          <p:cNvSpPr>
            <a:spLocks noGrp="1"/>
          </p:cNvSpPr>
          <p:nvPr>
            <p:ph type="body" sz="quarter" idx="18"/>
          </p:nvPr>
        </p:nvSpPr>
        <p:spPr>
          <a:xfrm>
            <a:off x="518318" y="4525376"/>
            <a:ext cx="320601" cy="281103"/>
          </a:xfrm>
        </p:spPr>
        <p:txBody>
          <a:bodyPr/>
          <a:lstStyle/>
          <a:p>
            <a:r>
              <a:rPr lang="de-DE" dirty="0"/>
              <a:t>05</a:t>
            </a:r>
          </a:p>
        </p:txBody>
      </p:sp>
      <p:sp>
        <p:nvSpPr>
          <p:cNvPr id="9" name="Textplatzhalter 8">
            <a:extLst>
              <a:ext uri="{FF2B5EF4-FFF2-40B4-BE49-F238E27FC236}">
                <a16:creationId xmlns:a16="http://schemas.microsoft.com/office/drawing/2014/main" id="{5BEEFBED-7FFE-4499-AB09-5BD985017478}"/>
              </a:ext>
            </a:extLst>
          </p:cNvPr>
          <p:cNvSpPr>
            <a:spLocks noGrp="1"/>
          </p:cNvSpPr>
          <p:nvPr>
            <p:ph type="body" sz="quarter" idx="19"/>
          </p:nvPr>
        </p:nvSpPr>
        <p:spPr>
          <a:xfrm>
            <a:off x="948060" y="3078266"/>
            <a:ext cx="5039989" cy="281103"/>
          </a:xfrm>
        </p:spPr>
        <p:txBody>
          <a:bodyPr/>
          <a:lstStyle/>
          <a:p>
            <a:r>
              <a:rPr lang="de-DE" dirty="0">
                <a:latin typeface="FAUSans Office" panose="020B0504010101010104" pitchFamily="34" charset="77"/>
                <a:cs typeface="FAUSans Office" panose="020B0504010101010104" pitchFamily="34" charset="77"/>
              </a:rPr>
              <a:t>Agendapunkt / Kapitelthema</a:t>
            </a:r>
          </a:p>
        </p:txBody>
      </p:sp>
      <p:sp>
        <p:nvSpPr>
          <p:cNvPr id="10" name="Textplatzhalter 9">
            <a:extLst>
              <a:ext uri="{FF2B5EF4-FFF2-40B4-BE49-F238E27FC236}">
                <a16:creationId xmlns:a16="http://schemas.microsoft.com/office/drawing/2014/main" id="{BF98A78E-B392-4E33-8822-C50DA6265F68}"/>
              </a:ext>
            </a:extLst>
          </p:cNvPr>
          <p:cNvSpPr>
            <a:spLocks noGrp="1"/>
          </p:cNvSpPr>
          <p:nvPr>
            <p:ph type="body" sz="quarter" idx="20"/>
          </p:nvPr>
        </p:nvSpPr>
        <p:spPr>
          <a:xfrm>
            <a:off x="518318" y="3078266"/>
            <a:ext cx="320601" cy="281103"/>
          </a:xfrm>
        </p:spPr>
        <p:txBody>
          <a:bodyPr/>
          <a:lstStyle/>
          <a:p>
            <a:r>
              <a:rPr lang="de-DE" dirty="0"/>
              <a:t>03</a:t>
            </a:r>
          </a:p>
        </p:txBody>
      </p:sp>
      <p:sp>
        <p:nvSpPr>
          <p:cNvPr id="11" name="Textplatzhalter 10">
            <a:extLst>
              <a:ext uri="{FF2B5EF4-FFF2-40B4-BE49-F238E27FC236}">
                <a16:creationId xmlns:a16="http://schemas.microsoft.com/office/drawing/2014/main" id="{22BF8D06-FDEE-46AB-9813-50E8B87FDB74}"/>
              </a:ext>
            </a:extLst>
          </p:cNvPr>
          <p:cNvSpPr>
            <a:spLocks noGrp="1"/>
          </p:cNvSpPr>
          <p:nvPr>
            <p:ph type="body" sz="quarter" idx="21"/>
          </p:nvPr>
        </p:nvSpPr>
        <p:spPr>
          <a:xfrm>
            <a:off x="948060" y="3801821"/>
            <a:ext cx="5039989"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12" name="Textplatzhalter 11">
            <a:extLst>
              <a:ext uri="{FF2B5EF4-FFF2-40B4-BE49-F238E27FC236}">
                <a16:creationId xmlns:a16="http://schemas.microsoft.com/office/drawing/2014/main" id="{66339020-771E-46B4-9E38-0490CEC853E8}"/>
              </a:ext>
            </a:extLst>
          </p:cNvPr>
          <p:cNvSpPr>
            <a:spLocks noGrp="1"/>
          </p:cNvSpPr>
          <p:nvPr>
            <p:ph type="body" sz="quarter" idx="22"/>
          </p:nvPr>
        </p:nvSpPr>
        <p:spPr>
          <a:xfrm>
            <a:off x="518318" y="3801821"/>
            <a:ext cx="320601" cy="281103"/>
          </a:xfrm>
        </p:spPr>
        <p:txBody>
          <a:bodyPr/>
          <a:lstStyle/>
          <a:p>
            <a:r>
              <a:rPr lang="de-DE" dirty="0"/>
              <a:t>04</a:t>
            </a:r>
          </a:p>
        </p:txBody>
      </p:sp>
      <p:sp>
        <p:nvSpPr>
          <p:cNvPr id="13" name="Textplatzhalter 12">
            <a:extLst>
              <a:ext uri="{FF2B5EF4-FFF2-40B4-BE49-F238E27FC236}">
                <a16:creationId xmlns:a16="http://schemas.microsoft.com/office/drawing/2014/main" id="{641C1F95-D974-4A13-ACB3-4481C5ED51F1}"/>
              </a:ext>
            </a:extLst>
          </p:cNvPr>
          <p:cNvSpPr>
            <a:spLocks noGrp="1"/>
          </p:cNvSpPr>
          <p:nvPr>
            <p:ph type="body" sz="quarter" idx="23"/>
          </p:nvPr>
        </p:nvSpPr>
        <p:spPr>
          <a:xfrm>
            <a:off x="948060" y="5248930"/>
            <a:ext cx="5039989" cy="281103"/>
          </a:xfrm>
        </p:spPr>
        <p:txBody>
          <a:bodyPr/>
          <a:lstStyle/>
          <a:p>
            <a:r>
              <a:rPr lang="de-DE" dirty="0" err="1">
                <a:latin typeface="FAUSans Office" panose="020B0504010101010104" pitchFamily="34" charset="77"/>
                <a:cs typeface="FAUSans Office" panose="020B0504010101010104" pitchFamily="34" charset="77"/>
              </a:rPr>
              <a:t>Agendapunkt</a:t>
            </a:r>
            <a:r>
              <a:rPr lang="de-DE" dirty="0">
                <a:latin typeface="FAUSans Office" panose="020B0504010101010104" pitchFamily="34" charset="77"/>
                <a:cs typeface="FAUSans Office" panose="020B0504010101010104" pitchFamily="34" charset="77"/>
              </a:rPr>
              <a:t> / Kapitelthema</a:t>
            </a:r>
          </a:p>
        </p:txBody>
      </p:sp>
      <p:sp>
        <p:nvSpPr>
          <p:cNvPr id="14" name="Textplatzhalter 13">
            <a:extLst>
              <a:ext uri="{FF2B5EF4-FFF2-40B4-BE49-F238E27FC236}">
                <a16:creationId xmlns:a16="http://schemas.microsoft.com/office/drawing/2014/main" id="{1D9E7442-296E-4C85-970F-57CC3DB24BF0}"/>
              </a:ext>
            </a:extLst>
          </p:cNvPr>
          <p:cNvSpPr>
            <a:spLocks noGrp="1"/>
          </p:cNvSpPr>
          <p:nvPr>
            <p:ph type="body" sz="quarter" idx="24"/>
          </p:nvPr>
        </p:nvSpPr>
        <p:spPr>
          <a:xfrm>
            <a:off x="518318" y="5248930"/>
            <a:ext cx="320601" cy="281103"/>
          </a:xfrm>
        </p:spPr>
        <p:txBody>
          <a:bodyPr/>
          <a:lstStyle/>
          <a:p>
            <a:r>
              <a:rPr lang="de-DE" dirty="0"/>
              <a:t>06</a:t>
            </a:r>
          </a:p>
        </p:txBody>
      </p:sp>
      <p:sp>
        <p:nvSpPr>
          <p:cNvPr id="15" name="Textplatzhalter 14">
            <a:extLst>
              <a:ext uri="{FF2B5EF4-FFF2-40B4-BE49-F238E27FC236}">
                <a16:creationId xmlns:a16="http://schemas.microsoft.com/office/drawing/2014/main" id="{59EED49E-3FE2-49C7-8252-8A8549957951}"/>
              </a:ext>
            </a:extLst>
          </p:cNvPr>
          <p:cNvSpPr>
            <a:spLocks noGrp="1"/>
          </p:cNvSpPr>
          <p:nvPr>
            <p:ph type="body" sz="quarter" idx="25"/>
          </p:nvPr>
        </p:nvSpPr>
        <p:spPr>
          <a:xfrm>
            <a:off x="6636190" y="1632184"/>
            <a:ext cx="5039873"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16" name="Textplatzhalter 15">
            <a:extLst>
              <a:ext uri="{FF2B5EF4-FFF2-40B4-BE49-F238E27FC236}">
                <a16:creationId xmlns:a16="http://schemas.microsoft.com/office/drawing/2014/main" id="{9481C70C-776C-487C-9CC3-F573F4424EA4}"/>
              </a:ext>
            </a:extLst>
          </p:cNvPr>
          <p:cNvSpPr>
            <a:spLocks noGrp="1"/>
          </p:cNvSpPr>
          <p:nvPr>
            <p:ph type="body" sz="quarter" idx="26"/>
          </p:nvPr>
        </p:nvSpPr>
        <p:spPr>
          <a:xfrm>
            <a:off x="6206332" y="1632184"/>
            <a:ext cx="320601" cy="281103"/>
          </a:xfrm>
        </p:spPr>
        <p:txBody>
          <a:bodyPr/>
          <a:lstStyle/>
          <a:p>
            <a:r>
              <a:rPr lang="de-DE" dirty="0">
                <a:latin typeface="FAUSans Office" panose="020B0504010101010104" pitchFamily="34" charset="77"/>
                <a:cs typeface="FAUSans Office" panose="020B0504010101010104" pitchFamily="34" charset="77"/>
              </a:rPr>
              <a:t>07</a:t>
            </a:r>
          </a:p>
        </p:txBody>
      </p:sp>
      <p:sp>
        <p:nvSpPr>
          <p:cNvPr id="17" name="Textplatzhalter 16">
            <a:extLst>
              <a:ext uri="{FF2B5EF4-FFF2-40B4-BE49-F238E27FC236}">
                <a16:creationId xmlns:a16="http://schemas.microsoft.com/office/drawing/2014/main" id="{7BF8A087-9D21-4804-93EC-D0F0BEFB42D4}"/>
              </a:ext>
            </a:extLst>
          </p:cNvPr>
          <p:cNvSpPr>
            <a:spLocks noGrp="1"/>
          </p:cNvSpPr>
          <p:nvPr>
            <p:ph type="body" sz="quarter" idx="27"/>
          </p:nvPr>
        </p:nvSpPr>
        <p:spPr>
          <a:xfrm>
            <a:off x="6636190" y="2355533"/>
            <a:ext cx="5039873"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18" name="Textplatzhalter 17">
            <a:extLst>
              <a:ext uri="{FF2B5EF4-FFF2-40B4-BE49-F238E27FC236}">
                <a16:creationId xmlns:a16="http://schemas.microsoft.com/office/drawing/2014/main" id="{55AE6878-1B1A-412B-869C-D66E08394212}"/>
              </a:ext>
            </a:extLst>
          </p:cNvPr>
          <p:cNvSpPr>
            <a:spLocks noGrp="1"/>
          </p:cNvSpPr>
          <p:nvPr>
            <p:ph type="body" sz="quarter" idx="28"/>
          </p:nvPr>
        </p:nvSpPr>
        <p:spPr>
          <a:xfrm>
            <a:off x="6206332" y="2355533"/>
            <a:ext cx="320601" cy="281103"/>
          </a:xfrm>
        </p:spPr>
        <p:txBody>
          <a:bodyPr/>
          <a:lstStyle/>
          <a:p>
            <a:r>
              <a:rPr lang="de-DE" dirty="0">
                <a:latin typeface="FAUSans Office" panose="020B0504010101010104" pitchFamily="34" charset="77"/>
                <a:cs typeface="FAUSans Office" panose="020B0504010101010104" pitchFamily="34" charset="77"/>
              </a:rPr>
              <a:t>08</a:t>
            </a:r>
          </a:p>
        </p:txBody>
      </p:sp>
      <p:sp>
        <p:nvSpPr>
          <p:cNvPr id="19" name="Textplatzhalter 18">
            <a:extLst>
              <a:ext uri="{FF2B5EF4-FFF2-40B4-BE49-F238E27FC236}">
                <a16:creationId xmlns:a16="http://schemas.microsoft.com/office/drawing/2014/main" id="{21D68933-4D91-4017-8092-91E8C3DE9667}"/>
              </a:ext>
            </a:extLst>
          </p:cNvPr>
          <p:cNvSpPr>
            <a:spLocks noGrp="1"/>
          </p:cNvSpPr>
          <p:nvPr>
            <p:ph type="body" sz="quarter" idx="29"/>
          </p:nvPr>
        </p:nvSpPr>
        <p:spPr>
          <a:xfrm>
            <a:off x="6636190" y="4525580"/>
            <a:ext cx="5039873"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20" name="Textplatzhalter 19">
            <a:extLst>
              <a:ext uri="{FF2B5EF4-FFF2-40B4-BE49-F238E27FC236}">
                <a16:creationId xmlns:a16="http://schemas.microsoft.com/office/drawing/2014/main" id="{DF772C26-4A90-4712-99D4-4970A488F5FD}"/>
              </a:ext>
            </a:extLst>
          </p:cNvPr>
          <p:cNvSpPr>
            <a:spLocks noGrp="1"/>
          </p:cNvSpPr>
          <p:nvPr>
            <p:ph type="body" sz="quarter" idx="30"/>
          </p:nvPr>
        </p:nvSpPr>
        <p:spPr>
          <a:xfrm>
            <a:off x="6206332" y="4525580"/>
            <a:ext cx="307841" cy="281103"/>
          </a:xfrm>
        </p:spPr>
        <p:txBody>
          <a:bodyPr/>
          <a:lstStyle/>
          <a:p>
            <a:r>
              <a:rPr lang="de-DE" dirty="0">
                <a:latin typeface="FAUSans Office" panose="020B0504010101010104" pitchFamily="34" charset="77"/>
                <a:cs typeface="FAUSans Office" panose="020B0504010101010104" pitchFamily="34" charset="77"/>
              </a:rPr>
              <a:t>11</a:t>
            </a:r>
          </a:p>
        </p:txBody>
      </p:sp>
      <p:sp>
        <p:nvSpPr>
          <p:cNvPr id="21" name="Textplatzhalter 20">
            <a:extLst>
              <a:ext uri="{FF2B5EF4-FFF2-40B4-BE49-F238E27FC236}">
                <a16:creationId xmlns:a16="http://schemas.microsoft.com/office/drawing/2014/main" id="{C58B4322-C4AE-4F66-9E71-875D89FE985A}"/>
              </a:ext>
            </a:extLst>
          </p:cNvPr>
          <p:cNvSpPr>
            <a:spLocks noGrp="1"/>
          </p:cNvSpPr>
          <p:nvPr>
            <p:ph type="body" sz="quarter" idx="31"/>
          </p:nvPr>
        </p:nvSpPr>
        <p:spPr>
          <a:xfrm>
            <a:off x="6636190" y="3078882"/>
            <a:ext cx="5039873"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22" name="Textplatzhalter 21">
            <a:extLst>
              <a:ext uri="{FF2B5EF4-FFF2-40B4-BE49-F238E27FC236}">
                <a16:creationId xmlns:a16="http://schemas.microsoft.com/office/drawing/2014/main" id="{1E85294F-051C-476B-A8F3-6C25CC62C956}"/>
              </a:ext>
            </a:extLst>
          </p:cNvPr>
          <p:cNvSpPr>
            <a:spLocks noGrp="1"/>
          </p:cNvSpPr>
          <p:nvPr>
            <p:ph type="body" sz="quarter" idx="32"/>
          </p:nvPr>
        </p:nvSpPr>
        <p:spPr>
          <a:xfrm>
            <a:off x="6206332" y="3078882"/>
            <a:ext cx="320601" cy="281103"/>
          </a:xfrm>
        </p:spPr>
        <p:txBody>
          <a:bodyPr/>
          <a:lstStyle/>
          <a:p>
            <a:r>
              <a:rPr lang="de-DE" dirty="0">
                <a:latin typeface="FAUSans Office" panose="020B0504010101010104" pitchFamily="34" charset="77"/>
                <a:cs typeface="FAUSans Office" panose="020B0504010101010104" pitchFamily="34" charset="77"/>
              </a:rPr>
              <a:t>09</a:t>
            </a:r>
          </a:p>
        </p:txBody>
      </p:sp>
      <p:sp>
        <p:nvSpPr>
          <p:cNvPr id="23" name="Textplatzhalter 22">
            <a:extLst>
              <a:ext uri="{FF2B5EF4-FFF2-40B4-BE49-F238E27FC236}">
                <a16:creationId xmlns:a16="http://schemas.microsoft.com/office/drawing/2014/main" id="{C265AB66-A098-4B36-BD15-3F3290882910}"/>
              </a:ext>
            </a:extLst>
          </p:cNvPr>
          <p:cNvSpPr>
            <a:spLocks noGrp="1"/>
          </p:cNvSpPr>
          <p:nvPr>
            <p:ph type="body" sz="quarter" idx="33"/>
          </p:nvPr>
        </p:nvSpPr>
        <p:spPr>
          <a:xfrm>
            <a:off x="6636190" y="3802231"/>
            <a:ext cx="5039873"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24" name="Textplatzhalter 23">
            <a:extLst>
              <a:ext uri="{FF2B5EF4-FFF2-40B4-BE49-F238E27FC236}">
                <a16:creationId xmlns:a16="http://schemas.microsoft.com/office/drawing/2014/main" id="{8EB8BA56-7CAD-4CDB-B315-7B085286A1F3}"/>
              </a:ext>
            </a:extLst>
          </p:cNvPr>
          <p:cNvSpPr>
            <a:spLocks noGrp="1"/>
          </p:cNvSpPr>
          <p:nvPr>
            <p:ph type="body" sz="quarter" idx="34"/>
          </p:nvPr>
        </p:nvSpPr>
        <p:spPr>
          <a:xfrm>
            <a:off x="6206332" y="3802231"/>
            <a:ext cx="320601" cy="281103"/>
          </a:xfrm>
        </p:spPr>
        <p:txBody>
          <a:bodyPr/>
          <a:lstStyle/>
          <a:p>
            <a:r>
              <a:rPr lang="de-DE" dirty="0">
                <a:latin typeface="FAUSans Office" panose="020B0504010101010104" pitchFamily="34" charset="77"/>
                <a:cs typeface="FAUSans Office" panose="020B0504010101010104" pitchFamily="34" charset="77"/>
              </a:rPr>
              <a:t>10</a:t>
            </a:r>
          </a:p>
        </p:txBody>
      </p:sp>
      <p:sp>
        <p:nvSpPr>
          <p:cNvPr id="25" name="Textplatzhalter 24">
            <a:extLst>
              <a:ext uri="{FF2B5EF4-FFF2-40B4-BE49-F238E27FC236}">
                <a16:creationId xmlns:a16="http://schemas.microsoft.com/office/drawing/2014/main" id="{59687893-49C6-4037-869B-503B054BE12B}"/>
              </a:ext>
            </a:extLst>
          </p:cNvPr>
          <p:cNvSpPr>
            <a:spLocks noGrp="1"/>
          </p:cNvSpPr>
          <p:nvPr>
            <p:ph type="body" sz="quarter" idx="35"/>
          </p:nvPr>
        </p:nvSpPr>
        <p:spPr>
          <a:xfrm>
            <a:off x="6636190" y="5248930"/>
            <a:ext cx="5039873"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26" name="Textplatzhalter 25">
            <a:extLst>
              <a:ext uri="{FF2B5EF4-FFF2-40B4-BE49-F238E27FC236}">
                <a16:creationId xmlns:a16="http://schemas.microsoft.com/office/drawing/2014/main" id="{ED7AD97A-C042-429F-A1BD-A9A3FD4F383F}"/>
              </a:ext>
            </a:extLst>
          </p:cNvPr>
          <p:cNvSpPr>
            <a:spLocks noGrp="1"/>
          </p:cNvSpPr>
          <p:nvPr>
            <p:ph type="body" sz="quarter" idx="36"/>
          </p:nvPr>
        </p:nvSpPr>
        <p:spPr>
          <a:xfrm>
            <a:off x="6206332" y="5248930"/>
            <a:ext cx="320601" cy="281103"/>
          </a:xfrm>
        </p:spPr>
        <p:txBody>
          <a:bodyPr/>
          <a:lstStyle/>
          <a:p>
            <a:r>
              <a:rPr lang="de-DE" dirty="0">
                <a:latin typeface="FAUSans Office" panose="020B0504010101010104" pitchFamily="34" charset="77"/>
                <a:cs typeface="FAUSans Office" panose="020B0504010101010104" pitchFamily="34" charset="77"/>
              </a:rPr>
              <a:t>12</a:t>
            </a:r>
          </a:p>
        </p:txBody>
      </p:sp>
      <p:sp>
        <p:nvSpPr>
          <p:cNvPr id="27" name="Titel 26">
            <a:extLst>
              <a:ext uri="{FF2B5EF4-FFF2-40B4-BE49-F238E27FC236}">
                <a16:creationId xmlns:a16="http://schemas.microsoft.com/office/drawing/2014/main" id="{FA31B683-DC18-4216-A897-EDDF1C856A72}"/>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Agenda</a:t>
            </a:r>
          </a:p>
        </p:txBody>
      </p:sp>
      <p:sp>
        <p:nvSpPr>
          <p:cNvPr id="28" name="Textplatzhalter 27">
            <a:extLst>
              <a:ext uri="{FF2B5EF4-FFF2-40B4-BE49-F238E27FC236}">
                <a16:creationId xmlns:a16="http://schemas.microsoft.com/office/drawing/2014/main" id="{92509974-231D-42AB-9315-A35E350E8B6C}"/>
              </a:ext>
            </a:extLst>
          </p:cNvPr>
          <p:cNvSpPr>
            <a:spLocks noGrp="1"/>
          </p:cNvSpPr>
          <p:nvPr>
            <p:ph type="body" sz="quarter" idx="37"/>
          </p:nvPr>
        </p:nvSpPr>
        <p:spPr>
          <a:xfrm>
            <a:off x="518317" y="687598"/>
            <a:ext cx="6844385" cy="249812"/>
          </a:xfrm>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
        <p:nvSpPr>
          <p:cNvPr id="29" name="Textplatzhalter 28">
            <a:extLst>
              <a:ext uri="{FF2B5EF4-FFF2-40B4-BE49-F238E27FC236}">
                <a16:creationId xmlns:a16="http://schemas.microsoft.com/office/drawing/2014/main" id="{79216EFD-AA88-4591-9563-F474C2B4BE62}"/>
              </a:ext>
            </a:extLst>
          </p:cNvPr>
          <p:cNvSpPr>
            <a:spLocks noGrp="1"/>
          </p:cNvSpPr>
          <p:nvPr>
            <p:ph type="body" sz="quarter" idx="13"/>
          </p:nvPr>
        </p:nvSpPr>
        <p:spPr>
          <a:xfrm>
            <a:off x="948060" y="1631156"/>
            <a:ext cx="5039989" cy="281103"/>
          </a:xfrm>
        </p:spPr>
        <p:txBody>
          <a:bodyPr/>
          <a:lstStyle/>
          <a:p>
            <a:r>
              <a:rPr lang="de-DE" dirty="0">
                <a:latin typeface="FAUSans Office" panose="020B0504010101010104" pitchFamily="34" charset="77"/>
                <a:cs typeface="FAUSans Office" panose="020B0504010101010104" pitchFamily="34" charset="77"/>
              </a:rPr>
              <a:t>Agendapunkt / Kapitelthema</a:t>
            </a:r>
          </a:p>
        </p:txBody>
      </p:sp>
      <p:sp>
        <p:nvSpPr>
          <p:cNvPr id="30" name="Textplatzhalter 29">
            <a:extLst>
              <a:ext uri="{FF2B5EF4-FFF2-40B4-BE49-F238E27FC236}">
                <a16:creationId xmlns:a16="http://schemas.microsoft.com/office/drawing/2014/main" id="{45C4D2E9-8106-4E2F-B886-D1E6CE482F51}"/>
              </a:ext>
            </a:extLst>
          </p:cNvPr>
          <p:cNvSpPr>
            <a:spLocks noGrp="1"/>
          </p:cNvSpPr>
          <p:nvPr>
            <p:ph type="body" sz="quarter" idx="14"/>
          </p:nvPr>
        </p:nvSpPr>
        <p:spPr>
          <a:xfrm>
            <a:off x="518318" y="1631156"/>
            <a:ext cx="320601" cy="281103"/>
          </a:xfrm>
        </p:spPr>
        <p:txBody>
          <a:bodyPr/>
          <a:lstStyle/>
          <a:p>
            <a:r>
              <a:rPr lang="de-DE" dirty="0"/>
              <a:t>01</a:t>
            </a:r>
          </a:p>
        </p:txBody>
      </p:sp>
      <p:sp>
        <p:nvSpPr>
          <p:cNvPr id="61" name="Bildplatzhalter 60">
            <a:extLst>
              <a:ext uri="{FF2B5EF4-FFF2-40B4-BE49-F238E27FC236}">
                <a16:creationId xmlns:a16="http://schemas.microsoft.com/office/drawing/2014/main" id="{1C631F51-F8E1-442B-834B-C3FD047A12F7}"/>
              </a:ext>
            </a:extLst>
          </p:cNvPr>
          <p:cNvSpPr>
            <a:spLocks noGrp="1"/>
          </p:cNvSpPr>
          <p:nvPr>
            <p:ph type="pic" sz="quarter" idx="38"/>
          </p:nvPr>
        </p:nvSpPr>
        <p:spPr/>
        <p:txBody>
          <a:bodyPr/>
          <a:lstStyle/>
          <a:p>
            <a:endParaRPr lang="de-DE"/>
          </a:p>
        </p:txBody>
      </p:sp>
    </p:spTree>
    <p:extLst>
      <p:ext uri="{BB962C8B-B14F-4D97-AF65-F5344CB8AC3E}">
        <p14:creationId xmlns:p14="http://schemas.microsoft.com/office/powerpoint/2010/main" val="2348351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EFADAB5-BFC5-4CF3-AC4B-B0A857AB9FEE}"/>
              </a:ext>
            </a:extLst>
          </p:cNvPr>
          <p:cNvSpPr>
            <a:spLocks noGrp="1"/>
          </p:cNvSpPr>
          <p:nvPr>
            <p:ph type="dt" sz="half" idx="10"/>
          </p:nvPr>
        </p:nvSpPr>
        <p:spPr>
          <a:xfrm>
            <a:off x="10588873" y="6634666"/>
            <a:ext cx="678071" cy="123111"/>
          </a:xfrm>
        </p:spPr>
        <p:txBody>
          <a:bodyPr/>
          <a:lstStyle/>
          <a:p>
            <a:fld id="{E91F8D9E-FC5B-47BA-AA7D-A56B8FD24122}" type="datetime4">
              <a:rPr lang="de-DE" smtClean="0">
                <a:latin typeface="FAUSans Office" panose="020B0504010101010104" pitchFamily="34" charset="77"/>
                <a:cs typeface="FAUSans Office" panose="020B0504010101010104" pitchFamily="34" charset="77"/>
              </a:rPr>
              <a:pPr/>
              <a:t>24.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F9E9C251-4D38-4938-9B6E-D345ABA5DCA3}"/>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FF1E7BF2-F7DC-4981-89FA-54CC67019902}"/>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16</a:t>
            </a:fld>
            <a:endParaRPr lang="de-DE">
              <a:latin typeface="FAUSans Office" panose="020B0504010101010104" pitchFamily="34" charset="77"/>
              <a:cs typeface="FAUSans Office" panose="020B0504010101010104" pitchFamily="34" charset="77"/>
            </a:endParaRPr>
          </a:p>
        </p:txBody>
      </p:sp>
      <p:pic>
        <p:nvPicPr>
          <p:cNvPr id="57" name="Bildplatzhalter 11">
            <a:extLst>
              <a:ext uri="{FF2B5EF4-FFF2-40B4-BE49-F238E27FC236}">
                <a16:creationId xmlns:a16="http://schemas.microsoft.com/office/drawing/2014/main" id="{7F2C817E-E68F-4E2B-BBFB-725E9ABABFBD}"/>
              </a:ext>
            </a:extLst>
          </p:cNvPr>
          <p:cNvPicPr>
            <a:picLocks noGrp="1" noChangeAspect="1"/>
          </p:cNvPicPr>
          <p:nvPr>
            <p:ph type="pic" sz="quarter" idx="25"/>
          </p:nvPr>
        </p:nvPicPr>
        <p:blipFill rotWithShape="1">
          <a:blip r:embed="rId2" cstate="screen">
            <a:extLst>
              <a:ext uri="{28A0092B-C50C-407E-A947-70E740481C1C}">
                <a14:useLocalDpi xmlns:a14="http://schemas.microsoft.com/office/drawing/2010/main"/>
              </a:ext>
            </a:extLst>
          </a:blip>
          <a:srcRect t="1912" b="1912"/>
          <a:stretch/>
        </p:blipFill>
        <p:spPr>
          <a:xfrm>
            <a:off x="6206329" y="1631156"/>
            <a:ext cx="5469732" cy="3951164"/>
          </a:xfrm>
        </p:spPr>
      </p:pic>
      <p:sp>
        <p:nvSpPr>
          <p:cNvPr id="28" name="Textplatzhalter 27">
            <a:extLst>
              <a:ext uri="{FF2B5EF4-FFF2-40B4-BE49-F238E27FC236}">
                <a16:creationId xmlns:a16="http://schemas.microsoft.com/office/drawing/2014/main" id="{92509974-231D-42AB-9315-A35E350E8B6C}"/>
              </a:ext>
            </a:extLst>
          </p:cNvPr>
          <p:cNvSpPr>
            <a:spLocks noGrp="1"/>
          </p:cNvSpPr>
          <p:nvPr>
            <p:ph type="body" sz="quarter" idx="26"/>
          </p:nvPr>
        </p:nvSpPr>
        <p:spPr>
          <a:xfrm>
            <a:off x="6206329" y="5690271"/>
            <a:ext cx="5469732" cy="511084"/>
          </a:xfrm>
        </p:spPr>
        <p:txBody>
          <a:bodyPr/>
          <a:lstStyle/>
          <a:p>
            <a:r>
              <a:rPr lang="de-DE" dirty="0">
                <a:latin typeface="FAUSans Office" panose="020B0504010101010104" pitchFamily="34" charset="77"/>
                <a:cs typeface="FAUSans Office" panose="020B0504010101010104" pitchFamily="34" charset="77"/>
              </a:rPr>
              <a:t>Bildunterschrift oder Beschreibung möglich.</a:t>
            </a:r>
            <a:br>
              <a:rPr lang="de-DE" dirty="0">
                <a:latin typeface="FAUSans Office" panose="020B0504010101010104" pitchFamily="34" charset="77"/>
                <a:cs typeface="FAUSans Office" panose="020B0504010101010104" pitchFamily="34" charset="77"/>
              </a:rPr>
            </a:br>
            <a:r>
              <a:rPr lang="de-DE" dirty="0">
                <a:latin typeface="FAUSans Office" panose="020B0504010101010104" pitchFamily="34" charset="77"/>
                <a:cs typeface="FAUSans Office" panose="020B0504010101010104" pitchFamily="34" charset="77"/>
              </a:rPr>
              <a:t>Gegebenenfalls löschen.</a:t>
            </a:r>
          </a:p>
        </p:txBody>
      </p:sp>
      <p:sp>
        <p:nvSpPr>
          <p:cNvPr id="5" name="Textplatzhalter 4">
            <a:extLst>
              <a:ext uri="{FF2B5EF4-FFF2-40B4-BE49-F238E27FC236}">
                <a16:creationId xmlns:a16="http://schemas.microsoft.com/office/drawing/2014/main" id="{E80F99FC-38BF-4D92-8757-33477B9DB3D7}"/>
              </a:ext>
            </a:extLst>
          </p:cNvPr>
          <p:cNvSpPr>
            <a:spLocks noGrp="1"/>
          </p:cNvSpPr>
          <p:nvPr>
            <p:ph type="body" sz="quarter" idx="15"/>
          </p:nvPr>
        </p:nvSpPr>
        <p:spPr>
          <a:xfrm>
            <a:off x="948060" y="2354711"/>
            <a:ext cx="5039989"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6" name="Textplatzhalter 5">
            <a:extLst>
              <a:ext uri="{FF2B5EF4-FFF2-40B4-BE49-F238E27FC236}">
                <a16:creationId xmlns:a16="http://schemas.microsoft.com/office/drawing/2014/main" id="{4C3D203B-08B1-42A4-B16C-555D2186BE57}"/>
              </a:ext>
            </a:extLst>
          </p:cNvPr>
          <p:cNvSpPr>
            <a:spLocks noGrp="1"/>
          </p:cNvSpPr>
          <p:nvPr>
            <p:ph type="body" sz="quarter" idx="16"/>
          </p:nvPr>
        </p:nvSpPr>
        <p:spPr>
          <a:xfrm>
            <a:off x="518318" y="2354711"/>
            <a:ext cx="320601" cy="281103"/>
          </a:xfrm>
        </p:spPr>
        <p:txBody>
          <a:bodyPr/>
          <a:lstStyle/>
          <a:p>
            <a:r>
              <a:rPr lang="de-DE" dirty="0">
                <a:latin typeface="FAUSans Office" panose="020B0504010101010104" pitchFamily="34" charset="77"/>
                <a:cs typeface="FAUSans Office" panose="020B0504010101010104" pitchFamily="34" charset="77"/>
              </a:rPr>
              <a:t>02</a:t>
            </a:r>
          </a:p>
        </p:txBody>
      </p:sp>
      <p:sp>
        <p:nvSpPr>
          <p:cNvPr id="7" name="Textplatzhalter 6">
            <a:extLst>
              <a:ext uri="{FF2B5EF4-FFF2-40B4-BE49-F238E27FC236}">
                <a16:creationId xmlns:a16="http://schemas.microsoft.com/office/drawing/2014/main" id="{E6F8A924-8EC3-4236-98F6-ED159202E75C}"/>
              </a:ext>
            </a:extLst>
          </p:cNvPr>
          <p:cNvSpPr>
            <a:spLocks noGrp="1"/>
          </p:cNvSpPr>
          <p:nvPr>
            <p:ph type="body" sz="quarter" idx="17"/>
          </p:nvPr>
        </p:nvSpPr>
        <p:spPr>
          <a:xfrm>
            <a:off x="948060" y="4525376"/>
            <a:ext cx="5039989"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8" name="Textplatzhalter 7">
            <a:extLst>
              <a:ext uri="{FF2B5EF4-FFF2-40B4-BE49-F238E27FC236}">
                <a16:creationId xmlns:a16="http://schemas.microsoft.com/office/drawing/2014/main" id="{EAD36779-DD1B-447D-82D4-04C46A01D3F0}"/>
              </a:ext>
            </a:extLst>
          </p:cNvPr>
          <p:cNvSpPr>
            <a:spLocks noGrp="1"/>
          </p:cNvSpPr>
          <p:nvPr>
            <p:ph type="body" sz="quarter" idx="18"/>
          </p:nvPr>
        </p:nvSpPr>
        <p:spPr>
          <a:xfrm>
            <a:off x="518318" y="4525376"/>
            <a:ext cx="320601" cy="281103"/>
          </a:xfrm>
        </p:spPr>
        <p:txBody>
          <a:bodyPr/>
          <a:lstStyle/>
          <a:p>
            <a:r>
              <a:rPr lang="de-DE" dirty="0">
                <a:latin typeface="FAUSans Office" panose="020B0504010101010104" pitchFamily="34" charset="77"/>
                <a:cs typeface="FAUSans Office" panose="020B0504010101010104" pitchFamily="34" charset="77"/>
              </a:rPr>
              <a:t>05</a:t>
            </a:r>
          </a:p>
        </p:txBody>
      </p:sp>
      <p:sp>
        <p:nvSpPr>
          <p:cNvPr id="9" name="Textplatzhalter 8">
            <a:extLst>
              <a:ext uri="{FF2B5EF4-FFF2-40B4-BE49-F238E27FC236}">
                <a16:creationId xmlns:a16="http://schemas.microsoft.com/office/drawing/2014/main" id="{5BEEFBED-7FFE-4499-AB09-5BD985017478}"/>
              </a:ext>
            </a:extLst>
          </p:cNvPr>
          <p:cNvSpPr>
            <a:spLocks noGrp="1"/>
          </p:cNvSpPr>
          <p:nvPr>
            <p:ph type="body" sz="quarter" idx="19"/>
          </p:nvPr>
        </p:nvSpPr>
        <p:spPr>
          <a:xfrm>
            <a:off x="948060" y="3078266"/>
            <a:ext cx="5039989" cy="281103"/>
          </a:xfrm>
        </p:spPr>
        <p:txBody>
          <a:bodyPr/>
          <a:lstStyle/>
          <a:p>
            <a:r>
              <a:rPr lang="de-DE" dirty="0">
                <a:latin typeface="FAUSans Office" panose="020B0504010101010104" pitchFamily="34" charset="77"/>
                <a:cs typeface="FAUSans Office" panose="020B0504010101010104" pitchFamily="34" charset="77"/>
              </a:rPr>
              <a:t>Agendapunkt / Kapitelthema</a:t>
            </a:r>
          </a:p>
        </p:txBody>
      </p:sp>
      <p:sp>
        <p:nvSpPr>
          <p:cNvPr id="10" name="Textplatzhalter 9">
            <a:extLst>
              <a:ext uri="{FF2B5EF4-FFF2-40B4-BE49-F238E27FC236}">
                <a16:creationId xmlns:a16="http://schemas.microsoft.com/office/drawing/2014/main" id="{BF98A78E-B392-4E33-8822-C50DA6265F68}"/>
              </a:ext>
            </a:extLst>
          </p:cNvPr>
          <p:cNvSpPr>
            <a:spLocks noGrp="1"/>
          </p:cNvSpPr>
          <p:nvPr>
            <p:ph type="body" sz="quarter" idx="20"/>
          </p:nvPr>
        </p:nvSpPr>
        <p:spPr>
          <a:xfrm>
            <a:off x="518318" y="3078266"/>
            <a:ext cx="320601" cy="281103"/>
          </a:xfrm>
        </p:spPr>
        <p:txBody>
          <a:bodyPr/>
          <a:lstStyle/>
          <a:p>
            <a:r>
              <a:rPr lang="de-DE" dirty="0">
                <a:latin typeface="FAUSans Office" panose="020B0504010101010104" pitchFamily="34" charset="77"/>
                <a:cs typeface="FAUSans Office" panose="020B0504010101010104" pitchFamily="34" charset="77"/>
              </a:rPr>
              <a:t>03</a:t>
            </a:r>
          </a:p>
        </p:txBody>
      </p:sp>
      <p:sp>
        <p:nvSpPr>
          <p:cNvPr id="11" name="Textplatzhalter 10">
            <a:extLst>
              <a:ext uri="{FF2B5EF4-FFF2-40B4-BE49-F238E27FC236}">
                <a16:creationId xmlns:a16="http://schemas.microsoft.com/office/drawing/2014/main" id="{22BF8D06-FDEE-46AB-9813-50E8B87FDB74}"/>
              </a:ext>
            </a:extLst>
          </p:cNvPr>
          <p:cNvSpPr>
            <a:spLocks noGrp="1"/>
          </p:cNvSpPr>
          <p:nvPr>
            <p:ph type="body" sz="quarter" idx="21"/>
          </p:nvPr>
        </p:nvSpPr>
        <p:spPr>
          <a:xfrm>
            <a:off x="948060" y="3801821"/>
            <a:ext cx="5039989"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12" name="Textplatzhalter 11">
            <a:extLst>
              <a:ext uri="{FF2B5EF4-FFF2-40B4-BE49-F238E27FC236}">
                <a16:creationId xmlns:a16="http://schemas.microsoft.com/office/drawing/2014/main" id="{66339020-771E-46B4-9E38-0490CEC853E8}"/>
              </a:ext>
            </a:extLst>
          </p:cNvPr>
          <p:cNvSpPr>
            <a:spLocks noGrp="1"/>
          </p:cNvSpPr>
          <p:nvPr>
            <p:ph type="body" sz="quarter" idx="22"/>
          </p:nvPr>
        </p:nvSpPr>
        <p:spPr>
          <a:xfrm>
            <a:off x="518318" y="3801821"/>
            <a:ext cx="320601" cy="281103"/>
          </a:xfrm>
        </p:spPr>
        <p:txBody>
          <a:bodyPr/>
          <a:lstStyle/>
          <a:p>
            <a:r>
              <a:rPr lang="de-DE" dirty="0">
                <a:latin typeface="FAUSans Office" panose="020B0504010101010104" pitchFamily="34" charset="77"/>
                <a:cs typeface="FAUSans Office" panose="020B0504010101010104" pitchFamily="34" charset="77"/>
              </a:rPr>
              <a:t>04</a:t>
            </a:r>
          </a:p>
        </p:txBody>
      </p:sp>
      <p:sp>
        <p:nvSpPr>
          <p:cNvPr id="13" name="Textplatzhalter 12">
            <a:extLst>
              <a:ext uri="{FF2B5EF4-FFF2-40B4-BE49-F238E27FC236}">
                <a16:creationId xmlns:a16="http://schemas.microsoft.com/office/drawing/2014/main" id="{641C1F95-D974-4A13-ACB3-4481C5ED51F1}"/>
              </a:ext>
            </a:extLst>
          </p:cNvPr>
          <p:cNvSpPr>
            <a:spLocks noGrp="1"/>
          </p:cNvSpPr>
          <p:nvPr>
            <p:ph type="body" sz="quarter" idx="23"/>
          </p:nvPr>
        </p:nvSpPr>
        <p:spPr>
          <a:xfrm>
            <a:off x="948060" y="5248930"/>
            <a:ext cx="5039989"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14" name="Textplatzhalter 13">
            <a:extLst>
              <a:ext uri="{FF2B5EF4-FFF2-40B4-BE49-F238E27FC236}">
                <a16:creationId xmlns:a16="http://schemas.microsoft.com/office/drawing/2014/main" id="{1D9E7442-296E-4C85-970F-57CC3DB24BF0}"/>
              </a:ext>
            </a:extLst>
          </p:cNvPr>
          <p:cNvSpPr>
            <a:spLocks noGrp="1"/>
          </p:cNvSpPr>
          <p:nvPr>
            <p:ph type="body" sz="quarter" idx="24"/>
          </p:nvPr>
        </p:nvSpPr>
        <p:spPr>
          <a:xfrm>
            <a:off x="518318" y="5248930"/>
            <a:ext cx="320601" cy="281103"/>
          </a:xfrm>
        </p:spPr>
        <p:txBody>
          <a:bodyPr/>
          <a:lstStyle/>
          <a:p>
            <a:r>
              <a:rPr lang="de-DE" dirty="0">
                <a:latin typeface="FAUSans Office" panose="020B0504010101010104" pitchFamily="34" charset="77"/>
                <a:cs typeface="FAUSans Office" panose="020B0504010101010104" pitchFamily="34" charset="77"/>
              </a:rPr>
              <a:t>06</a:t>
            </a:r>
          </a:p>
        </p:txBody>
      </p:sp>
      <p:sp>
        <p:nvSpPr>
          <p:cNvPr id="29" name="Textplatzhalter 28">
            <a:extLst>
              <a:ext uri="{FF2B5EF4-FFF2-40B4-BE49-F238E27FC236}">
                <a16:creationId xmlns:a16="http://schemas.microsoft.com/office/drawing/2014/main" id="{79216EFD-AA88-4591-9563-F474C2B4BE62}"/>
              </a:ext>
            </a:extLst>
          </p:cNvPr>
          <p:cNvSpPr>
            <a:spLocks noGrp="1"/>
          </p:cNvSpPr>
          <p:nvPr>
            <p:ph type="body" sz="quarter" idx="13"/>
          </p:nvPr>
        </p:nvSpPr>
        <p:spPr>
          <a:xfrm>
            <a:off x="948060" y="1631156"/>
            <a:ext cx="5039989" cy="281103"/>
          </a:xfrm>
        </p:spPr>
        <p:txBody>
          <a:bodyPr/>
          <a:lstStyle/>
          <a:p>
            <a:r>
              <a:rPr lang="de-DE" dirty="0">
                <a:latin typeface="FAUSans Office" panose="020B0504010101010104" pitchFamily="34" charset="77"/>
                <a:cs typeface="FAUSans Office" panose="020B0504010101010104" pitchFamily="34" charset="77"/>
              </a:rPr>
              <a:t>Agendapunkt / Kapitelthema</a:t>
            </a:r>
          </a:p>
        </p:txBody>
      </p:sp>
      <p:sp>
        <p:nvSpPr>
          <p:cNvPr id="30" name="Textplatzhalter 29">
            <a:extLst>
              <a:ext uri="{FF2B5EF4-FFF2-40B4-BE49-F238E27FC236}">
                <a16:creationId xmlns:a16="http://schemas.microsoft.com/office/drawing/2014/main" id="{45C4D2E9-8106-4E2F-B886-D1E6CE482F51}"/>
              </a:ext>
            </a:extLst>
          </p:cNvPr>
          <p:cNvSpPr>
            <a:spLocks noGrp="1"/>
          </p:cNvSpPr>
          <p:nvPr>
            <p:ph type="body" sz="quarter" idx="14"/>
          </p:nvPr>
        </p:nvSpPr>
        <p:spPr>
          <a:xfrm>
            <a:off x="518318" y="1631156"/>
            <a:ext cx="320601" cy="281103"/>
          </a:xfrm>
        </p:spPr>
        <p:txBody>
          <a:bodyPr/>
          <a:lstStyle/>
          <a:p>
            <a:r>
              <a:rPr lang="de-DE" dirty="0">
                <a:latin typeface="FAUSans Office" panose="020B0504010101010104" pitchFamily="34" charset="77"/>
                <a:cs typeface="FAUSans Office" panose="020B0504010101010104" pitchFamily="34" charset="77"/>
              </a:rPr>
              <a:t>01</a:t>
            </a:r>
          </a:p>
        </p:txBody>
      </p:sp>
      <p:sp>
        <p:nvSpPr>
          <p:cNvPr id="39" name="Bildplatzhalter 38">
            <a:extLst>
              <a:ext uri="{FF2B5EF4-FFF2-40B4-BE49-F238E27FC236}">
                <a16:creationId xmlns:a16="http://schemas.microsoft.com/office/drawing/2014/main" id="{D779D720-DB2D-4326-84AD-1030A7682588}"/>
              </a:ext>
            </a:extLst>
          </p:cNvPr>
          <p:cNvSpPr>
            <a:spLocks noGrp="1"/>
          </p:cNvSpPr>
          <p:nvPr>
            <p:ph type="pic" sz="quarter" idx="38"/>
          </p:nvPr>
        </p:nvSpPr>
        <p:spPr/>
        <p:txBody>
          <a:bodyPr/>
          <a:lstStyle/>
          <a:p>
            <a:endParaRPr lang="de-DE"/>
          </a:p>
        </p:txBody>
      </p:sp>
      <p:sp>
        <p:nvSpPr>
          <p:cNvPr id="27" name="Titel 26">
            <a:extLst>
              <a:ext uri="{FF2B5EF4-FFF2-40B4-BE49-F238E27FC236}">
                <a16:creationId xmlns:a16="http://schemas.microsoft.com/office/drawing/2014/main" id="{FA31B683-DC18-4216-A897-EDDF1C856A72}"/>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Agenda | mit Bild</a:t>
            </a:r>
          </a:p>
        </p:txBody>
      </p:sp>
      <p:sp>
        <p:nvSpPr>
          <p:cNvPr id="56" name="Textplatzhalter 55">
            <a:extLst>
              <a:ext uri="{FF2B5EF4-FFF2-40B4-BE49-F238E27FC236}">
                <a16:creationId xmlns:a16="http://schemas.microsoft.com/office/drawing/2014/main" id="{52C3BB99-20F7-4054-812C-54654BC9FB49}"/>
              </a:ext>
            </a:extLst>
          </p:cNvPr>
          <p:cNvSpPr>
            <a:spLocks noGrp="1"/>
          </p:cNvSpPr>
          <p:nvPr>
            <p:ph type="body" sz="quarter" idx="37"/>
          </p:nvPr>
        </p:nvSpPr>
        <p:spPr>
          <a:xfrm>
            <a:off x="517525" y="687388"/>
            <a:ext cx="6845300" cy="249237"/>
          </a:xfrm>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Tree>
    <p:extLst>
      <p:ext uri="{BB962C8B-B14F-4D97-AF65-F5344CB8AC3E}">
        <p14:creationId xmlns:p14="http://schemas.microsoft.com/office/powerpoint/2010/main" val="1741361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588873" y="6634666"/>
            <a:ext cx="678071" cy="123111"/>
          </a:xfrm>
        </p:spPr>
        <p:txBody>
          <a:bodyPr/>
          <a:lstStyle/>
          <a:p>
            <a:fld id="{7B7E7033-F2A6-4AC1-B039-BEB8CBA444FC}" type="datetime4">
              <a:rPr lang="de-DE" smtClean="0">
                <a:latin typeface="FAUSans Office" panose="020B0504010101010104" pitchFamily="34" charset="77"/>
                <a:cs typeface="FAUSans Office" panose="020B0504010101010104" pitchFamily="34" charset="77"/>
              </a:rPr>
              <a:pPr/>
              <a:t>26.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17</a:t>
            </a:fld>
            <a:endParaRPr lang="de-DE">
              <a:latin typeface="FAUSans Office" panose="020B0504010101010104" pitchFamily="34" charset="77"/>
              <a:cs typeface="FAUSans Office" panose="020B0504010101010104" pitchFamily="34" charset="77"/>
            </a:endParaRPr>
          </a:p>
        </p:txBody>
      </p:sp>
      <p:sp>
        <p:nvSpPr>
          <p:cNvPr id="10" name="Titel 9">
            <a:extLst>
              <a:ext uri="{FF2B5EF4-FFF2-40B4-BE49-F238E27FC236}">
                <a16:creationId xmlns:a16="http://schemas.microsoft.com/office/drawing/2014/main" id="{5F78A223-BDAD-49EC-B5E7-DBADD099B6F2}"/>
              </a:ext>
            </a:extLst>
          </p:cNvPr>
          <p:cNvSpPr>
            <a:spLocks noGrp="1"/>
          </p:cNvSpPr>
          <p:nvPr>
            <p:ph type="title"/>
          </p:nvPr>
        </p:nvSpPr>
        <p:spPr>
          <a:xfrm>
            <a:off x="518318" y="301185"/>
            <a:ext cx="6844385" cy="332399"/>
          </a:xfrm>
        </p:spPr>
        <p:txBody>
          <a:bodyPr/>
          <a:lstStyle/>
          <a:p>
            <a:r>
              <a:rPr lang="de-DE" dirty="0"/>
              <a:t>CIA Triad</a:t>
            </a:r>
            <a:endParaRPr lang="de-DE" dirty="0">
              <a:latin typeface="FAUSans Office" panose="020B0504010101010104" pitchFamily="34" charset="77"/>
              <a:cs typeface="FAUSans Office" panose="020B0504010101010104" pitchFamily="34" charset="77"/>
            </a:endParaRPr>
          </a:p>
        </p:txBody>
      </p:sp>
      <p:sp>
        <p:nvSpPr>
          <p:cNvPr id="17" name="Bildplatzhalter 16">
            <a:extLst>
              <a:ext uri="{FF2B5EF4-FFF2-40B4-BE49-F238E27FC236}">
                <a16:creationId xmlns:a16="http://schemas.microsoft.com/office/drawing/2014/main" id="{1A3E509A-0E9E-4B5A-8AD3-B5C8DDF55E93}"/>
              </a:ext>
            </a:extLst>
          </p:cNvPr>
          <p:cNvSpPr>
            <a:spLocks noGrp="1"/>
          </p:cNvSpPr>
          <p:nvPr>
            <p:ph type="pic" sz="quarter" idx="38"/>
          </p:nvPr>
        </p:nvSpPr>
        <p:spPr/>
        <p:txBody>
          <a:bodyPr/>
          <a:lstStyle/>
          <a:p>
            <a:endParaRPr lang="de-DE"/>
          </a:p>
        </p:txBody>
      </p:sp>
      <p:sp>
        <p:nvSpPr>
          <p:cNvPr id="12" name="Textplatzhalter 11">
            <a:extLst>
              <a:ext uri="{FF2B5EF4-FFF2-40B4-BE49-F238E27FC236}">
                <a16:creationId xmlns:a16="http://schemas.microsoft.com/office/drawing/2014/main" id="{508D5002-CE98-4178-9670-FF84A064E91A}"/>
              </a:ext>
            </a:extLst>
          </p:cNvPr>
          <p:cNvSpPr>
            <a:spLocks noGrp="1"/>
          </p:cNvSpPr>
          <p:nvPr>
            <p:ph type="body" sz="quarter" idx="37"/>
          </p:nvPr>
        </p:nvSpPr>
        <p:spPr>
          <a:xfrm>
            <a:off x="517525" y="687388"/>
            <a:ext cx="6845300" cy="257250"/>
          </a:xfrm>
        </p:spPr>
        <p:txBody>
          <a:bodyPr/>
          <a:lstStyle/>
          <a:p>
            <a:r>
              <a:rPr lang="en-US" dirty="0"/>
              <a:t>For Confidential Computing</a:t>
            </a:r>
            <a:endParaRPr lang="en-US" dirty="0">
              <a:latin typeface="FAUSans Office" panose="020B0504010101010104" pitchFamily="34" charset="77"/>
              <a:cs typeface="FAUSans Office" panose="020B0504010101010104" pitchFamily="34" charset="77"/>
            </a:endParaRPr>
          </a:p>
        </p:txBody>
      </p:sp>
      <p:grpSp>
        <p:nvGrpSpPr>
          <p:cNvPr id="7" name="Gruppieren 6">
            <a:extLst>
              <a:ext uri="{FF2B5EF4-FFF2-40B4-BE49-F238E27FC236}">
                <a16:creationId xmlns:a16="http://schemas.microsoft.com/office/drawing/2014/main" id="{B40A8BE3-F5A3-66D0-4EEE-90820805E465}"/>
              </a:ext>
            </a:extLst>
          </p:cNvPr>
          <p:cNvGrpSpPr/>
          <p:nvPr/>
        </p:nvGrpSpPr>
        <p:grpSpPr>
          <a:xfrm>
            <a:off x="3294938" y="1403633"/>
            <a:ext cx="5212654" cy="4919979"/>
            <a:chOff x="3294938" y="1340555"/>
            <a:chExt cx="5212654" cy="4919979"/>
          </a:xfrm>
        </p:grpSpPr>
        <p:sp>
          <p:nvSpPr>
            <p:cNvPr id="8" name="Freihandform 7">
              <a:extLst>
                <a:ext uri="{FF2B5EF4-FFF2-40B4-BE49-F238E27FC236}">
                  <a16:creationId xmlns:a16="http://schemas.microsoft.com/office/drawing/2014/main" id="{1031D7E7-46D1-3CF8-047B-CD7E6D3216AE}"/>
                </a:ext>
              </a:extLst>
            </p:cNvPr>
            <p:cNvSpPr/>
            <p:nvPr/>
          </p:nvSpPr>
          <p:spPr>
            <a:xfrm>
              <a:off x="4387426" y="1340555"/>
              <a:ext cx="3027679" cy="3027679"/>
            </a:xfrm>
            <a:custGeom>
              <a:avLst/>
              <a:gdLst>
                <a:gd name="connsiteX0" fmla="*/ 0 w 3027679"/>
                <a:gd name="connsiteY0" fmla="*/ 1513840 h 3027679"/>
                <a:gd name="connsiteX1" fmla="*/ 1513840 w 3027679"/>
                <a:gd name="connsiteY1" fmla="*/ 0 h 3027679"/>
                <a:gd name="connsiteX2" fmla="*/ 3027680 w 3027679"/>
                <a:gd name="connsiteY2" fmla="*/ 1513840 h 3027679"/>
                <a:gd name="connsiteX3" fmla="*/ 1513840 w 3027679"/>
                <a:gd name="connsiteY3" fmla="*/ 3027680 h 3027679"/>
                <a:gd name="connsiteX4" fmla="*/ 0 w 3027679"/>
                <a:gd name="connsiteY4" fmla="*/ 1513840 h 3027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7679" h="3027679">
                  <a:moveTo>
                    <a:pt x="0" y="1513840"/>
                  </a:moveTo>
                  <a:cubicBezTo>
                    <a:pt x="0" y="677769"/>
                    <a:pt x="677769" y="0"/>
                    <a:pt x="1513840" y="0"/>
                  </a:cubicBezTo>
                  <a:cubicBezTo>
                    <a:pt x="2349911" y="0"/>
                    <a:pt x="3027680" y="677769"/>
                    <a:pt x="3027680" y="1513840"/>
                  </a:cubicBezTo>
                  <a:cubicBezTo>
                    <a:pt x="3027680" y="2349911"/>
                    <a:pt x="2349911" y="3027680"/>
                    <a:pt x="1513840" y="3027680"/>
                  </a:cubicBezTo>
                  <a:cubicBezTo>
                    <a:pt x="677769" y="3027680"/>
                    <a:pt x="0" y="2349911"/>
                    <a:pt x="0" y="1513840"/>
                  </a:cubicBezTo>
                  <a:close/>
                </a:path>
              </a:pathLst>
            </a:custGeom>
            <a:solidFill>
              <a:srgbClr val="ED9D9A">
                <a:alpha val="50000"/>
              </a:srgbClr>
            </a:solidFill>
            <a:ln>
              <a:solidFill>
                <a:schemeClr val="tx1"/>
              </a:solidFill>
            </a:ln>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txBody>
            <a:bodyPr spcFirstLastPara="0" vert="horz" wrap="square" lIns="403690" tIns="529844" rIns="403691" bIns="1135380" numCol="1" spcCol="1270" anchor="ctr" anchorCtr="0">
              <a:noAutofit/>
            </a:bodyPr>
            <a:lstStyle/>
            <a:p>
              <a:pPr marL="0" lvl="0" indent="0" algn="ctr" defTabSz="1200150">
                <a:lnSpc>
                  <a:spcPct val="90000"/>
                </a:lnSpc>
                <a:spcBef>
                  <a:spcPct val="0"/>
                </a:spcBef>
                <a:spcAft>
                  <a:spcPct val="35000"/>
                </a:spcAft>
                <a:buNone/>
              </a:pPr>
              <a:r>
                <a:rPr lang="de-DE" sz="2700" dirty="0"/>
                <a:t>Data</a:t>
              </a:r>
              <a:r>
                <a:rPr lang="de-DE" sz="2700" b="1" dirty="0"/>
                <a:t> </a:t>
              </a:r>
              <a:r>
                <a:rPr lang="de-DE" sz="2700" b="1" kern="1200" dirty="0" err="1"/>
                <a:t>C</a:t>
              </a:r>
              <a:r>
                <a:rPr lang="de-DE" sz="2700" kern="1200" dirty="0" err="1"/>
                <a:t>onfidentiality</a:t>
              </a:r>
              <a:endParaRPr lang="de-DE" sz="2700" kern="1200" dirty="0"/>
            </a:p>
          </p:txBody>
        </p:sp>
        <p:sp>
          <p:nvSpPr>
            <p:cNvPr id="9" name="Freihandform 8">
              <a:extLst>
                <a:ext uri="{FF2B5EF4-FFF2-40B4-BE49-F238E27FC236}">
                  <a16:creationId xmlns:a16="http://schemas.microsoft.com/office/drawing/2014/main" id="{0179F092-09A3-8E67-6812-33807CAC0AB0}"/>
                </a:ext>
              </a:extLst>
            </p:cNvPr>
            <p:cNvSpPr/>
            <p:nvPr/>
          </p:nvSpPr>
          <p:spPr>
            <a:xfrm>
              <a:off x="5479913" y="3232855"/>
              <a:ext cx="3027679" cy="3027679"/>
            </a:xfrm>
            <a:custGeom>
              <a:avLst/>
              <a:gdLst>
                <a:gd name="connsiteX0" fmla="*/ 0 w 3027679"/>
                <a:gd name="connsiteY0" fmla="*/ 1513840 h 3027679"/>
                <a:gd name="connsiteX1" fmla="*/ 1513840 w 3027679"/>
                <a:gd name="connsiteY1" fmla="*/ 0 h 3027679"/>
                <a:gd name="connsiteX2" fmla="*/ 3027680 w 3027679"/>
                <a:gd name="connsiteY2" fmla="*/ 1513840 h 3027679"/>
                <a:gd name="connsiteX3" fmla="*/ 1513840 w 3027679"/>
                <a:gd name="connsiteY3" fmla="*/ 3027680 h 3027679"/>
                <a:gd name="connsiteX4" fmla="*/ 0 w 3027679"/>
                <a:gd name="connsiteY4" fmla="*/ 1513840 h 3027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7679" h="3027679">
                  <a:moveTo>
                    <a:pt x="0" y="1513840"/>
                  </a:moveTo>
                  <a:cubicBezTo>
                    <a:pt x="0" y="677769"/>
                    <a:pt x="677769" y="0"/>
                    <a:pt x="1513840" y="0"/>
                  </a:cubicBezTo>
                  <a:cubicBezTo>
                    <a:pt x="2349911" y="0"/>
                    <a:pt x="3027680" y="677769"/>
                    <a:pt x="3027680" y="1513840"/>
                  </a:cubicBezTo>
                  <a:cubicBezTo>
                    <a:pt x="3027680" y="2349911"/>
                    <a:pt x="2349911" y="3027680"/>
                    <a:pt x="1513840" y="3027680"/>
                  </a:cubicBezTo>
                  <a:cubicBezTo>
                    <a:pt x="677769" y="3027680"/>
                    <a:pt x="0" y="2349911"/>
                    <a:pt x="0" y="1513840"/>
                  </a:cubicBezTo>
                  <a:close/>
                </a:path>
              </a:pathLst>
            </a:custGeom>
            <a:solidFill>
              <a:srgbClr val="ED9D9A">
                <a:alpha val="50000"/>
              </a:srgbClr>
            </a:solidFill>
            <a:ln>
              <a:solidFill>
                <a:schemeClr val="tx1"/>
              </a:solidFill>
            </a:ln>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txBody>
            <a:bodyPr spcFirstLastPara="0" vert="horz" wrap="square" lIns="925966" tIns="782151" rIns="285106" bIns="580305" numCol="1" spcCol="1270" anchor="ctr" anchorCtr="0">
              <a:noAutofit/>
            </a:bodyPr>
            <a:lstStyle/>
            <a:p>
              <a:pPr marL="0" lvl="0" indent="0" algn="ctr" defTabSz="1200150">
                <a:lnSpc>
                  <a:spcPct val="90000"/>
                </a:lnSpc>
                <a:spcBef>
                  <a:spcPct val="0"/>
                </a:spcBef>
                <a:spcAft>
                  <a:spcPct val="35000"/>
                </a:spcAft>
                <a:buNone/>
              </a:pPr>
              <a:r>
                <a:rPr lang="de-DE" sz="2700" kern="1200" dirty="0"/>
                <a:t>High </a:t>
              </a:r>
              <a:r>
                <a:rPr lang="de-DE" sz="2700" b="1" kern="1200" dirty="0" err="1"/>
                <a:t>A</a:t>
              </a:r>
              <a:r>
                <a:rPr lang="de-DE" sz="2700" kern="1200" dirty="0" err="1"/>
                <a:t>vailability</a:t>
              </a:r>
              <a:endParaRPr lang="de-DE" sz="2700" kern="1200" dirty="0"/>
            </a:p>
          </p:txBody>
        </p:sp>
        <p:sp>
          <p:nvSpPr>
            <p:cNvPr id="11" name="Freihandform 10">
              <a:extLst>
                <a:ext uri="{FF2B5EF4-FFF2-40B4-BE49-F238E27FC236}">
                  <a16:creationId xmlns:a16="http://schemas.microsoft.com/office/drawing/2014/main" id="{64CB44F4-0847-A3AB-B928-3C1BCDFF9897}"/>
                </a:ext>
              </a:extLst>
            </p:cNvPr>
            <p:cNvSpPr/>
            <p:nvPr/>
          </p:nvSpPr>
          <p:spPr>
            <a:xfrm>
              <a:off x="3294938" y="3232855"/>
              <a:ext cx="3027679" cy="3027679"/>
            </a:xfrm>
            <a:custGeom>
              <a:avLst/>
              <a:gdLst>
                <a:gd name="connsiteX0" fmla="*/ 0 w 3027679"/>
                <a:gd name="connsiteY0" fmla="*/ 1513840 h 3027679"/>
                <a:gd name="connsiteX1" fmla="*/ 1513840 w 3027679"/>
                <a:gd name="connsiteY1" fmla="*/ 0 h 3027679"/>
                <a:gd name="connsiteX2" fmla="*/ 3027680 w 3027679"/>
                <a:gd name="connsiteY2" fmla="*/ 1513840 h 3027679"/>
                <a:gd name="connsiteX3" fmla="*/ 1513840 w 3027679"/>
                <a:gd name="connsiteY3" fmla="*/ 3027680 h 3027679"/>
                <a:gd name="connsiteX4" fmla="*/ 0 w 3027679"/>
                <a:gd name="connsiteY4" fmla="*/ 1513840 h 3027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7679" h="3027679">
                  <a:moveTo>
                    <a:pt x="0" y="1513840"/>
                  </a:moveTo>
                  <a:cubicBezTo>
                    <a:pt x="0" y="677769"/>
                    <a:pt x="677769" y="0"/>
                    <a:pt x="1513840" y="0"/>
                  </a:cubicBezTo>
                  <a:cubicBezTo>
                    <a:pt x="2349911" y="0"/>
                    <a:pt x="3027680" y="677769"/>
                    <a:pt x="3027680" y="1513840"/>
                  </a:cubicBezTo>
                  <a:cubicBezTo>
                    <a:pt x="3027680" y="2349911"/>
                    <a:pt x="2349911" y="3027680"/>
                    <a:pt x="1513840" y="3027680"/>
                  </a:cubicBezTo>
                  <a:cubicBezTo>
                    <a:pt x="677769" y="3027680"/>
                    <a:pt x="0" y="2349911"/>
                    <a:pt x="0" y="1513840"/>
                  </a:cubicBezTo>
                  <a:close/>
                </a:path>
              </a:pathLst>
            </a:custGeom>
            <a:solidFill>
              <a:srgbClr val="ED9D9A">
                <a:alpha val="50000"/>
              </a:srgbClr>
            </a:solidFill>
            <a:ln>
              <a:solidFill>
                <a:schemeClr val="tx1"/>
              </a:solidFill>
            </a:ln>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txBody>
            <a:bodyPr spcFirstLastPara="0" vert="horz" wrap="square" lIns="285106" tIns="782151" rIns="925966" bIns="580305" numCol="1" spcCol="1270" anchor="ctr" anchorCtr="0">
              <a:noAutofit/>
            </a:bodyPr>
            <a:lstStyle/>
            <a:p>
              <a:pPr marL="0" lvl="0" indent="0" algn="ctr" defTabSz="1200150">
                <a:lnSpc>
                  <a:spcPct val="90000"/>
                </a:lnSpc>
                <a:spcBef>
                  <a:spcPct val="0"/>
                </a:spcBef>
                <a:spcAft>
                  <a:spcPct val="35000"/>
                </a:spcAft>
                <a:buNone/>
              </a:pPr>
              <a:r>
                <a:rPr lang="de-DE" sz="2700" b="1" kern="1200" dirty="0"/>
                <a:t>I</a:t>
              </a:r>
              <a:r>
                <a:rPr lang="de-DE" sz="2700" kern="1200" dirty="0"/>
                <a:t>ntegrity </a:t>
              </a:r>
              <a:r>
                <a:rPr lang="de-DE" sz="2700" kern="1200" dirty="0" err="1"/>
                <a:t>Protection</a:t>
              </a:r>
              <a:endParaRPr lang="de-DE" sz="2700" kern="1200" dirty="0"/>
            </a:p>
          </p:txBody>
        </p:sp>
      </p:grpSp>
      <p:sp>
        <p:nvSpPr>
          <p:cNvPr id="18" name="Freihandform 17">
            <a:extLst>
              <a:ext uri="{FF2B5EF4-FFF2-40B4-BE49-F238E27FC236}">
                <a16:creationId xmlns:a16="http://schemas.microsoft.com/office/drawing/2014/main" id="{C42EDE77-7524-0A31-5469-7084223A9F62}"/>
              </a:ext>
            </a:extLst>
          </p:cNvPr>
          <p:cNvSpPr/>
          <p:nvPr/>
        </p:nvSpPr>
        <p:spPr>
          <a:xfrm>
            <a:off x="4446390" y="3299698"/>
            <a:ext cx="1812850" cy="1135380"/>
          </a:xfrm>
          <a:custGeom>
            <a:avLst/>
            <a:gdLst>
              <a:gd name="connsiteX0" fmla="*/ 360181 w 1812850"/>
              <a:gd name="connsiteY0" fmla="*/ 0 h 1135380"/>
              <a:gd name="connsiteX1" fmla="*/ 1805962 w 1812850"/>
              <a:gd name="connsiteY1" fmla="*/ 1063670 h 1135380"/>
              <a:gd name="connsiteX2" fmla="*/ 1812850 w 1812850"/>
              <a:gd name="connsiteY2" fmla="*/ 1090460 h 1135380"/>
              <a:gd name="connsiteX3" fmla="*/ 1757761 w 1812850"/>
              <a:gd name="connsiteY3" fmla="*/ 1104624 h 1135380"/>
              <a:gd name="connsiteX4" fmla="*/ 1452669 w 1812850"/>
              <a:gd name="connsiteY4" fmla="*/ 1135380 h 1135380"/>
              <a:gd name="connsiteX5" fmla="*/ 6889 w 1812850"/>
              <a:gd name="connsiteY5" fmla="*/ 71710 h 1135380"/>
              <a:gd name="connsiteX6" fmla="*/ 0 w 1812850"/>
              <a:gd name="connsiteY6" fmla="*/ 44921 h 1135380"/>
              <a:gd name="connsiteX7" fmla="*/ 55090 w 1812850"/>
              <a:gd name="connsiteY7" fmla="*/ 30756 h 1135380"/>
              <a:gd name="connsiteX8" fmla="*/ 360181 w 1812850"/>
              <a:gd name="connsiteY8" fmla="*/ 0 h 1135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2850" h="1135380">
                <a:moveTo>
                  <a:pt x="360181" y="0"/>
                </a:moveTo>
                <a:cubicBezTo>
                  <a:pt x="1039489" y="0"/>
                  <a:pt x="1614293" y="447434"/>
                  <a:pt x="1805962" y="1063670"/>
                </a:cubicBezTo>
                <a:lnTo>
                  <a:pt x="1812850" y="1090460"/>
                </a:lnTo>
                <a:lnTo>
                  <a:pt x="1757761" y="1104624"/>
                </a:lnTo>
                <a:cubicBezTo>
                  <a:pt x="1659214" y="1124790"/>
                  <a:pt x="1557178" y="1135380"/>
                  <a:pt x="1452669" y="1135380"/>
                </a:cubicBezTo>
                <a:cubicBezTo>
                  <a:pt x="773362" y="1135380"/>
                  <a:pt x="198558" y="687947"/>
                  <a:pt x="6889" y="71710"/>
                </a:cubicBezTo>
                <a:lnTo>
                  <a:pt x="0" y="44921"/>
                </a:lnTo>
                <a:lnTo>
                  <a:pt x="55090" y="30756"/>
                </a:lnTo>
                <a:cubicBezTo>
                  <a:pt x="153637" y="10590"/>
                  <a:pt x="255672" y="0"/>
                  <a:pt x="360181" y="0"/>
                </a:cubicBezTo>
                <a:close/>
              </a:path>
            </a:pathLst>
          </a:custGeom>
          <a:solidFill>
            <a:srgbClr val="EDA84A">
              <a:alpha val="50196"/>
            </a:srgbClr>
          </a:solidFill>
          <a:ln>
            <a:solidFill>
              <a:schemeClr val="tx1"/>
            </a:solidFill>
          </a:ln>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txBody>
          <a:bodyPr spcFirstLastPara="0" vert="horz" wrap="square" lIns="403690" tIns="529844" rIns="403691" bIns="1135380" numCol="1" spcCol="1270" anchor="ctr" anchorCtr="0">
            <a:noAutofit/>
          </a:bodyPr>
          <a:lstStyle/>
          <a:p>
            <a:pPr marL="0" lvl="0" indent="0" algn="ctr" defTabSz="1200150">
              <a:lnSpc>
                <a:spcPct val="90000"/>
              </a:lnSpc>
              <a:spcBef>
                <a:spcPct val="0"/>
              </a:spcBef>
              <a:spcAft>
                <a:spcPct val="35000"/>
              </a:spcAft>
              <a:buNone/>
            </a:pPr>
            <a:endParaRPr lang="de-DE" sz="2700" kern="1200" dirty="0"/>
          </a:p>
        </p:txBody>
      </p:sp>
      <p:sp>
        <p:nvSpPr>
          <p:cNvPr id="21" name="Freihandform 20">
            <a:extLst>
              <a:ext uri="{FF2B5EF4-FFF2-40B4-BE49-F238E27FC236}">
                <a16:creationId xmlns:a16="http://schemas.microsoft.com/office/drawing/2014/main" id="{37779D2C-D42B-AF32-86D0-CE0E6E8BF0C6}"/>
              </a:ext>
            </a:extLst>
          </p:cNvPr>
          <p:cNvSpPr/>
          <p:nvPr/>
        </p:nvSpPr>
        <p:spPr>
          <a:xfrm rot="7194177">
            <a:off x="5530613" y="3299698"/>
            <a:ext cx="1812850" cy="1135380"/>
          </a:xfrm>
          <a:custGeom>
            <a:avLst/>
            <a:gdLst>
              <a:gd name="connsiteX0" fmla="*/ 360181 w 1812850"/>
              <a:gd name="connsiteY0" fmla="*/ 0 h 1135380"/>
              <a:gd name="connsiteX1" fmla="*/ 1805962 w 1812850"/>
              <a:gd name="connsiteY1" fmla="*/ 1063670 h 1135380"/>
              <a:gd name="connsiteX2" fmla="*/ 1812850 w 1812850"/>
              <a:gd name="connsiteY2" fmla="*/ 1090460 h 1135380"/>
              <a:gd name="connsiteX3" fmla="*/ 1757761 w 1812850"/>
              <a:gd name="connsiteY3" fmla="*/ 1104624 h 1135380"/>
              <a:gd name="connsiteX4" fmla="*/ 1452669 w 1812850"/>
              <a:gd name="connsiteY4" fmla="*/ 1135380 h 1135380"/>
              <a:gd name="connsiteX5" fmla="*/ 6889 w 1812850"/>
              <a:gd name="connsiteY5" fmla="*/ 71710 h 1135380"/>
              <a:gd name="connsiteX6" fmla="*/ 0 w 1812850"/>
              <a:gd name="connsiteY6" fmla="*/ 44921 h 1135380"/>
              <a:gd name="connsiteX7" fmla="*/ 55090 w 1812850"/>
              <a:gd name="connsiteY7" fmla="*/ 30756 h 1135380"/>
              <a:gd name="connsiteX8" fmla="*/ 360181 w 1812850"/>
              <a:gd name="connsiteY8" fmla="*/ 0 h 1135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2850" h="1135380">
                <a:moveTo>
                  <a:pt x="360181" y="0"/>
                </a:moveTo>
                <a:cubicBezTo>
                  <a:pt x="1039489" y="0"/>
                  <a:pt x="1614293" y="447434"/>
                  <a:pt x="1805962" y="1063670"/>
                </a:cubicBezTo>
                <a:lnTo>
                  <a:pt x="1812850" y="1090460"/>
                </a:lnTo>
                <a:lnTo>
                  <a:pt x="1757761" y="1104624"/>
                </a:lnTo>
                <a:cubicBezTo>
                  <a:pt x="1659214" y="1124790"/>
                  <a:pt x="1557178" y="1135380"/>
                  <a:pt x="1452669" y="1135380"/>
                </a:cubicBezTo>
                <a:cubicBezTo>
                  <a:pt x="773362" y="1135380"/>
                  <a:pt x="198558" y="687947"/>
                  <a:pt x="6889" y="71710"/>
                </a:cubicBezTo>
                <a:lnTo>
                  <a:pt x="0" y="44921"/>
                </a:lnTo>
                <a:lnTo>
                  <a:pt x="55090" y="30756"/>
                </a:lnTo>
                <a:cubicBezTo>
                  <a:pt x="153637" y="10590"/>
                  <a:pt x="255672" y="0"/>
                  <a:pt x="360181" y="0"/>
                </a:cubicBezTo>
                <a:close/>
              </a:path>
            </a:pathLst>
          </a:custGeom>
          <a:solidFill>
            <a:srgbClr val="EDA84A">
              <a:alpha val="50196"/>
            </a:srgbClr>
          </a:solidFill>
          <a:ln>
            <a:solidFill>
              <a:schemeClr val="tx1"/>
            </a:solidFill>
          </a:ln>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txBody>
          <a:bodyPr spcFirstLastPara="0" vert="horz" wrap="square" lIns="403690" tIns="529844" rIns="403691" bIns="1135380" numCol="1" spcCol="1270" anchor="ctr" anchorCtr="0">
            <a:noAutofit/>
          </a:bodyPr>
          <a:lstStyle/>
          <a:p>
            <a:pPr marL="0" lvl="0" indent="0" algn="ctr" defTabSz="1200150">
              <a:lnSpc>
                <a:spcPct val="90000"/>
              </a:lnSpc>
              <a:spcBef>
                <a:spcPct val="0"/>
              </a:spcBef>
              <a:spcAft>
                <a:spcPct val="35000"/>
              </a:spcAft>
              <a:buNone/>
            </a:pPr>
            <a:endParaRPr lang="de-DE" sz="2700" kern="1200" dirty="0"/>
          </a:p>
        </p:txBody>
      </p:sp>
      <p:sp>
        <p:nvSpPr>
          <p:cNvPr id="22" name="Freihandform 21">
            <a:extLst>
              <a:ext uri="{FF2B5EF4-FFF2-40B4-BE49-F238E27FC236}">
                <a16:creationId xmlns:a16="http://schemas.microsoft.com/office/drawing/2014/main" id="{A3A62C1C-C512-5749-FEF4-2422840BDD44}"/>
              </a:ext>
            </a:extLst>
          </p:cNvPr>
          <p:cNvSpPr/>
          <p:nvPr/>
        </p:nvSpPr>
        <p:spPr>
          <a:xfrm rot="14397957">
            <a:off x="4994839" y="4237753"/>
            <a:ext cx="1812850" cy="1135380"/>
          </a:xfrm>
          <a:custGeom>
            <a:avLst/>
            <a:gdLst>
              <a:gd name="connsiteX0" fmla="*/ 360181 w 1812850"/>
              <a:gd name="connsiteY0" fmla="*/ 0 h 1135380"/>
              <a:gd name="connsiteX1" fmla="*/ 1805962 w 1812850"/>
              <a:gd name="connsiteY1" fmla="*/ 1063670 h 1135380"/>
              <a:gd name="connsiteX2" fmla="*/ 1812850 w 1812850"/>
              <a:gd name="connsiteY2" fmla="*/ 1090460 h 1135380"/>
              <a:gd name="connsiteX3" fmla="*/ 1757761 w 1812850"/>
              <a:gd name="connsiteY3" fmla="*/ 1104624 h 1135380"/>
              <a:gd name="connsiteX4" fmla="*/ 1452669 w 1812850"/>
              <a:gd name="connsiteY4" fmla="*/ 1135380 h 1135380"/>
              <a:gd name="connsiteX5" fmla="*/ 6889 w 1812850"/>
              <a:gd name="connsiteY5" fmla="*/ 71710 h 1135380"/>
              <a:gd name="connsiteX6" fmla="*/ 0 w 1812850"/>
              <a:gd name="connsiteY6" fmla="*/ 44921 h 1135380"/>
              <a:gd name="connsiteX7" fmla="*/ 55090 w 1812850"/>
              <a:gd name="connsiteY7" fmla="*/ 30756 h 1135380"/>
              <a:gd name="connsiteX8" fmla="*/ 360181 w 1812850"/>
              <a:gd name="connsiteY8" fmla="*/ 0 h 1135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2850" h="1135380">
                <a:moveTo>
                  <a:pt x="360181" y="0"/>
                </a:moveTo>
                <a:cubicBezTo>
                  <a:pt x="1039489" y="0"/>
                  <a:pt x="1614293" y="447434"/>
                  <a:pt x="1805962" y="1063670"/>
                </a:cubicBezTo>
                <a:lnTo>
                  <a:pt x="1812850" y="1090460"/>
                </a:lnTo>
                <a:lnTo>
                  <a:pt x="1757761" y="1104624"/>
                </a:lnTo>
                <a:cubicBezTo>
                  <a:pt x="1659214" y="1124790"/>
                  <a:pt x="1557178" y="1135380"/>
                  <a:pt x="1452669" y="1135380"/>
                </a:cubicBezTo>
                <a:cubicBezTo>
                  <a:pt x="773362" y="1135380"/>
                  <a:pt x="198558" y="687947"/>
                  <a:pt x="6889" y="71710"/>
                </a:cubicBezTo>
                <a:lnTo>
                  <a:pt x="0" y="44921"/>
                </a:lnTo>
                <a:lnTo>
                  <a:pt x="55090" y="30756"/>
                </a:lnTo>
                <a:cubicBezTo>
                  <a:pt x="153637" y="10590"/>
                  <a:pt x="255672" y="0"/>
                  <a:pt x="360181" y="0"/>
                </a:cubicBezTo>
                <a:close/>
              </a:path>
            </a:pathLst>
          </a:custGeom>
          <a:solidFill>
            <a:srgbClr val="EDA84A">
              <a:alpha val="50196"/>
            </a:srgbClr>
          </a:solidFill>
          <a:ln>
            <a:solidFill>
              <a:schemeClr val="tx1"/>
            </a:solidFill>
          </a:ln>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txBody>
          <a:bodyPr spcFirstLastPara="0" vert="horz" wrap="square" lIns="403690" tIns="529844" rIns="403691" bIns="1135380" numCol="1" spcCol="1270" anchor="ctr" anchorCtr="0">
            <a:noAutofit/>
          </a:bodyPr>
          <a:lstStyle/>
          <a:p>
            <a:pPr marL="0" lvl="0" indent="0" algn="ctr" defTabSz="1200150">
              <a:lnSpc>
                <a:spcPct val="90000"/>
              </a:lnSpc>
              <a:spcBef>
                <a:spcPct val="0"/>
              </a:spcBef>
              <a:spcAft>
                <a:spcPct val="35000"/>
              </a:spcAft>
              <a:buNone/>
            </a:pPr>
            <a:endParaRPr lang="de-DE" sz="2700" kern="1200" dirty="0"/>
          </a:p>
        </p:txBody>
      </p:sp>
      <p:sp>
        <p:nvSpPr>
          <p:cNvPr id="26" name="Freihandform 25">
            <a:extLst>
              <a:ext uri="{FF2B5EF4-FFF2-40B4-BE49-F238E27FC236}">
                <a16:creationId xmlns:a16="http://schemas.microsoft.com/office/drawing/2014/main" id="{47F55BDC-01F6-191C-D218-3BDB0EEA1B30}"/>
              </a:ext>
            </a:extLst>
          </p:cNvPr>
          <p:cNvSpPr/>
          <p:nvPr/>
        </p:nvSpPr>
        <p:spPr>
          <a:xfrm>
            <a:off x="5532763" y="3763468"/>
            <a:ext cx="720717" cy="667844"/>
          </a:xfrm>
          <a:custGeom>
            <a:avLst/>
            <a:gdLst>
              <a:gd name="connsiteX0" fmla="*/ 360635 w 720717"/>
              <a:gd name="connsiteY0" fmla="*/ 0 h 667844"/>
              <a:gd name="connsiteX1" fmla="*/ 502593 w 720717"/>
              <a:gd name="connsiteY1" fmla="*/ 169961 h 667844"/>
              <a:gd name="connsiteX2" fmla="*/ 713829 w 720717"/>
              <a:gd name="connsiteY2" fmla="*/ 596134 h 667844"/>
              <a:gd name="connsiteX3" fmla="*/ 720717 w 720717"/>
              <a:gd name="connsiteY3" fmla="*/ 622924 h 667844"/>
              <a:gd name="connsiteX4" fmla="*/ 665628 w 720717"/>
              <a:gd name="connsiteY4" fmla="*/ 637088 h 667844"/>
              <a:gd name="connsiteX5" fmla="*/ 360536 w 720717"/>
              <a:gd name="connsiteY5" fmla="*/ 667844 h 667844"/>
              <a:gd name="connsiteX6" fmla="*/ 111239 w 720717"/>
              <a:gd name="connsiteY6" fmla="*/ 647415 h 667844"/>
              <a:gd name="connsiteX7" fmla="*/ 0 w 720717"/>
              <a:gd name="connsiteY7" fmla="*/ 624302 h 667844"/>
              <a:gd name="connsiteX8" fmla="*/ 7242 w 720717"/>
              <a:gd name="connsiteY8" fmla="*/ 596135 h 667844"/>
              <a:gd name="connsiteX9" fmla="*/ 284871 w 720717"/>
              <a:gd name="connsiteY9" fmla="*/ 83361 h 667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0717" h="667844">
                <a:moveTo>
                  <a:pt x="360635" y="0"/>
                </a:moveTo>
                <a:lnTo>
                  <a:pt x="502593" y="169961"/>
                </a:lnTo>
                <a:cubicBezTo>
                  <a:pt x="594048" y="298566"/>
                  <a:pt x="665912" y="442075"/>
                  <a:pt x="713829" y="596134"/>
                </a:cubicBezTo>
                <a:lnTo>
                  <a:pt x="720717" y="622924"/>
                </a:lnTo>
                <a:lnTo>
                  <a:pt x="665628" y="637088"/>
                </a:lnTo>
                <a:cubicBezTo>
                  <a:pt x="567080" y="657254"/>
                  <a:pt x="465045" y="667844"/>
                  <a:pt x="360536" y="667844"/>
                </a:cubicBezTo>
                <a:cubicBezTo>
                  <a:pt x="275623" y="667844"/>
                  <a:pt x="192342" y="660853"/>
                  <a:pt x="111239" y="647415"/>
                </a:cubicBezTo>
                <a:lnTo>
                  <a:pt x="0" y="624302"/>
                </a:lnTo>
                <a:lnTo>
                  <a:pt x="7242" y="596135"/>
                </a:lnTo>
                <a:cubicBezTo>
                  <a:pt x="66218" y="406523"/>
                  <a:pt x="161466" y="232893"/>
                  <a:pt x="284871" y="83361"/>
                </a:cubicBezTo>
                <a:close/>
              </a:path>
            </a:pathLst>
          </a:custGeom>
          <a:solidFill>
            <a:srgbClr val="79AF88"/>
          </a:solidFill>
          <a:ln>
            <a:solidFill>
              <a:schemeClr val="tx1"/>
            </a:solidFill>
          </a:ln>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txBody>
          <a:bodyPr spcFirstLastPara="0" vert="horz" wrap="square" lIns="403690" tIns="529844" rIns="403691" bIns="1135380" numCol="1" spcCol="1270" anchor="ctr" anchorCtr="0">
            <a:noAutofit/>
          </a:bodyPr>
          <a:lstStyle/>
          <a:p>
            <a:pPr marL="0" lvl="0" indent="0" algn="ctr" defTabSz="1200150">
              <a:lnSpc>
                <a:spcPct val="90000"/>
              </a:lnSpc>
              <a:spcBef>
                <a:spcPct val="0"/>
              </a:spcBef>
              <a:spcAft>
                <a:spcPct val="35000"/>
              </a:spcAft>
              <a:buNone/>
            </a:pPr>
            <a:endParaRPr lang="de-DE" sz="2700" kern="1200" dirty="0"/>
          </a:p>
        </p:txBody>
      </p:sp>
      <p:sp>
        <p:nvSpPr>
          <p:cNvPr id="29" name="Textfeld 28">
            <a:extLst>
              <a:ext uri="{FF2B5EF4-FFF2-40B4-BE49-F238E27FC236}">
                <a16:creationId xmlns:a16="http://schemas.microsoft.com/office/drawing/2014/main" id="{7B7C8312-8314-97E4-2D22-42C7926E581A}"/>
              </a:ext>
            </a:extLst>
          </p:cNvPr>
          <p:cNvSpPr txBox="1"/>
          <p:nvPr/>
        </p:nvSpPr>
        <p:spPr>
          <a:xfrm>
            <a:off x="5678685" y="4058477"/>
            <a:ext cx="431208" cy="249812"/>
          </a:xfrm>
          <a:prstGeom prst="rect">
            <a:avLst/>
          </a:prstGeom>
          <a:noFill/>
        </p:spPr>
        <p:txBody>
          <a:bodyPr wrap="non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a:ln>
                  <a:noFill/>
                </a:ln>
                <a:solidFill>
                  <a:prstClr val="black"/>
                </a:solidFill>
                <a:effectLst/>
                <a:uLnTx/>
                <a:uFillTx/>
                <a:latin typeface="Arial"/>
                <a:ea typeface="+mn-ea"/>
                <a:cs typeface="+mn-cs"/>
              </a:rPr>
              <a:t>CCS</a:t>
            </a:r>
          </a:p>
        </p:txBody>
      </p:sp>
      <p:sp>
        <p:nvSpPr>
          <p:cNvPr id="30" name="Textfeld 29">
            <a:extLst>
              <a:ext uri="{FF2B5EF4-FFF2-40B4-BE49-F238E27FC236}">
                <a16:creationId xmlns:a16="http://schemas.microsoft.com/office/drawing/2014/main" id="{EE0834BD-D1AA-4B17-65EC-D241E0C1F887}"/>
              </a:ext>
            </a:extLst>
          </p:cNvPr>
          <p:cNvSpPr txBox="1"/>
          <p:nvPr/>
        </p:nvSpPr>
        <p:spPr>
          <a:xfrm>
            <a:off x="7581418" y="2224877"/>
            <a:ext cx="2547172" cy="249812"/>
          </a:xfrm>
          <a:prstGeom prst="rect">
            <a:avLst/>
          </a:prstGeom>
          <a:noFill/>
        </p:spPr>
        <p:txBody>
          <a:bodyPr wrap="none" lIns="0" tIns="0" rIns="0" bIns="0" rtlCol="0">
            <a:spAutoFit/>
          </a:bodyPr>
          <a:lstStyle/>
          <a:p>
            <a:pPr marL="285750" marR="0" indent="-285750" algn="l" defTabSz="914400" rtl="0" eaLnBrk="1" fontAlgn="auto" latinLnBrk="0" hangingPunct="1">
              <a:lnSpc>
                <a:spcPct val="110000"/>
              </a:lnSpc>
              <a:spcBef>
                <a:spcPts val="0"/>
              </a:spcBef>
              <a:spcAft>
                <a:spcPts val="1200"/>
              </a:spcAft>
              <a:buClrTx/>
              <a:buSzTx/>
              <a:buFont typeface="Arial" panose="020B0604020202020204" pitchFamily="34" charset="0"/>
              <a:buChar char="•"/>
              <a:tabLst/>
            </a:pPr>
            <a:r>
              <a:rPr kumimoji="0" lang="de-DE" sz="1600" b="0" i="0" u="none" strike="noStrike" kern="1200" cap="none" spc="0" normalizeH="0" baseline="0" noProof="0" dirty="0">
                <a:ln>
                  <a:noFill/>
                </a:ln>
                <a:solidFill>
                  <a:prstClr val="black"/>
                </a:solidFill>
                <a:effectLst/>
                <a:uLnTx/>
                <a:uFillTx/>
                <a:latin typeface="Arial"/>
                <a:ea typeface="+mn-ea"/>
                <a:cs typeface="+mn-cs"/>
              </a:rPr>
              <a:t>Data </a:t>
            </a:r>
            <a:r>
              <a:rPr kumimoji="0" lang="de-DE" sz="1600" b="0" i="0" u="none" strike="noStrike" kern="1200" cap="none" spc="0" normalizeH="0" baseline="0" noProof="0" dirty="0" err="1">
                <a:ln>
                  <a:noFill/>
                </a:ln>
                <a:solidFill>
                  <a:prstClr val="black"/>
                </a:solidFill>
                <a:effectLst/>
                <a:uLnTx/>
                <a:uFillTx/>
                <a:latin typeface="Arial"/>
                <a:ea typeface="+mn-ea"/>
                <a:cs typeface="+mn-cs"/>
              </a:rPr>
              <a:t>privacy</a:t>
            </a:r>
            <a:r>
              <a:rPr kumimoji="0" lang="de-DE" sz="1600" b="0" i="0" u="none" strike="noStrike" kern="1200" cap="none" spc="0" normalizeH="0" baseline="0" noProof="0" dirty="0">
                <a:ln>
                  <a:noFill/>
                </a:ln>
                <a:solidFill>
                  <a:prstClr val="black"/>
                </a:solidFill>
                <a:effectLst/>
                <a:uLnTx/>
                <a:uFillTx/>
                <a:latin typeface="Arial"/>
                <a:ea typeface="+mn-ea"/>
                <a:cs typeface="+mn-cs"/>
              </a:rPr>
              <a:t> </a:t>
            </a:r>
            <a:r>
              <a:rPr kumimoji="0" lang="de-DE" sz="1600" b="0" i="0" u="none" strike="noStrike" kern="1200" cap="none" spc="0" normalizeH="0" baseline="0" noProof="0" dirty="0" err="1">
                <a:ln>
                  <a:noFill/>
                </a:ln>
                <a:solidFill>
                  <a:prstClr val="black"/>
                </a:solidFill>
                <a:effectLst/>
                <a:uLnTx/>
                <a:uFillTx/>
                <a:latin typeface="Arial"/>
                <a:ea typeface="+mn-ea"/>
                <a:cs typeface="+mn-cs"/>
              </a:rPr>
              <a:t>is</a:t>
            </a:r>
            <a:r>
              <a:rPr kumimoji="0" lang="de-DE" sz="1600" b="0" i="0" u="none" strike="noStrike" kern="1200" cap="none" spc="0" normalizeH="0" baseline="0" noProof="0" dirty="0">
                <a:ln>
                  <a:noFill/>
                </a:ln>
                <a:solidFill>
                  <a:prstClr val="black"/>
                </a:solidFill>
                <a:effectLst/>
                <a:uLnTx/>
                <a:uFillTx/>
                <a:latin typeface="Arial"/>
                <a:ea typeface="+mn-ea"/>
                <a:cs typeface="+mn-cs"/>
              </a:rPr>
              <a:t> </a:t>
            </a:r>
            <a:r>
              <a:rPr kumimoji="0" lang="de-DE" sz="1600" b="0" i="0" u="none" strike="noStrike" kern="1200" cap="none" spc="0" normalizeH="0" baseline="0" noProof="0" dirty="0" err="1">
                <a:ln>
                  <a:noFill/>
                </a:ln>
                <a:solidFill>
                  <a:prstClr val="black"/>
                </a:solidFill>
                <a:effectLst/>
                <a:uLnTx/>
                <a:uFillTx/>
                <a:latin typeface="Arial"/>
                <a:ea typeface="+mn-ea"/>
                <a:cs typeface="+mn-cs"/>
              </a:rPr>
              <a:t>protected</a:t>
            </a:r>
            <a:endParaRPr kumimoji="0" lang="de-DE" sz="1600" b="0" i="0" u="none" strike="noStrike" kern="1200" cap="none" spc="0" normalizeH="0" baseline="0" noProof="0" dirty="0">
              <a:ln>
                <a:noFill/>
              </a:ln>
              <a:solidFill>
                <a:prstClr val="black"/>
              </a:solidFill>
              <a:effectLst/>
              <a:uLnTx/>
              <a:uFillTx/>
              <a:latin typeface="Arial"/>
              <a:ea typeface="+mn-ea"/>
              <a:cs typeface="+mn-cs"/>
            </a:endParaRPr>
          </a:p>
        </p:txBody>
      </p:sp>
      <p:sp>
        <p:nvSpPr>
          <p:cNvPr id="31" name="Textfeld 30">
            <a:extLst>
              <a:ext uri="{FF2B5EF4-FFF2-40B4-BE49-F238E27FC236}">
                <a16:creationId xmlns:a16="http://schemas.microsoft.com/office/drawing/2014/main" id="{324EC0A2-D1E7-AFF7-3F08-B8F2CD77E85F}"/>
              </a:ext>
            </a:extLst>
          </p:cNvPr>
          <p:cNvSpPr txBox="1"/>
          <p:nvPr/>
        </p:nvSpPr>
        <p:spPr>
          <a:xfrm>
            <a:off x="8719772" y="4674890"/>
            <a:ext cx="2547172" cy="249812"/>
          </a:xfrm>
          <a:prstGeom prst="rect">
            <a:avLst/>
          </a:prstGeom>
          <a:noFill/>
        </p:spPr>
        <p:txBody>
          <a:bodyPr wrap="none" lIns="0" tIns="0" rIns="0" bIns="0" rtlCol="0">
            <a:spAutoFit/>
          </a:bodyPr>
          <a:lstStyle/>
          <a:p>
            <a:pPr marL="285750" marR="0" indent="-285750" algn="l" defTabSz="914400" rtl="0" eaLnBrk="1" fontAlgn="auto" latinLnBrk="0" hangingPunct="1">
              <a:lnSpc>
                <a:spcPct val="110000"/>
              </a:lnSpc>
              <a:spcBef>
                <a:spcPts val="0"/>
              </a:spcBef>
              <a:spcAft>
                <a:spcPts val="1200"/>
              </a:spcAft>
              <a:buClrTx/>
              <a:buSzTx/>
              <a:buFont typeface="Arial" panose="020B0604020202020204" pitchFamily="34" charset="0"/>
              <a:buChar char="•"/>
              <a:tabLst/>
            </a:pPr>
            <a:r>
              <a:rPr kumimoji="0" lang="de-DE" sz="1600" b="0" i="0" u="none" strike="noStrike" kern="1200" cap="none" spc="0" normalizeH="0" baseline="0" noProof="0" dirty="0">
                <a:ln>
                  <a:noFill/>
                </a:ln>
                <a:solidFill>
                  <a:prstClr val="black"/>
                </a:solidFill>
                <a:effectLst/>
                <a:uLnTx/>
                <a:uFillTx/>
                <a:latin typeface="Arial"/>
                <a:ea typeface="+mn-ea"/>
                <a:cs typeface="+mn-cs"/>
              </a:rPr>
              <a:t>Data </a:t>
            </a:r>
            <a:r>
              <a:rPr kumimoji="0" lang="de-DE" sz="1600" b="0" i="0" u="none" strike="noStrike" kern="1200" cap="none" spc="0" normalizeH="0" baseline="0" noProof="0" dirty="0" err="1">
                <a:ln>
                  <a:noFill/>
                </a:ln>
                <a:solidFill>
                  <a:prstClr val="black"/>
                </a:solidFill>
                <a:effectLst/>
                <a:uLnTx/>
                <a:uFillTx/>
                <a:latin typeface="Arial"/>
                <a:ea typeface="+mn-ea"/>
                <a:cs typeface="+mn-cs"/>
              </a:rPr>
              <a:t>privacy</a:t>
            </a:r>
            <a:r>
              <a:rPr kumimoji="0" lang="de-DE" sz="1600" b="0" i="0" u="none" strike="noStrike" kern="1200" cap="none" spc="0" normalizeH="0" baseline="0" noProof="0" dirty="0">
                <a:ln>
                  <a:noFill/>
                </a:ln>
                <a:solidFill>
                  <a:prstClr val="black"/>
                </a:solidFill>
                <a:effectLst/>
                <a:uLnTx/>
                <a:uFillTx/>
                <a:latin typeface="Arial"/>
                <a:ea typeface="+mn-ea"/>
                <a:cs typeface="+mn-cs"/>
              </a:rPr>
              <a:t> </a:t>
            </a:r>
            <a:r>
              <a:rPr kumimoji="0" lang="de-DE" sz="1600" b="0" i="0" u="none" strike="noStrike" kern="1200" cap="none" spc="0" normalizeH="0" baseline="0" noProof="0" dirty="0" err="1">
                <a:ln>
                  <a:noFill/>
                </a:ln>
                <a:solidFill>
                  <a:prstClr val="black"/>
                </a:solidFill>
                <a:effectLst/>
                <a:uLnTx/>
                <a:uFillTx/>
                <a:latin typeface="Arial"/>
                <a:ea typeface="+mn-ea"/>
                <a:cs typeface="+mn-cs"/>
              </a:rPr>
              <a:t>is</a:t>
            </a:r>
            <a:r>
              <a:rPr kumimoji="0" lang="de-DE" sz="1600" b="0" i="0" u="none" strike="noStrike" kern="1200" cap="none" spc="0" normalizeH="0" baseline="0" noProof="0" dirty="0">
                <a:ln>
                  <a:noFill/>
                </a:ln>
                <a:solidFill>
                  <a:prstClr val="black"/>
                </a:solidFill>
                <a:effectLst/>
                <a:uLnTx/>
                <a:uFillTx/>
                <a:latin typeface="Arial"/>
                <a:ea typeface="+mn-ea"/>
                <a:cs typeface="+mn-cs"/>
              </a:rPr>
              <a:t> </a:t>
            </a:r>
            <a:r>
              <a:rPr kumimoji="0" lang="de-DE" sz="1600" b="0" i="0" u="none" strike="noStrike" kern="1200" cap="none" spc="0" normalizeH="0" baseline="0" noProof="0" dirty="0" err="1">
                <a:ln>
                  <a:noFill/>
                </a:ln>
                <a:solidFill>
                  <a:prstClr val="black"/>
                </a:solidFill>
                <a:effectLst/>
                <a:uLnTx/>
                <a:uFillTx/>
                <a:latin typeface="Arial"/>
                <a:ea typeface="+mn-ea"/>
                <a:cs typeface="+mn-cs"/>
              </a:rPr>
              <a:t>protected</a:t>
            </a:r>
            <a:endParaRPr kumimoji="0" lang="de-DE" sz="1600" b="0" i="0" u="none" strike="noStrike" kern="1200" cap="none" spc="0" normalizeH="0" baseline="0" noProof="0" dirty="0">
              <a:ln>
                <a:noFill/>
              </a:ln>
              <a:solidFill>
                <a:prstClr val="black"/>
              </a:solidFill>
              <a:effectLst/>
              <a:uLnTx/>
              <a:uFillTx/>
              <a:latin typeface="Arial"/>
              <a:ea typeface="+mn-ea"/>
              <a:cs typeface="+mn-cs"/>
            </a:endParaRPr>
          </a:p>
        </p:txBody>
      </p:sp>
      <p:sp>
        <p:nvSpPr>
          <p:cNvPr id="33" name="Textfeld 32">
            <a:extLst>
              <a:ext uri="{FF2B5EF4-FFF2-40B4-BE49-F238E27FC236}">
                <a16:creationId xmlns:a16="http://schemas.microsoft.com/office/drawing/2014/main" id="{D5331121-B35F-80FA-E46F-2FDA36C6E92B}"/>
              </a:ext>
            </a:extLst>
          </p:cNvPr>
          <p:cNvSpPr txBox="1"/>
          <p:nvPr/>
        </p:nvSpPr>
        <p:spPr>
          <a:xfrm>
            <a:off x="405855" y="4673485"/>
            <a:ext cx="2455800" cy="249812"/>
          </a:xfrm>
          <a:prstGeom prst="rect">
            <a:avLst/>
          </a:prstGeom>
          <a:noFill/>
        </p:spPr>
        <p:txBody>
          <a:bodyPr wrap="none" lIns="0" tIns="0" rIns="0" bIns="0" rtlCol="0">
            <a:spAutoFit/>
          </a:bodyPr>
          <a:lstStyle/>
          <a:p>
            <a:pPr marL="285750" marR="0" indent="-285750" algn="l" defTabSz="914400" rtl="0" eaLnBrk="1" fontAlgn="auto" latinLnBrk="0" hangingPunct="1">
              <a:lnSpc>
                <a:spcPct val="110000"/>
              </a:lnSpc>
              <a:spcBef>
                <a:spcPts val="0"/>
              </a:spcBef>
              <a:spcAft>
                <a:spcPts val="1200"/>
              </a:spcAft>
              <a:buClrTx/>
              <a:buSzTx/>
              <a:buFont typeface="Arial" panose="020B0604020202020204" pitchFamily="34" charset="0"/>
              <a:buChar char="•"/>
              <a:tabLst/>
            </a:pPr>
            <a:r>
              <a:rPr lang="de-DE" sz="1600" dirty="0" err="1">
                <a:solidFill>
                  <a:prstClr val="black"/>
                </a:solidFill>
                <a:latin typeface="Arial"/>
              </a:rPr>
              <a:t>Protectionfrom</a:t>
            </a:r>
            <a:r>
              <a:rPr lang="de-DE" sz="1600" dirty="0">
                <a:solidFill>
                  <a:prstClr val="black"/>
                </a:solidFill>
                <a:latin typeface="Arial"/>
              </a:rPr>
              <a:t> </a:t>
            </a:r>
            <a:r>
              <a:rPr lang="de-DE" sz="1600" dirty="0" err="1">
                <a:solidFill>
                  <a:prstClr val="black"/>
                </a:solidFill>
                <a:latin typeface="Arial"/>
              </a:rPr>
              <a:t>changes</a:t>
            </a:r>
            <a:endParaRPr kumimoji="0" lang="de-DE" sz="16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719130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1" grpId="0" animBg="1"/>
      <p:bldP spid="22" grpId="0" animBg="1"/>
      <p:bldP spid="26" grpId="0" animBg="1"/>
      <p:bldP spid="29" grpId="0"/>
      <p:bldP spid="31" grpId="0"/>
      <p:bldP spid="3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el 20">
            <a:extLst>
              <a:ext uri="{FF2B5EF4-FFF2-40B4-BE49-F238E27FC236}">
                <a16:creationId xmlns:a16="http://schemas.microsoft.com/office/drawing/2014/main" id="{3018BD05-96D8-43F2-A6AA-CC40E7C32CCE}"/>
              </a:ext>
            </a:extLst>
          </p:cNvPr>
          <p:cNvSpPr>
            <a:spLocks noGrp="1"/>
          </p:cNvSpPr>
          <p:nvPr>
            <p:ph type="title"/>
          </p:nvPr>
        </p:nvSpPr>
        <p:spPr/>
        <p:txBody>
          <a:bodyPr/>
          <a:lstStyle/>
          <a:p>
            <a:r>
              <a:rPr lang="de-DE" dirty="0">
                <a:latin typeface="FAUSans Office" panose="020B0504010101010104" pitchFamily="34" charset="77"/>
                <a:cs typeface="FAUSans Office" panose="020B0504010101010104" pitchFamily="34" charset="77"/>
              </a:rPr>
              <a:t>Kapiteltrenner</a:t>
            </a:r>
            <a:br>
              <a:rPr lang="de-DE" dirty="0">
                <a:latin typeface="FAUSans Office" panose="020B0504010101010104" pitchFamily="34" charset="77"/>
                <a:cs typeface="FAUSans Office" panose="020B0504010101010104" pitchFamily="34" charset="77"/>
              </a:rPr>
            </a:br>
            <a:r>
              <a:rPr lang="de-DE" dirty="0">
                <a:latin typeface="FAUSans Office" panose="020B0504010101010104" pitchFamily="34" charset="77"/>
                <a:cs typeface="FAUSans Office" panose="020B0504010101010104" pitchFamily="34" charset="77"/>
              </a:rPr>
              <a:t>Mehrzeilig möglich</a:t>
            </a:r>
          </a:p>
        </p:txBody>
      </p:sp>
      <p:sp>
        <p:nvSpPr>
          <p:cNvPr id="2" name="Datumsplatzhalter 1">
            <a:extLst>
              <a:ext uri="{FF2B5EF4-FFF2-40B4-BE49-F238E27FC236}">
                <a16:creationId xmlns:a16="http://schemas.microsoft.com/office/drawing/2014/main" id="{FE7214E1-5D14-4D0B-BADD-2E239FECEC10}"/>
              </a:ext>
            </a:extLst>
          </p:cNvPr>
          <p:cNvSpPr>
            <a:spLocks noGrp="1"/>
          </p:cNvSpPr>
          <p:nvPr>
            <p:ph type="dt" sz="half" idx="10"/>
          </p:nvPr>
        </p:nvSpPr>
        <p:spPr>
          <a:xfrm>
            <a:off x="10588873" y="6634666"/>
            <a:ext cx="678071" cy="123111"/>
          </a:xfrm>
        </p:spPr>
        <p:txBody>
          <a:bodyPr/>
          <a:lstStyle/>
          <a:p>
            <a:fld id="{38622E95-EE2D-4F19-BA8F-A725A705DEB9}" type="datetime4">
              <a:rPr lang="de-DE" smtClean="0">
                <a:latin typeface="FAUSans Office" panose="020B0504010101010104" pitchFamily="34" charset="77"/>
                <a:cs typeface="FAUSans Office" panose="020B0504010101010104" pitchFamily="34" charset="77"/>
              </a:rPr>
              <a:t>24.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6A6AD034-0F65-47AF-9CAA-C4B0CEB30D4D}"/>
              </a:ext>
            </a:extLst>
          </p:cNvPr>
          <p:cNvSpPr>
            <a:spLocks noGrp="1"/>
          </p:cNvSpPr>
          <p:nvPr>
            <p:ph type="ftr" sz="quarter" idx="11"/>
          </p:nvPr>
        </p:nvSpPr>
        <p:spPr/>
        <p:txBody>
          <a:bodyPr/>
          <a:lstStyle/>
          <a:p>
            <a:r>
              <a:rPr lang="de-DE" dirty="0">
                <a:latin typeface="FAUSans Office" panose="020B0504010101010104" pitchFamily="34" charset="77"/>
                <a:cs typeface="FAUSans Office" panose="020B0504010101010104" pitchFamily="34" charset="77"/>
              </a:rPr>
              <a:t>Technische Fakultät</a:t>
            </a:r>
          </a:p>
        </p:txBody>
      </p:sp>
      <p:sp>
        <p:nvSpPr>
          <p:cNvPr id="4" name="Foliennummernplatzhalter 3">
            <a:extLst>
              <a:ext uri="{FF2B5EF4-FFF2-40B4-BE49-F238E27FC236}">
                <a16:creationId xmlns:a16="http://schemas.microsoft.com/office/drawing/2014/main" id="{00F7E098-F740-40F7-A085-7034627D9148}"/>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18</a:t>
            </a:fld>
            <a:endParaRPr lang="de-DE">
              <a:latin typeface="FAUSans Office" panose="020B0504010101010104" pitchFamily="34" charset="77"/>
              <a:cs typeface="FAUSans Office" panose="020B0504010101010104" pitchFamily="34" charset="77"/>
            </a:endParaRPr>
          </a:p>
        </p:txBody>
      </p:sp>
    </p:spTree>
    <p:extLst>
      <p:ext uri="{BB962C8B-B14F-4D97-AF65-F5344CB8AC3E}">
        <p14:creationId xmlns:p14="http://schemas.microsoft.com/office/powerpoint/2010/main" val="1433872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AF7EB3AC-6569-4142-84A6-00A3DA6684E0}"/>
              </a:ext>
            </a:extLst>
          </p:cNvPr>
          <p:cNvSpPr>
            <a:spLocks noGrp="1"/>
          </p:cNvSpPr>
          <p:nvPr>
            <p:ph type="dt" sz="half" idx="10"/>
          </p:nvPr>
        </p:nvSpPr>
        <p:spPr>
          <a:xfrm>
            <a:off x="10588873" y="6634666"/>
            <a:ext cx="678071" cy="123111"/>
          </a:xfrm>
        </p:spPr>
        <p:txBody>
          <a:bodyPr/>
          <a:lstStyle/>
          <a:p>
            <a:fld id="{499CC872-C2E8-4C73-9CC7-648F3E3EC96E}" type="datetime4">
              <a:rPr lang="de-DE" smtClean="0">
                <a:latin typeface="FAUSans Office" panose="020B0504010101010104" pitchFamily="34" charset="77"/>
                <a:cs typeface="FAUSans Office" panose="020B0504010101010104" pitchFamily="34" charset="77"/>
              </a:rPr>
              <a:pPr/>
              <a:t>24. Juni 2024</a:t>
            </a:fld>
            <a:endParaRPr lang="de-DE" dirty="0">
              <a:latin typeface="FAUSans Office" panose="020B0504010101010104" pitchFamily="34" charset="77"/>
              <a:cs typeface="FAUSans Office" panose="020B0504010101010104" pitchFamily="34" charset="77"/>
            </a:endParaRPr>
          </a:p>
        </p:txBody>
      </p:sp>
      <p:sp>
        <p:nvSpPr>
          <p:cNvPr id="4" name="Fußzeilenplatzhalter 3">
            <a:extLst>
              <a:ext uri="{FF2B5EF4-FFF2-40B4-BE49-F238E27FC236}">
                <a16:creationId xmlns:a16="http://schemas.microsoft.com/office/drawing/2014/main" id="{60952479-7EB1-4953-9314-0FDC5957FC6D}"/>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5" name="Foliennummernplatzhalter 4">
            <a:extLst>
              <a:ext uri="{FF2B5EF4-FFF2-40B4-BE49-F238E27FC236}">
                <a16:creationId xmlns:a16="http://schemas.microsoft.com/office/drawing/2014/main" id="{60267688-A6BF-4668-9F1C-C7B77AC8CCCD}"/>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19</a:t>
            </a:fld>
            <a:endParaRPr lang="de-DE">
              <a:latin typeface="FAUSans Office" panose="020B0504010101010104" pitchFamily="34" charset="77"/>
              <a:cs typeface="FAUSans Office" panose="020B0504010101010104" pitchFamily="34" charset="77"/>
            </a:endParaRPr>
          </a:p>
        </p:txBody>
      </p:sp>
      <p:sp>
        <p:nvSpPr>
          <p:cNvPr id="7" name="Textplatzhalter 6">
            <a:extLst>
              <a:ext uri="{FF2B5EF4-FFF2-40B4-BE49-F238E27FC236}">
                <a16:creationId xmlns:a16="http://schemas.microsoft.com/office/drawing/2014/main" id="{1B28E489-36E7-42B6-94D2-8D55BD2E19AE}"/>
              </a:ext>
            </a:extLst>
          </p:cNvPr>
          <p:cNvSpPr>
            <a:spLocks noGrp="1"/>
          </p:cNvSpPr>
          <p:nvPr>
            <p:ph type="body" sz="quarter" idx="13"/>
          </p:nvPr>
        </p:nvSpPr>
        <p:spPr>
          <a:xfrm>
            <a:off x="518317" y="1631156"/>
            <a:ext cx="11157745" cy="4569619"/>
          </a:xfrm>
        </p:spPr>
        <p:txBody>
          <a:bodyPr/>
          <a:lstStyle/>
          <a:p>
            <a:r>
              <a:rPr lang="de-DE" b="1" dirty="0">
                <a:latin typeface="FAUSans Office" panose="020B0504010101010104" pitchFamily="34" charset="77"/>
                <a:cs typeface="FAUSans Office" panose="020B0504010101010104" pitchFamily="34" charset="77"/>
              </a:rPr>
              <a:t>Lorem ipsum dolor sit amet,</a:t>
            </a:r>
          </a:p>
          <a:p>
            <a:r>
              <a:rPr lang="de-DE" dirty="0">
                <a:latin typeface="FAUSans Office" panose="020B0504010101010104" pitchFamily="34" charset="77"/>
                <a:cs typeface="FAUSans Office" panose="020B0504010101010104" pitchFamily="34" charset="77"/>
              </a:rPr>
              <a:t>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 eirmod tempor invidunt ut labore et dolore magna aliquyam erat, sed diam voluptua. </a:t>
            </a:r>
          </a:p>
          <a:p>
            <a:pPr lvl="1"/>
            <a:r>
              <a:rPr lang="de-DE" dirty="0">
                <a:latin typeface="FAUSans Office" panose="020B0504010101010104" pitchFamily="34" charset="77"/>
                <a:cs typeface="FAUSans Office" panose="020B0504010101010104" pitchFamily="34" charset="77"/>
              </a:rPr>
              <a:t>Duis autem vel eum iriure dolor in hendrerit in vulputate velit esse molestie consequat,</a:t>
            </a:r>
            <a:br>
              <a:rPr lang="de-DE" dirty="0">
                <a:latin typeface="FAUSans Office" panose="020B0504010101010104" pitchFamily="34" charset="77"/>
                <a:cs typeface="FAUSans Office" panose="020B0504010101010104" pitchFamily="34" charset="77"/>
              </a:rPr>
            </a:br>
            <a:r>
              <a:rPr lang="de-DE" dirty="0">
                <a:latin typeface="FAUSans Office" panose="020B0504010101010104" pitchFamily="34" charset="77"/>
                <a:cs typeface="FAUSans Office" panose="020B0504010101010104" pitchFamily="34" charset="77"/>
              </a:rPr>
              <a:t>vel illum dolore eu feugiat nulla facilisis at vero eros et accumsan et iusto odio dignissim</a:t>
            </a:r>
            <a:br>
              <a:rPr lang="de-DE" dirty="0">
                <a:latin typeface="FAUSans Office" panose="020B0504010101010104" pitchFamily="34" charset="77"/>
                <a:cs typeface="FAUSans Office" panose="020B0504010101010104" pitchFamily="34" charset="77"/>
              </a:rPr>
            </a:br>
            <a:r>
              <a:rPr lang="de-DE" dirty="0">
                <a:latin typeface="FAUSans Office" panose="020B0504010101010104" pitchFamily="34" charset="77"/>
                <a:cs typeface="FAUSans Office" panose="020B0504010101010104" pitchFamily="34" charset="77"/>
              </a:rPr>
              <a:t>qui blandit praesent luptatum zzril delenit augue duis dolore te feugait nulla facilisi.</a:t>
            </a:r>
          </a:p>
        </p:txBody>
      </p:sp>
      <p:sp>
        <p:nvSpPr>
          <p:cNvPr id="6" name="Titel 5">
            <a:extLst>
              <a:ext uri="{FF2B5EF4-FFF2-40B4-BE49-F238E27FC236}">
                <a16:creationId xmlns:a16="http://schemas.microsoft.com/office/drawing/2014/main" id="{A55AB91D-DE2D-4AFF-9067-9AF58F56A049}"/>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Textfolie</a:t>
            </a:r>
          </a:p>
        </p:txBody>
      </p:sp>
      <p:sp>
        <p:nvSpPr>
          <p:cNvPr id="15" name="Bildplatzhalter 14">
            <a:extLst>
              <a:ext uri="{FF2B5EF4-FFF2-40B4-BE49-F238E27FC236}">
                <a16:creationId xmlns:a16="http://schemas.microsoft.com/office/drawing/2014/main" id="{BD20686D-E6F5-49B6-B4AA-3C4F3F7E6AE7}"/>
              </a:ext>
            </a:extLst>
          </p:cNvPr>
          <p:cNvSpPr>
            <a:spLocks noGrp="1"/>
          </p:cNvSpPr>
          <p:nvPr>
            <p:ph type="pic" sz="quarter" idx="38"/>
          </p:nvPr>
        </p:nvSpPr>
        <p:spPr/>
        <p:txBody>
          <a:bodyPr/>
          <a:lstStyle/>
          <a:p>
            <a:endParaRPr lang="de-DE"/>
          </a:p>
        </p:txBody>
      </p:sp>
      <p:sp>
        <p:nvSpPr>
          <p:cNvPr id="8" name="Textplatzhalter 7">
            <a:extLst>
              <a:ext uri="{FF2B5EF4-FFF2-40B4-BE49-F238E27FC236}">
                <a16:creationId xmlns:a16="http://schemas.microsoft.com/office/drawing/2014/main" id="{BB9CC25D-26F1-4CE3-A0BD-A2014771D9F2}"/>
              </a:ext>
            </a:extLst>
          </p:cNvPr>
          <p:cNvSpPr>
            <a:spLocks noGrp="1"/>
          </p:cNvSpPr>
          <p:nvPr>
            <p:ph type="body" sz="quarter" idx="37"/>
          </p:nvPr>
        </p:nvSpPr>
        <p:spPr>
          <a:xfrm>
            <a:off x="517525" y="687388"/>
            <a:ext cx="6845300" cy="249237"/>
          </a:xfrm>
        </p:spPr>
        <p:txBody>
          <a:bodyPr/>
          <a:lstStyle/>
          <a:p>
            <a:r>
              <a:rPr lang="de-DE">
                <a:latin typeface="FAUSans Office" panose="020B0504010101010104" pitchFamily="34" charset="77"/>
                <a:cs typeface="FAUSans Office" panose="020B0504010101010104" pitchFamily="34" charset="77"/>
              </a:rPr>
              <a:t>Subheadline möglich. Gegebenenfalls löschen.</a:t>
            </a:r>
            <a:endParaRPr lang="de-DE" dirty="0">
              <a:latin typeface="FAUSans Office" panose="020B0504010101010104" pitchFamily="34" charset="77"/>
              <a:cs typeface="FAUSans Office" panose="020B0504010101010104" pitchFamily="34" charset="77"/>
            </a:endParaRPr>
          </a:p>
        </p:txBody>
      </p:sp>
    </p:spTree>
    <p:extLst>
      <p:ext uri="{BB962C8B-B14F-4D97-AF65-F5344CB8AC3E}">
        <p14:creationId xmlns:p14="http://schemas.microsoft.com/office/powerpoint/2010/main" val="3174539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720319" y="6634666"/>
            <a:ext cx="546625" cy="123111"/>
          </a:xfrm>
        </p:spPr>
        <p:txBody>
          <a:bodyPr/>
          <a:lstStyle/>
          <a:p>
            <a:r>
              <a:rPr lang="de-DE" dirty="0"/>
              <a:t>9th</a:t>
            </a:r>
            <a:r>
              <a:rPr lang="de-DE" dirty="0">
                <a:latin typeface="FAUSans Office" panose="020B0504010101010104" pitchFamily="34" charset="77"/>
                <a:cs typeface="FAUSans Office" panose="020B0504010101010104" pitchFamily="34" charset="77"/>
              </a:rPr>
              <a:t> </a:t>
            </a:r>
            <a:r>
              <a:rPr lang="de-DE" dirty="0" err="1">
                <a:latin typeface="FAUSans Office" panose="020B0504010101010104" pitchFamily="34" charset="77"/>
                <a:cs typeface="FAUSans Office" panose="020B0504010101010104" pitchFamily="34" charset="77"/>
              </a:rPr>
              <a:t>July</a:t>
            </a:r>
            <a:r>
              <a:rPr lang="de-DE" dirty="0">
                <a:latin typeface="FAUSans Office" panose="020B0504010101010104" pitchFamily="34" charset="77"/>
                <a:cs typeface="FAUSans Office" panose="020B0504010101010104" pitchFamily="34" charset="77"/>
              </a:rPr>
              <a:t> 2024</a:t>
            </a:r>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2</a:t>
            </a:fld>
            <a:endParaRPr lang="de-DE">
              <a:latin typeface="FAUSans Office" panose="020B0504010101010104" pitchFamily="34" charset="77"/>
              <a:cs typeface="FAUSans Office" panose="020B0504010101010104" pitchFamily="34" charset="77"/>
            </a:endParaRPr>
          </a:p>
        </p:txBody>
      </p:sp>
      <p:pic>
        <p:nvPicPr>
          <p:cNvPr id="8" name="Grafik 7" descr="Ein Bild, das Text, Schrift, weiß, Typografie enthält.&#10;&#10;Automatisch generierte Beschreibung">
            <a:extLst>
              <a:ext uri="{FF2B5EF4-FFF2-40B4-BE49-F238E27FC236}">
                <a16:creationId xmlns:a16="http://schemas.microsoft.com/office/drawing/2014/main" id="{A9C388CE-BE4B-257C-ABA5-8B0B32817A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1851" y="2703501"/>
            <a:ext cx="7772400" cy="1450997"/>
          </a:xfrm>
          <a:prstGeom prst="rect">
            <a:avLst/>
          </a:prstGeom>
        </p:spPr>
      </p:pic>
    </p:spTree>
    <p:extLst>
      <p:ext uri="{BB962C8B-B14F-4D97-AF65-F5344CB8AC3E}">
        <p14:creationId xmlns:p14="http://schemas.microsoft.com/office/powerpoint/2010/main" val="24536058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AF7EB3AC-6569-4142-84A6-00A3DA6684E0}"/>
              </a:ext>
            </a:extLst>
          </p:cNvPr>
          <p:cNvSpPr>
            <a:spLocks noGrp="1"/>
          </p:cNvSpPr>
          <p:nvPr>
            <p:ph type="dt" sz="half" idx="10"/>
          </p:nvPr>
        </p:nvSpPr>
        <p:spPr>
          <a:xfrm>
            <a:off x="10588873" y="6634666"/>
            <a:ext cx="678071" cy="123111"/>
          </a:xfrm>
        </p:spPr>
        <p:txBody>
          <a:bodyPr/>
          <a:lstStyle/>
          <a:p>
            <a:fld id="{9D9F4B3C-D224-46EC-8AE4-23B32CBDD20A}" type="datetime4">
              <a:rPr lang="de-DE" smtClean="0">
                <a:latin typeface="FAUSans Office" panose="020B0504010101010104" pitchFamily="34" charset="77"/>
                <a:cs typeface="FAUSans Office" panose="020B0504010101010104" pitchFamily="34" charset="77"/>
              </a:rPr>
              <a:pPr/>
              <a:t>24. Juni 2024</a:t>
            </a:fld>
            <a:endParaRPr lang="de-DE" dirty="0">
              <a:latin typeface="FAUSans Office" panose="020B0504010101010104" pitchFamily="34" charset="77"/>
              <a:cs typeface="FAUSans Office" panose="020B0504010101010104" pitchFamily="34" charset="77"/>
            </a:endParaRPr>
          </a:p>
        </p:txBody>
      </p:sp>
      <p:sp>
        <p:nvSpPr>
          <p:cNvPr id="4" name="Fußzeilenplatzhalter 3">
            <a:extLst>
              <a:ext uri="{FF2B5EF4-FFF2-40B4-BE49-F238E27FC236}">
                <a16:creationId xmlns:a16="http://schemas.microsoft.com/office/drawing/2014/main" id="{60952479-7EB1-4953-9314-0FDC5957FC6D}"/>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5" name="Foliennummernplatzhalter 4">
            <a:extLst>
              <a:ext uri="{FF2B5EF4-FFF2-40B4-BE49-F238E27FC236}">
                <a16:creationId xmlns:a16="http://schemas.microsoft.com/office/drawing/2014/main" id="{60267688-A6BF-4668-9F1C-C7B77AC8CCCD}"/>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20</a:t>
            </a:fld>
            <a:endParaRPr lang="de-DE">
              <a:latin typeface="FAUSans Office" panose="020B0504010101010104" pitchFamily="34" charset="77"/>
              <a:cs typeface="FAUSans Office" panose="020B0504010101010104" pitchFamily="34" charset="77"/>
            </a:endParaRPr>
          </a:p>
        </p:txBody>
      </p:sp>
      <p:sp>
        <p:nvSpPr>
          <p:cNvPr id="9" name="Textplatzhalter 8">
            <a:extLst>
              <a:ext uri="{FF2B5EF4-FFF2-40B4-BE49-F238E27FC236}">
                <a16:creationId xmlns:a16="http://schemas.microsoft.com/office/drawing/2014/main" id="{AFC99683-2EA7-43A3-BCB1-E32040248A0F}"/>
              </a:ext>
            </a:extLst>
          </p:cNvPr>
          <p:cNvSpPr>
            <a:spLocks noGrp="1"/>
          </p:cNvSpPr>
          <p:nvPr>
            <p:ph type="body" sz="quarter" idx="13"/>
          </p:nvPr>
        </p:nvSpPr>
        <p:spPr>
          <a:xfrm>
            <a:off x="518318" y="1631156"/>
            <a:ext cx="5469732" cy="4569619"/>
          </a:xfrm>
        </p:spPr>
        <p:txBody>
          <a:bodyPr/>
          <a:lstStyle/>
          <a:p>
            <a:r>
              <a:rPr lang="de-DE" b="1" dirty="0">
                <a:latin typeface="FAUSans Office" panose="020B0504010101010104" pitchFamily="34" charset="77"/>
                <a:cs typeface="FAUSans Office" panose="020B0504010101010104" pitchFamily="34" charset="77"/>
              </a:rPr>
              <a:t>Lorem ipsum dolor sit amet,</a:t>
            </a:r>
          </a:p>
          <a:p>
            <a:r>
              <a:rPr lang="de-DE" dirty="0">
                <a:latin typeface="FAUSans Office" panose="020B0504010101010104" pitchFamily="34" charset="77"/>
                <a:cs typeface="FAUSans Office" panose="020B0504010101010104" pitchFamily="34" charset="77"/>
              </a:rPr>
              <a:t>consetetur sadipscing elitr, sed diam nonumy eirmod tempor invidunt ut labore et dolore magna aliquyam erat, sed diam voluptua. At vero eos et accusam et justo duo dolores et ea rebum. Stet clita kasd gubergren, no sea takimata sanctus est Lorem ipsum dolor sit amet.</a:t>
            </a:r>
          </a:p>
          <a:p>
            <a:pPr lvl="1"/>
            <a:r>
              <a:rPr lang="de-DE" dirty="0">
                <a:latin typeface="FAUSans Office" panose="020B0504010101010104" pitchFamily="34" charset="77"/>
                <a:cs typeface="FAUSans Office" panose="020B0504010101010104" pitchFamily="34" charset="77"/>
              </a:rPr>
              <a:t>Lorem ipsum dolor sit amet, consetetur sadipscing elitr, sed diam nonumy eirmod tempor invidunt ut labore et dolore magna aliquyam erat, sed diam. </a:t>
            </a:r>
          </a:p>
          <a:p>
            <a:endParaRPr lang="de-DE" dirty="0">
              <a:latin typeface="FAUSans Office" panose="020B0504010101010104" pitchFamily="34" charset="77"/>
              <a:cs typeface="FAUSans Office" panose="020B0504010101010104" pitchFamily="34" charset="77"/>
            </a:endParaRPr>
          </a:p>
        </p:txBody>
      </p:sp>
      <p:sp>
        <p:nvSpPr>
          <p:cNvPr id="10" name="Textplatzhalter 9">
            <a:extLst>
              <a:ext uri="{FF2B5EF4-FFF2-40B4-BE49-F238E27FC236}">
                <a16:creationId xmlns:a16="http://schemas.microsoft.com/office/drawing/2014/main" id="{D559130C-68C1-4E01-870C-DC070590628B}"/>
              </a:ext>
            </a:extLst>
          </p:cNvPr>
          <p:cNvSpPr>
            <a:spLocks noGrp="1"/>
          </p:cNvSpPr>
          <p:nvPr>
            <p:ph type="body" sz="quarter" idx="14"/>
          </p:nvPr>
        </p:nvSpPr>
        <p:spPr>
          <a:xfrm>
            <a:off x="6206329" y="1631156"/>
            <a:ext cx="5469732" cy="4569619"/>
          </a:xfrm>
        </p:spPr>
        <p:txBody>
          <a:bodyPr/>
          <a:lstStyle/>
          <a:p>
            <a:r>
              <a:rPr lang="de-DE" b="1" dirty="0">
                <a:latin typeface="FAUSans Office" panose="020B0504010101010104" pitchFamily="34" charset="77"/>
                <a:cs typeface="FAUSans Office" panose="020B0504010101010104" pitchFamily="34" charset="77"/>
              </a:rPr>
              <a:t>Lorem ipsum dolor sit amet,</a:t>
            </a:r>
          </a:p>
          <a:p>
            <a:r>
              <a:rPr lang="de-DE" dirty="0">
                <a:latin typeface="FAUSans Office" panose="020B0504010101010104" pitchFamily="34" charset="77"/>
                <a:cs typeface="FAUSans Office" panose="020B0504010101010104" pitchFamily="34" charset="77"/>
              </a:rPr>
              <a:t>consetetur sadipscing elitr, sed diam nonumy eirmod tempor invidunt ut labore et dolore magna aliquyam erat, sed diam voluptua. At vero eos et accusam et justo duo dolores et ea rebum. Stet clita kasd gubergren, no sea takimata sanctus est Lorem ipsum dolor sit amet.</a:t>
            </a:r>
          </a:p>
          <a:p>
            <a:pPr lvl="1"/>
            <a:r>
              <a:rPr lang="de-DE" dirty="0">
                <a:latin typeface="FAUSans Office" panose="020B0504010101010104" pitchFamily="34" charset="77"/>
                <a:cs typeface="FAUSans Office" panose="020B0504010101010104" pitchFamily="34" charset="77"/>
              </a:rPr>
              <a:t>Lorem ipsum dolor sit amet, consetetur sadipscing elitr, sed diam nonumy eirmod tempor invidunt ut labore et dolore magna aliquyam erat, sed diam. </a:t>
            </a:r>
          </a:p>
        </p:txBody>
      </p:sp>
      <p:sp>
        <p:nvSpPr>
          <p:cNvPr id="2" name="Titel 1">
            <a:extLst>
              <a:ext uri="{FF2B5EF4-FFF2-40B4-BE49-F238E27FC236}">
                <a16:creationId xmlns:a16="http://schemas.microsoft.com/office/drawing/2014/main" id="{F90B03F4-533B-4BDB-B6E0-D8C3FEAD8B38}"/>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Textfolie | zweispaltig</a:t>
            </a:r>
          </a:p>
        </p:txBody>
      </p:sp>
      <p:sp>
        <p:nvSpPr>
          <p:cNvPr id="17" name="Bildplatzhalter 16">
            <a:extLst>
              <a:ext uri="{FF2B5EF4-FFF2-40B4-BE49-F238E27FC236}">
                <a16:creationId xmlns:a16="http://schemas.microsoft.com/office/drawing/2014/main" id="{4A8C958B-97DD-4FDF-B251-8A3D4BE22A5E}"/>
              </a:ext>
            </a:extLst>
          </p:cNvPr>
          <p:cNvSpPr>
            <a:spLocks noGrp="1"/>
          </p:cNvSpPr>
          <p:nvPr>
            <p:ph type="pic" sz="quarter" idx="38"/>
          </p:nvPr>
        </p:nvSpPr>
        <p:spPr/>
        <p:txBody>
          <a:bodyPr/>
          <a:lstStyle/>
          <a:p>
            <a:endParaRPr lang="de-DE"/>
          </a:p>
        </p:txBody>
      </p:sp>
      <p:sp>
        <p:nvSpPr>
          <p:cNvPr id="11" name="Textplatzhalter 10">
            <a:extLst>
              <a:ext uri="{FF2B5EF4-FFF2-40B4-BE49-F238E27FC236}">
                <a16:creationId xmlns:a16="http://schemas.microsoft.com/office/drawing/2014/main" id="{57AED746-BD17-4FB0-9B52-741443D582DF}"/>
              </a:ext>
            </a:extLst>
          </p:cNvPr>
          <p:cNvSpPr>
            <a:spLocks noGrp="1"/>
          </p:cNvSpPr>
          <p:nvPr>
            <p:ph type="body" sz="quarter" idx="37"/>
          </p:nvPr>
        </p:nvSpPr>
        <p:spPr>
          <a:xfrm>
            <a:off x="517525" y="687388"/>
            <a:ext cx="6845300" cy="249237"/>
          </a:xfrm>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Tree>
    <p:extLst>
      <p:ext uri="{BB962C8B-B14F-4D97-AF65-F5344CB8AC3E}">
        <p14:creationId xmlns:p14="http://schemas.microsoft.com/office/powerpoint/2010/main" val="31619892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AF7EB3AC-6569-4142-84A6-00A3DA6684E0}"/>
              </a:ext>
            </a:extLst>
          </p:cNvPr>
          <p:cNvSpPr>
            <a:spLocks noGrp="1"/>
          </p:cNvSpPr>
          <p:nvPr>
            <p:ph type="dt" sz="half" idx="10"/>
          </p:nvPr>
        </p:nvSpPr>
        <p:spPr>
          <a:xfrm>
            <a:off x="10588873" y="6634666"/>
            <a:ext cx="678071" cy="123111"/>
          </a:xfrm>
        </p:spPr>
        <p:txBody>
          <a:bodyPr/>
          <a:lstStyle/>
          <a:p>
            <a:fld id="{50FCDBF0-F14B-48F0-AC07-A8F923C4BC49}" type="datetime4">
              <a:rPr lang="de-DE" smtClean="0">
                <a:latin typeface="FAUSans Office" panose="020B0504010101010104" pitchFamily="34" charset="77"/>
                <a:cs typeface="FAUSans Office" panose="020B0504010101010104" pitchFamily="34" charset="77"/>
              </a:rPr>
              <a:pPr/>
              <a:t>24. Juni 2024</a:t>
            </a:fld>
            <a:endParaRPr lang="de-DE" dirty="0">
              <a:latin typeface="FAUSans Office" panose="020B0504010101010104" pitchFamily="34" charset="77"/>
              <a:cs typeface="FAUSans Office" panose="020B0504010101010104" pitchFamily="34" charset="77"/>
            </a:endParaRPr>
          </a:p>
        </p:txBody>
      </p:sp>
      <p:sp>
        <p:nvSpPr>
          <p:cNvPr id="4" name="Fußzeilenplatzhalter 3">
            <a:extLst>
              <a:ext uri="{FF2B5EF4-FFF2-40B4-BE49-F238E27FC236}">
                <a16:creationId xmlns:a16="http://schemas.microsoft.com/office/drawing/2014/main" id="{60952479-7EB1-4953-9314-0FDC5957FC6D}"/>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5" name="Foliennummernplatzhalter 4">
            <a:extLst>
              <a:ext uri="{FF2B5EF4-FFF2-40B4-BE49-F238E27FC236}">
                <a16:creationId xmlns:a16="http://schemas.microsoft.com/office/drawing/2014/main" id="{60267688-A6BF-4668-9F1C-C7B77AC8CCCD}"/>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21</a:t>
            </a:fld>
            <a:endParaRPr lang="de-DE">
              <a:latin typeface="FAUSans Office" panose="020B0504010101010104" pitchFamily="34" charset="77"/>
              <a:cs typeface="FAUSans Office" panose="020B0504010101010104" pitchFamily="34" charset="77"/>
            </a:endParaRPr>
          </a:p>
        </p:txBody>
      </p:sp>
      <p:sp>
        <p:nvSpPr>
          <p:cNvPr id="6" name="Titel 5">
            <a:extLst>
              <a:ext uri="{FF2B5EF4-FFF2-40B4-BE49-F238E27FC236}">
                <a16:creationId xmlns:a16="http://schemas.microsoft.com/office/drawing/2014/main" id="{4E47860E-E638-4F58-9AFE-0194B7901BA8}"/>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Textfolie | dreispaltig</a:t>
            </a:r>
          </a:p>
        </p:txBody>
      </p:sp>
      <p:sp>
        <p:nvSpPr>
          <p:cNvPr id="8" name="Textplatzhalter 7">
            <a:extLst>
              <a:ext uri="{FF2B5EF4-FFF2-40B4-BE49-F238E27FC236}">
                <a16:creationId xmlns:a16="http://schemas.microsoft.com/office/drawing/2014/main" id="{AB2EAEF6-C190-4852-B41A-6E47A99343D1}"/>
              </a:ext>
            </a:extLst>
          </p:cNvPr>
          <p:cNvSpPr>
            <a:spLocks noGrp="1"/>
          </p:cNvSpPr>
          <p:nvPr>
            <p:ph type="body" sz="quarter" idx="16"/>
          </p:nvPr>
        </p:nvSpPr>
        <p:spPr>
          <a:xfrm>
            <a:off x="518318" y="1631157"/>
            <a:ext cx="3568821" cy="4569618"/>
          </a:xfrm>
        </p:spPr>
        <p:txBody>
          <a:bodyPr/>
          <a:lstStyle/>
          <a:p>
            <a:r>
              <a:rPr lang="de-DE" b="1" dirty="0">
                <a:latin typeface="FAUSans Office" panose="020B0504010101010104" pitchFamily="34" charset="77"/>
                <a:cs typeface="FAUSans Office" panose="020B0504010101010104" pitchFamily="34" charset="77"/>
              </a:rPr>
              <a:t>Lorem ipsum dolor sit amet,</a:t>
            </a:r>
          </a:p>
          <a:p>
            <a:r>
              <a:rPr lang="de-DE" dirty="0">
                <a:latin typeface="FAUSans Office" panose="020B0504010101010104" pitchFamily="34" charset="77"/>
                <a:cs typeface="FAUSans Office" panose="020B0504010101010104" pitchFamily="34" charset="77"/>
              </a:rPr>
              <a:t>consetetur sadipscing elitr, sed diam nonumy eirmod tempor invidunt ut labore et dolore magna aliquyam erat, sed diam voluptua.</a:t>
            </a:r>
          </a:p>
          <a:p>
            <a:pPr lvl="1"/>
            <a:r>
              <a:rPr lang="de-DE" dirty="0">
                <a:latin typeface="FAUSans Office" panose="020B0504010101010104" pitchFamily="34" charset="77"/>
                <a:cs typeface="FAUSans Office" panose="020B0504010101010104" pitchFamily="34" charset="77"/>
              </a:rPr>
              <a:t>At vero eos et accusam et justo duo dolores et ea rebum. Stet clita kasd gubergren, no sea takimata sanctus.</a:t>
            </a:r>
          </a:p>
        </p:txBody>
      </p:sp>
      <p:sp>
        <p:nvSpPr>
          <p:cNvPr id="12" name="Textplatzhalter 11">
            <a:extLst>
              <a:ext uri="{FF2B5EF4-FFF2-40B4-BE49-F238E27FC236}">
                <a16:creationId xmlns:a16="http://schemas.microsoft.com/office/drawing/2014/main" id="{467C5110-4D48-467F-A3EF-19C841E1AB5E}"/>
              </a:ext>
            </a:extLst>
          </p:cNvPr>
          <p:cNvSpPr>
            <a:spLocks noGrp="1"/>
          </p:cNvSpPr>
          <p:nvPr>
            <p:ph type="body" sz="quarter" idx="17"/>
          </p:nvPr>
        </p:nvSpPr>
        <p:spPr>
          <a:xfrm>
            <a:off x="8107242" y="1631157"/>
            <a:ext cx="3568821" cy="4569618"/>
          </a:xfrm>
        </p:spPr>
        <p:txBody>
          <a:bodyPr/>
          <a:lstStyle/>
          <a:p>
            <a:r>
              <a:rPr lang="de-DE" b="1" dirty="0">
                <a:latin typeface="FAUSans Office" panose="020B0504010101010104" pitchFamily="34" charset="77"/>
                <a:cs typeface="FAUSans Office" panose="020B0504010101010104" pitchFamily="34" charset="77"/>
              </a:rPr>
              <a:t>Lorem ipsum dolor sit amet,</a:t>
            </a:r>
          </a:p>
          <a:p>
            <a:r>
              <a:rPr lang="de-DE" dirty="0">
                <a:latin typeface="FAUSans Office" panose="020B0504010101010104" pitchFamily="34" charset="77"/>
                <a:cs typeface="FAUSans Office" panose="020B0504010101010104" pitchFamily="34" charset="77"/>
              </a:rPr>
              <a:t>consetetur sadipscing elitr, sed diam nonumy eirmod tempor invidunt ut labore et dolore magna aliquyam erat, sed diam voluptua.</a:t>
            </a:r>
          </a:p>
          <a:p>
            <a:pPr lvl="1"/>
            <a:r>
              <a:rPr lang="de-DE" dirty="0">
                <a:latin typeface="FAUSans Office" panose="020B0504010101010104" pitchFamily="34" charset="77"/>
                <a:cs typeface="FAUSans Office" panose="020B0504010101010104" pitchFamily="34" charset="77"/>
              </a:rPr>
              <a:t>At vero eos et accusam et justo duo dolores et ea rebum. Stet clita kasd gubergren, no sea takimata sanctus.</a:t>
            </a:r>
          </a:p>
        </p:txBody>
      </p:sp>
      <p:sp>
        <p:nvSpPr>
          <p:cNvPr id="13" name="Textplatzhalter 12">
            <a:extLst>
              <a:ext uri="{FF2B5EF4-FFF2-40B4-BE49-F238E27FC236}">
                <a16:creationId xmlns:a16="http://schemas.microsoft.com/office/drawing/2014/main" id="{59B3A426-4025-46C1-AB8F-D7748A988734}"/>
              </a:ext>
            </a:extLst>
          </p:cNvPr>
          <p:cNvSpPr>
            <a:spLocks noGrp="1"/>
          </p:cNvSpPr>
          <p:nvPr>
            <p:ph type="body" sz="quarter" idx="18"/>
          </p:nvPr>
        </p:nvSpPr>
        <p:spPr>
          <a:xfrm>
            <a:off x="4312780" y="1631157"/>
            <a:ext cx="3568821" cy="4569618"/>
          </a:xfrm>
        </p:spPr>
        <p:txBody>
          <a:bodyPr/>
          <a:lstStyle/>
          <a:p>
            <a:r>
              <a:rPr lang="de-DE" b="1" dirty="0">
                <a:latin typeface="FAUSans Office" panose="020B0504010101010104" pitchFamily="34" charset="77"/>
                <a:cs typeface="FAUSans Office" panose="020B0504010101010104" pitchFamily="34" charset="77"/>
              </a:rPr>
              <a:t>Lorem ipsum dolor sit amet,</a:t>
            </a:r>
          </a:p>
          <a:p>
            <a:r>
              <a:rPr lang="de-DE" dirty="0">
                <a:latin typeface="FAUSans Office" panose="020B0504010101010104" pitchFamily="34" charset="77"/>
                <a:cs typeface="FAUSans Office" panose="020B0504010101010104" pitchFamily="34" charset="77"/>
              </a:rPr>
              <a:t>consetetur sadipscing elitr, sed diam nonumy eirmod tempor invidunt ut labore et dolore magna aliquyam erat, sed diam voluptua.</a:t>
            </a:r>
          </a:p>
          <a:p>
            <a:pPr lvl="1"/>
            <a:r>
              <a:rPr lang="de-DE" dirty="0">
                <a:latin typeface="FAUSans Office" panose="020B0504010101010104" pitchFamily="34" charset="77"/>
                <a:cs typeface="FAUSans Office" panose="020B0504010101010104" pitchFamily="34" charset="77"/>
              </a:rPr>
              <a:t>At vero eos et accusam et justo duo dolores et ea rebum. Stet clita kasd gubergren, no sea takimata sanctus.</a:t>
            </a:r>
          </a:p>
        </p:txBody>
      </p:sp>
      <p:sp>
        <p:nvSpPr>
          <p:cNvPr id="19" name="Bildplatzhalter 18">
            <a:extLst>
              <a:ext uri="{FF2B5EF4-FFF2-40B4-BE49-F238E27FC236}">
                <a16:creationId xmlns:a16="http://schemas.microsoft.com/office/drawing/2014/main" id="{7828B33E-FFA2-41E0-BA81-A089DDF18E93}"/>
              </a:ext>
            </a:extLst>
          </p:cNvPr>
          <p:cNvSpPr>
            <a:spLocks noGrp="1"/>
          </p:cNvSpPr>
          <p:nvPr>
            <p:ph type="pic" sz="quarter" idx="38"/>
          </p:nvPr>
        </p:nvSpPr>
        <p:spPr/>
        <p:txBody>
          <a:bodyPr/>
          <a:lstStyle/>
          <a:p>
            <a:endParaRPr lang="de-DE"/>
          </a:p>
        </p:txBody>
      </p:sp>
      <p:sp>
        <p:nvSpPr>
          <p:cNvPr id="7" name="Textplatzhalter 6">
            <a:extLst>
              <a:ext uri="{FF2B5EF4-FFF2-40B4-BE49-F238E27FC236}">
                <a16:creationId xmlns:a16="http://schemas.microsoft.com/office/drawing/2014/main" id="{85E52A14-2E01-47C0-B792-9A89851B7DDB}"/>
              </a:ext>
            </a:extLst>
          </p:cNvPr>
          <p:cNvSpPr>
            <a:spLocks noGrp="1"/>
          </p:cNvSpPr>
          <p:nvPr>
            <p:ph type="body" sz="quarter" idx="37"/>
          </p:nvPr>
        </p:nvSpPr>
        <p:spPr>
          <a:xfrm>
            <a:off x="517525" y="687388"/>
            <a:ext cx="6845300" cy="249237"/>
          </a:xfrm>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Tree>
    <p:extLst>
      <p:ext uri="{BB962C8B-B14F-4D97-AF65-F5344CB8AC3E}">
        <p14:creationId xmlns:p14="http://schemas.microsoft.com/office/powerpoint/2010/main" val="15790773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588873" y="6634666"/>
            <a:ext cx="678071" cy="123111"/>
          </a:xfrm>
        </p:spPr>
        <p:txBody>
          <a:bodyPr/>
          <a:lstStyle/>
          <a:p>
            <a:fld id="{7B7E7033-F2A6-4AC1-B039-BEB8CBA444FC}" type="datetime4">
              <a:rPr lang="de-DE" smtClean="0">
                <a:latin typeface="FAUSans Office" panose="020B0504010101010104" pitchFamily="34" charset="77"/>
                <a:cs typeface="FAUSans Office" panose="020B0504010101010104" pitchFamily="34" charset="77"/>
              </a:rPr>
              <a:pPr/>
              <a:t>24.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22</a:t>
            </a:fld>
            <a:endParaRPr lang="de-DE">
              <a:latin typeface="FAUSans Office" panose="020B0504010101010104" pitchFamily="34" charset="77"/>
              <a:cs typeface="FAUSans Office" panose="020B0504010101010104" pitchFamily="34" charset="77"/>
            </a:endParaRPr>
          </a:p>
        </p:txBody>
      </p:sp>
      <p:sp>
        <p:nvSpPr>
          <p:cNvPr id="10" name="Titel 9">
            <a:extLst>
              <a:ext uri="{FF2B5EF4-FFF2-40B4-BE49-F238E27FC236}">
                <a16:creationId xmlns:a16="http://schemas.microsoft.com/office/drawing/2014/main" id="{5F78A223-BDAD-49EC-B5E7-DBADD099B6F2}"/>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CCF</a:t>
            </a:r>
          </a:p>
        </p:txBody>
      </p:sp>
      <p:sp>
        <p:nvSpPr>
          <p:cNvPr id="17" name="Bildplatzhalter 16">
            <a:extLst>
              <a:ext uri="{FF2B5EF4-FFF2-40B4-BE49-F238E27FC236}">
                <a16:creationId xmlns:a16="http://schemas.microsoft.com/office/drawing/2014/main" id="{1A3E509A-0E9E-4B5A-8AD3-B5C8DDF55E93}"/>
              </a:ext>
            </a:extLst>
          </p:cNvPr>
          <p:cNvSpPr>
            <a:spLocks noGrp="1"/>
          </p:cNvSpPr>
          <p:nvPr>
            <p:ph type="pic" sz="quarter" idx="38"/>
          </p:nvPr>
        </p:nvSpPr>
        <p:spPr/>
        <p:txBody>
          <a:bodyPr/>
          <a:lstStyle/>
          <a:p>
            <a:endParaRPr lang="de-DE"/>
          </a:p>
        </p:txBody>
      </p:sp>
      <p:sp>
        <p:nvSpPr>
          <p:cNvPr id="12" name="Textplatzhalter 11">
            <a:extLst>
              <a:ext uri="{FF2B5EF4-FFF2-40B4-BE49-F238E27FC236}">
                <a16:creationId xmlns:a16="http://schemas.microsoft.com/office/drawing/2014/main" id="{508D5002-CE98-4178-9670-FF84A064E91A}"/>
              </a:ext>
            </a:extLst>
          </p:cNvPr>
          <p:cNvSpPr>
            <a:spLocks noGrp="1"/>
          </p:cNvSpPr>
          <p:nvPr>
            <p:ph type="body" sz="quarter" idx="37"/>
          </p:nvPr>
        </p:nvSpPr>
        <p:spPr>
          <a:xfrm>
            <a:off x="517525" y="687388"/>
            <a:ext cx="6845300" cy="257250"/>
          </a:xfrm>
        </p:spPr>
        <p:txBody>
          <a:bodyPr/>
          <a:lstStyle/>
          <a:p>
            <a:r>
              <a:rPr lang="en-US" dirty="0"/>
              <a:t>Confidential Consortium Framework</a:t>
            </a:r>
            <a:endParaRPr lang="en-US" dirty="0">
              <a:latin typeface="FAUSans Office" panose="020B0504010101010104" pitchFamily="34" charset="77"/>
              <a:cs typeface="FAUSans Office" panose="020B0504010101010104" pitchFamily="34" charset="77"/>
            </a:endParaRPr>
          </a:p>
        </p:txBody>
      </p:sp>
      <p:sp>
        <p:nvSpPr>
          <p:cNvPr id="9" name="Abgerundetes Rechteck 8">
            <a:extLst>
              <a:ext uri="{FF2B5EF4-FFF2-40B4-BE49-F238E27FC236}">
                <a16:creationId xmlns:a16="http://schemas.microsoft.com/office/drawing/2014/main" id="{D186C877-A7A9-1FED-006D-42C3A56A0698}"/>
              </a:ext>
            </a:extLst>
          </p:cNvPr>
          <p:cNvSpPr/>
          <p:nvPr/>
        </p:nvSpPr>
        <p:spPr>
          <a:xfrm>
            <a:off x="4656190" y="1371601"/>
            <a:ext cx="4090768" cy="4799012"/>
          </a:xfrm>
          <a:prstGeom prst="roundRect">
            <a:avLst/>
          </a:prstGeom>
          <a:solidFill>
            <a:srgbClr val="ED9D9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15" name="Textfeld 14">
            <a:extLst>
              <a:ext uri="{FF2B5EF4-FFF2-40B4-BE49-F238E27FC236}">
                <a16:creationId xmlns:a16="http://schemas.microsoft.com/office/drawing/2014/main" id="{6F774B67-4D9C-2148-B374-4F2EE3F06190}"/>
              </a:ext>
            </a:extLst>
          </p:cNvPr>
          <p:cNvSpPr txBox="1"/>
          <p:nvPr/>
        </p:nvSpPr>
        <p:spPr>
          <a:xfrm flipH="1">
            <a:off x="5811993" y="1528869"/>
            <a:ext cx="1924311" cy="312330"/>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2000" b="1" i="0" u="none" strike="noStrike" kern="1200" cap="none" spc="0" normalizeH="0" baseline="0" noProof="0" dirty="0" err="1">
                <a:ln>
                  <a:noFill/>
                </a:ln>
                <a:solidFill>
                  <a:prstClr val="black"/>
                </a:solidFill>
                <a:effectLst/>
                <a:uLnTx/>
                <a:uFillTx/>
                <a:latin typeface="Arial"/>
                <a:ea typeface="+mn-ea"/>
                <a:cs typeface="+mn-cs"/>
              </a:rPr>
              <a:t>Untrusted</a:t>
            </a:r>
            <a:r>
              <a:rPr kumimoji="0" lang="de-DE" sz="2000" b="1" i="0" u="none" strike="noStrike" kern="1200" cap="none" spc="0" normalizeH="0" baseline="0" noProof="0" dirty="0">
                <a:ln>
                  <a:noFill/>
                </a:ln>
                <a:solidFill>
                  <a:prstClr val="black"/>
                </a:solidFill>
                <a:effectLst/>
                <a:uLnTx/>
                <a:uFillTx/>
                <a:latin typeface="Arial"/>
                <a:ea typeface="+mn-ea"/>
                <a:cs typeface="+mn-cs"/>
              </a:rPr>
              <a:t> Host</a:t>
            </a:r>
          </a:p>
        </p:txBody>
      </p:sp>
      <p:sp>
        <p:nvSpPr>
          <p:cNvPr id="18" name="Rechteck 17">
            <a:extLst>
              <a:ext uri="{FF2B5EF4-FFF2-40B4-BE49-F238E27FC236}">
                <a16:creationId xmlns:a16="http://schemas.microsoft.com/office/drawing/2014/main" id="{81973561-E95D-E91B-CFE6-BB586E47F15D}"/>
              </a:ext>
            </a:extLst>
          </p:cNvPr>
          <p:cNvSpPr/>
          <p:nvPr/>
        </p:nvSpPr>
        <p:spPr>
          <a:xfrm>
            <a:off x="5181006" y="1911592"/>
            <a:ext cx="3036562" cy="3034815"/>
          </a:xfrm>
          <a:prstGeom prst="rect">
            <a:avLst/>
          </a:prstGeom>
          <a:solidFill>
            <a:srgbClr val="79AF8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0" name="Textfeld 19">
            <a:extLst>
              <a:ext uri="{FF2B5EF4-FFF2-40B4-BE49-F238E27FC236}">
                <a16:creationId xmlns:a16="http://schemas.microsoft.com/office/drawing/2014/main" id="{9A1B47DC-236C-3FD2-E1F2-1D78E9E0DC7C}"/>
              </a:ext>
            </a:extLst>
          </p:cNvPr>
          <p:cNvSpPr txBox="1"/>
          <p:nvPr/>
        </p:nvSpPr>
        <p:spPr>
          <a:xfrm>
            <a:off x="6492796" y="1969035"/>
            <a:ext cx="500137" cy="312330"/>
          </a:xfrm>
          <a:prstGeom prst="rect">
            <a:avLst/>
          </a:prstGeom>
          <a:noFill/>
        </p:spPr>
        <p:txBody>
          <a:bodyPr wrap="non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2000" b="1" i="0" u="none" strike="noStrike" kern="1200" cap="none" spc="0" normalizeH="0" baseline="0" noProof="0" dirty="0">
                <a:ln>
                  <a:noFill/>
                </a:ln>
                <a:solidFill>
                  <a:prstClr val="black"/>
                </a:solidFill>
                <a:effectLst/>
                <a:uLnTx/>
                <a:uFillTx/>
                <a:latin typeface="Arial"/>
                <a:ea typeface="+mn-ea"/>
                <a:cs typeface="+mn-cs"/>
              </a:rPr>
              <a:t>TEE</a:t>
            </a:r>
          </a:p>
        </p:txBody>
      </p:sp>
      <p:sp>
        <p:nvSpPr>
          <p:cNvPr id="21" name="Rechteck 20">
            <a:extLst>
              <a:ext uri="{FF2B5EF4-FFF2-40B4-BE49-F238E27FC236}">
                <a16:creationId xmlns:a16="http://schemas.microsoft.com/office/drawing/2014/main" id="{DEEAE5BA-6C6E-F1B7-297C-C6BF1E39A565}"/>
              </a:ext>
            </a:extLst>
          </p:cNvPr>
          <p:cNvSpPr/>
          <p:nvPr/>
        </p:nvSpPr>
        <p:spPr>
          <a:xfrm>
            <a:off x="6890341" y="5221626"/>
            <a:ext cx="1143000" cy="6737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2" name="Rechteck 21">
            <a:extLst>
              <a:ext uri="{FF2B5EF4-FFF2-40B4-BE49-F238E27FC236}">
                <a16:creationId xmlns:a16="http://schemas.microsoft.com/office/drawing/2014/main" id="{00DDD9D9-0BBE-1970-1C96-9699B3CA45ED}"/>
              </a:ext>
            </a:extLst>
          </p:cNvPr>
          <p:cNvSpPr/>
          <p:nvPr/>
        </p:nvSpPr>
        <p:spPr>
          <a:xfrm>
            <a:off x="5374941" y="5221626"/>
            <a:ext cx="1143000" cy="6737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3" name="Rechteck 22">
            <a:extLst>
              <a:ext uri="{FF2B5EF4-FFF2-40B4-BE49-F238E27FC236}">
                <a16:creationId xmlns:a16="http://schemas.microsoft.com/office/drawing/2014/main" id="{A8A3965F-5CF8-58EA-E60B-1263CC36D4F4}"/>
              </a:ext>
            </a:extLst>
          </p:cNvPr>
          <p:cNvSpPr/>
          <p:nvPr/>
        </p:nvSpPr>
        <p:spPr>
          <a:xfrm>
            <a:off x="6890341" y="3728621"/>
            <a:ext cx="1143000" cy="6737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4" name="Rechteck 23">
            <a:extLst>
              <a:ext uri="{FF2B5EF4-FFF2-40B4-BE49-F238E27FC236}">
                <a16:creationId xmlns:a16="http://schemas.microsoft.com/office/drawing/2014/main" id="{8FDF48E6-F01F-AA85-0813-EAE1BC0FC70C}"/>
              </a:ext>
            </a:extLst>
          </p:cNvPr>
          <p:cNvSpPr/>
          <p:nvPr/>
        </p:nvSpPr>
        <p:spPr>
          <a:xfrm>
            <a:off x="5374941" y="3728621"/>
            <a:ext cx="1143000" cy="6737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5" name="Rechteck 24">
            <a:extLst>
              <a:ext uri="{FF2B5EF4-FFF2-40B4-BE49-F238E27FC236}">
                <a16:creationId xmlns:a16="http://schemas.microsoft.com/office/drawing/2014/main" id="{EB20F9B4-2104-9BE0-9660-04800587013B}"/>
              </a:ext>
            </a:extLst>
          </p:cNvPr>
          <p:cNvSpPr/>
          <p:nvPr/>
        </p:nvSpPr>
        <p:spPr>
          <a:xfrm>
            <a:off x="6913273" y="2582779"/>
            <a:ext cx="1143000" cy="6737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6" name="Rechteck 25">
            <a:extLst>
              <a:ext uri="{FF2B5EF4-FFF2-40B4-BE49-F238E27FC236}">
                <a16:creationId xmlns:a16="http://schemas.microsoft.com/office/drawing/2014/main" id="{2128CF65-0F9E-D8B2-9A9D-81FC168CEA11}"/>
              </a:ext>
            </a:extLst>
          </p:cNvPr>
          <p:cNvSpPr/>
          <p:nvPr/>
        </p:nvSpPr>
        <p:spPr>
          <a:xfrm>
            <a:off x="5374941" y="2590800"/>
            <a:ext cx="1143000" cy="6737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7" name="Textfeld 26">
            <a:extLst>
              <a:ext uri="{FF2B5EF4-FFF2-40B4-BE49-F238E27FC236}">
                <a16:creationId xmlns:a16="http://schemas.microsoft.com/office/drawing/2014/main" id="{B291B3B1-E740-F128-8E28-784293B1F3A5}"/>
              </a:ext>
            </a:extLst>
          </p:cNvPr>
          <p:cNvSpPr txBox="1"/>
          <p:nvPr/>
        </p:nvSpPr>
        <p:spPr>
          <a:xfrm>
            <a:off x="5441114" y="2659335"/>
            <a:ext cx="1010653" cy="520655"/>
          </a:xfrm>
          <a:prstGeom prst="rect">
            <a:avLst/>
          </a:prstGeom>
          <a:noFill/>
        </p:spPr>
        <p:txBody>
          <a:bodyPr wrap="squar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a:ln>
                  <a:noFill/>
                </a:ln>
                <a:solidFill>
                  <a:prstClr val="black"/>
                </a:solidFill>
                <a:effectLst/>
                <a:uLnTx/>
                <a:uFillTx/>
                <a:latin typeface="Arial"/>
                <a:ea typeface="+mn-ea"/>
                <a:cs typeface="+mn-cs"/>
              </a:rPr>
              <a:t>Key-</a:t>
            </a:r>
            <a:r>
              <a:rPr kumimoji="0" lang="de-DE" sz="1600" b="1" i="0" u="none" strike="noStrike" kern="1200" cap="none" spc="0" normalizeH="0" baseline="0" noProof="0" dirty="0" err="1">
                <a:ln>
                  <a:noFill/>
                </a:ln>
                <a:solidFill>
                  <a:prstClr val="black"/>
                </a:solidFill>
                <a:effectLst/>
                <a:uLnTx/>
                <a:uFillTx/>
                <a:latin typeface="Arial"/>
                <a:ea typeface="+mn-ea"/>
                <a:cs typeface="+mn-cs"/>
              </a:rPr>
              <a:t>value</a:t>
            </a:r>
            <a:r>
              <a:rPr kumimoji="0" lang="de-DE" sz="1600" b="1" i="0" u="none" strike="noStrike" kern="1200" cap="none" spc="0" normalizeH="0" baseline="0" noProof="0" dirty="0">
                <a:ln>
                  <a:noFill/>
                </a:ln>
                <a:solidFill>
                  <a:prstClr val="black"/>
                </a:solidFill>
                <a:effectLst/>
                <a:uLnTx/>
                <a:uFillTx/>
                <a:latin typeface="Arial"/>
                <a:ea typeface="+mn-ea"/>
                <a:cs typeface="+mn-cs"/>
              </a:rPr>
              <a:t> Store</a:t>
            </a:r>
          </a:p>
        </p:txBody>
      </p:sp>
      <p:sp>
        <p:nvSpPr>
          <p:cNvPr id="28" name="Textfeld 27">
            <a:extLst>
              <a:ext uri="{FF2B5EF4-FFF2-40B4-BE49-F238E27FC236}">
                <a16:creationId xmlns:a16="http://schemas.microsoft.com/office/drawing/2014/main" id="{3B0FE41D-BFA8-61BB-89A3-45F688250503}"/>
              </a:ext>
            </a:extLst>
          </p:cNvPr>
          <p:cNvSpPr txBox="1"/>
          <p:nvPr/>
        </p:nvSpPr>
        <p:spPr>
          <a:xfrm>
            <a:off x="6916424" y="2657559"/>
            <a:ext cx="1143000" cy="520655"/>
          </a:xfrm>
          <a:prstGeom prst="rect">
            <a:avLst/>
          </a:prstGeom>
          <a:noFill/>
        </p:spPr>
        <p:txBody>
          <a:bodyPr wrap="squar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600" b="1" dirty="0" err="1">
                <a:solidFill>
                  <a:prstClr val="black"/>
                </a:solidFill>
                <a:latin typeface="Arial"/>
              </a:rPr>
              <a:t>Application</a:t>
            </a:r>
            <a:r>
              <a:rPr lang="de-DE" sz="1600" b="1" dirty="0">
                <a:solidFill>
                  <a:prstClr val="black"/>
                </a:solidFill>
                <a:latin typeface="Arial"/>
              </a:rPr>
              <a:t> </a:t>
            </a:r>
            <a:r>
              <a:rPr lang="de-DE" sz="1600" b="1" dirty="0" err="1">
                <a:solidFill>
                  <a:prstClr val="black"/>
                </a:solidFill>
                <a:latin typeface="Arial"/>
              </a:rPr>
              <a:t>Logic</a:t>
            </a:r>
            <a:endParaRPr kumimoji="0" lang="de-DE" sz="1600" b="1" i="0" u="none" strike="noStrike" kern="1200" cap="none" spc="0" normalizeH="0" baseline="0" noProof="0" dirty="0">
              <a:ln>
                <a:noFill/>
              </a:ln>
              <a:solidFill>
                <a:prstClr val="black"/>
              </a:solidFill>
              <a:effectLst/>
              <a:uLnTx/>
              <a:uFillTx/>
              <a:latin typeface="Arial"/>
              <a:ea typeface="+mn-ea"/>
              <a:cs typeface="+mn-cs"/>
            </a:endParaRPr>
          </a:p>
        </p:txBody>
      </p:sp>
      <p:sp>
        <p:nvSpPr>
          <p:cNvPr id="29" name="Textfeld 28">
            <a:extLst>
              <a:ext uri="{FF2B5EF4-FFF2-40B4-BE49-F238E27FC236}">
                <a16:creationId xmlns:a16="http://schemas.microsoft.com/office/drawing/2014/main" id="{F772BA12-9620-20E2-FCC9-DF7FB7999F35}"/>
              </a:ext>
            </a:extLst>
          </p:cNvPr>
          <p:cNvSpPr txBox="1"/>
          <p:nvPr/>
        </p:nvSpPr>
        <p:spPr>
          <a:xfrm>
            <a:off x="5374940" y="3805177"/>
            <a:ext cx="1143000" cy="520655"/>
          </a:xfrm>
          <a:prstGeom prst="rect">
            <a:avLst/>
          </a:prstGeom>
          <a:noFill/>
        </p:spPr>
        <p:txBody>
          <a:bodyPr wrap="squar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600" b="1" dirty="0">
                <a:solidFill>
                  <a:prstClr val="black"/>
                </a:solidFill>
                <a:latin typeface="Arial"/>
              </a:rPr>
              <a:t>Transaction Handler</a:t>
            </a:r>
            <a:endParaRPr kumimoji="0" lang="de-DE" sz="1600" b="1" i="0" u="none" strike="noStrike" kern="1200" cap="none" spc="0" normalizeH="0" baseline="0" noProof="0" dirty="0">
              <a:ln>
                <a:noFill/>
              </a:ln>
              <a:solidFill>
                <a:prstClr val="black"/>
              </a:solidFill>
              <a:effectLst/>
              <a:uLnTx/>
              <a:uFillTx/>
              <a:latin typeface="Arial"/>
              <a:ea typeface="+mn-ea"/>
              <a:cs typeface="+mn-cs"/>
            </a:endParaRPr>
          </a:p>
        </p:txBody>
      </p:sp>
      <p:sp>
        <p:nvSpPr>
          <p:cNvPr id="30" name="Textfeld 29">
            <a:extLst>
              <a:ext uri="{FF2B5EF4-FFF2-40B4-BE49-F238E27FC236}">
                <a16:creationId xmlns:a16="http://schemas.microsoft.com/office/drawing/2014/main" id="{68012D03-FF4C-057B-9146-3292A1F659B9}"/>
              </a:ext>
            </a:extLst>
          </p:cNvPr>
          <p:cNvSpPr txBox="1"/>
          <p:nvPr/>
        </p:nvSpPr>
        <p:spPr>
          <a:xfrm>
            <a:off x="6890340" y="3937404"/>
            <a:ext cx="1143000" cy="249812"/>
          </a:xfrm>
          <a:prstGeom prst="rect">
            <a:avLst/>
          </a:prstGeom>
          <a:noFill/>
        </p:spPr>
        <p:txBody>
          <a:bodyPr wrap="squar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600" b="1" dirty="0">
                <a:solidFill>
                  <a:prstClr val="black"/>
                </a:solidFill>
                <a:latin typeface="Arial"/>
              </a:rPr>
              <a:t>Consensus</a:t>
            </a:r>
            <a:endParaRPr kumimoji="0" lang="de-DE" sz="1600" b="1" i="0" u="none" strike="noStrike" kern="1200" cap="none" spc="0" normalizeH="0" baseline="0" noProof="0" dirty="0">
              <a:ln>
                <a:noFill/>
              </a:ln>
              <a:solidFill>
                <a:prstClr val="black"/>
              </a:solidFill>
              <a:effectLst/>
              <a:uLnTx/>
              <a:uFillTx/>
              <a:latin typeface="Arial"/>
              <a:ea typeface="+mn-ea"/>
              <a:cs typeface="+mn-cs"/>
            </a:endParaRPr>
          </a:p>
        </p:txBody>
      </p:sp>
      <p:sp>
        <p:nvSpPr>
          <p:cNvPr id="31" name="Textfeld 30">
            <a:extLst>
              <a:ext uri="{FF2B5EF4-FFF2-40B4-BE49-F238E27FC236}">
                <a16:creationId xmlns:a16="http://schemas.microsoft.com/office/drawing/2014/main" id="{95716A29-F766-75B6-25CB-E31224CA43F7}"/>
              </a:ext>
            </a:extLst>
          </p:cNvPr>
          <p:cNvSpPr txBox="1"/>
          <p:nvPr/>
        </p:nvSpPr>
        <p:spPr>
          <a:xfrm>
            <a:off x="5397512" y="5417822"/>
            <a:ext cx="1076827" cy="249812"/>
          </a:xfrm>
          <a:prstGeom prst="rect">
            <a:avLst/>
          </a:prstGeom>
          <a:noFill/>
        </p:spPr>
        <p:txBody>
          <a:bodyPr wrap="squar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600" b="1" dirty="0">
                <a:solidFill>
                  <a:prstClr val="black"/>
                </a:solidFill>
                <a:latin typeface="Arial"/>
              </a:rPr>
              <a:t>Storage</a:t>
            </a:r>
            <a:endParaRPr kumimoji="0" lang="de-DE" sz="1600" b="1" i="0" u="none" strike="noStrike" kern="1200" cap="none" spc="0" normalizeH="0" baseline="0" noProof="0" dirty="0">
              <a:ln>
                <a:noFill/>
              </a:ln>
              <a:solidFill>
                <a:prstClr val="black"/>
              </a:solidFill>
              <a:effectLst/>
              <a:uLnTx/>
              <a:uFillTx/>
              <a:latin typeface="Arial"/>
              <a:ea typeface="+mn-ea"/>
              <a:cs typeface="+mn-cs"/>
            </a:endParaRPr>
          </a:p>
        </p:txBody>
      </p:sp>
      <p:sp>
        <p:nvSpPr>
          <p:cNvPr id="32" name="Textfeld 31">
            <a:extLst>
              <a:ext uri="{FF2B5EF4-FFF2-40B4-BE49-F238E27FC236}">
                <a16:creationId xmlns:a16="http://schemas.microsoft.com/office/drawing/2014/main" id="{329A42A5-B246-8BCF-9BAF-F23847B2E39C}"/>
              </a:ext>
            </a:extLst>
          </p:cNvPr>
          <p:cNvSpPr txBox="1"/>
          <p:nvPr/>
        </p:nvSpPr>
        <p:spPr>
          <a:xfrm>
            <a:off x="6910409" y="5433525"/>
            <a:ext cx="1076827" cy="249812"/>
          </a:xfrm>
          <a:prstGeom prst="rect">
            <a:avLst/>
          </a:prstGeom>
          <a:noFill/>
        </p:spPr>
        <p:txBody>
          <a:bodyPr wrap="squar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600" b="1" dirty="0">
                <a:solidFill>
                  <a:prstClr val="black"/>
                </a:solidFill>
                <a:latin typeface="Arial"/>
              </a:rPr>
              <a:t>Network</a:t>
            </a:r>
            <a:endParaRPr kumimoji="0" lang="de-DE" sz="1600" b="1" i="0" u="none" strike="noStrike" kern="1200" cap="none" spc="0" normalizeH="0" baseline="0" noProof="0" dirty="0">
              <a:ln>
                <a:noFill/>
              </a:ln>
              <a:solidFill>
                <a:prstClr val="black"/>
              </a:solidFill>
              <a:effectLst/>
              <a:uLnTx/>
              <a:uFillTx/>
              <a:latin typeface="Arial"/>
              <a:ea typeface="+mn-ea"/>
              <a:cs typeface="+mn-cs"/>
            </a:endParaRPr>
          </a:p>
        </p:txBody>
      </p:sp>
      <p:cxnSp>
        <p:nvCxnSpPr>
          <p:cNvPr id="37" name="Gerade Verbindung mit Pfeil 36">
            <a:extLst>
              <a:ext uri="{FF2B5EF4-FFF2-40B4-BE49-F238E27FC236}">
                <a16:creationId xmlns:a16="http://schemas.microsoft.com/office/drawing/2014/main" id="{251D26A2-020E-5D78-CE77-6D85C79200BA}"/>
              </a:ext>
            </a:extLst>
          </p:cNvPr>
          <p:cNvCxnSpPr>
            <a:stCxn id="26" idx="3"/>
            <a:endCxn id="28" idx="1"/>
          </p:cNvCxnSpPr>
          <p:nvPr/>
        </p:nvCxnSpPr>
        <p:spPr>
          <a:xfrm flipV="1">
            <a:off x="6517941" y="2917887"/>
            <a:ext cx="398483" cy="9797"/>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Gerade Verbindung mit Pfeil 38">
            <a:extLst>
              <a:ext uri="{FF2B5EF4-FFF2-40B4-BE49-F238E27FC236}">
                <a16:creationId xmlns:a16="http://schemas.microsoft.com/office/drawing/2014/main" id="{E739F31A-5E00-6ECF-DB9F-5312B2850D2E}"/>
              </a:ext>
            </a:extLst>
          </p:cNvPr>
          <p:cNvCxnSpPr>
            <a:stCxn id="25" idx="2"/>
          </p:cNvCxnSpPr>
          <p:nvPr/>
        </p:nvCxnSpPr>
        <p:spPr>
          <a:xfrm>
            <a:off x="7484773" y="3256547"/>
            <a:ext cx="0" cy="472074"/>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Gerade Verbindung mit Pfeil 40">
            <a:extLst>
              <a:ext uri="{FF2B5EF4-FFF2-40B4-BE49-F238E27FC236}">
                <a16:creationId xmlns:a16="http://schemas.microsoft.com/office/drawing/2014/main" id="{7A255D15-3083-195C-085E-5217E6FD17A5}"/>
              </a:ext>
            </a:extLst>
          </p:cNvPr>
          <p:cNvCxnSpPr>
            <a:stCxn id="26" idx="2"/>
          </p:cNvCxnSpPr>
          <p:nvPr/>
        </p:nvCxnSpPr>
        <p:spPr>
          <a:xfrm flipH="1">
            <a:off x="5946440" y="3264568"/>
            <a:ext cx="1" cy="464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Gewinkelte Verbindung 44">
            <a:extLst>
              <a:ext uri="{FF2B5EF4-FFF2-40B4-BE49-F238E27FC236}">
                <a16:creationId xmlns:a16="http://schemas.microsoft.com/office/drawing/2014/main" id="{37041BE4-5423-0CA0-6275-7C029514771E}"/>
              </a:ext>
            </a:extLst>
          </p:cNvPr>
          <p:cNvCxnSpPr>
            <a:stCxn id="24" idx="2"/>
          </p:cNvCxnSpPr>
          <p:nvPr/>
        </p:nvCxnSpPr>
        <p:spPr>
          <a:xfrm rot="16200000" flipH="1">
            <a:off x="6715607" y="3633223"/>
            <a:ext cx="12700" cy="1538332"/>
          </a:xfrm>
          <a:prstGeom prst="bentConnector4">
            <a:avLst>
              <a:gd name="adj1" fmla="val 1493024"/>
              <a:gd name="adj2" fmla="val 99908"/>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802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p:bldP spid="21" grpId="0" animBg="1"/>
      <p:bldP spid="22" grpId="0" animBg="1"/>
      <p:bldP spid="23" grpId="0" animBg="1"/>
      <p:bldP spid="24" grpId="0" animBg="1"/>
      <p:bldP spid="25" grpId="0" animBg="1"/>
      <p:bldP spid="26" grpId="0" animBg="1"/>
      <p:bldP spid="27" grpId="0"/>
      <p:bldP spid="28" grpId="0"/>
      <p:bldP spid="29" grpId="0"/>
      <p:bldP spid="30" grpId="0"/>
      <p:bldP spid="31" grpId="0"/>
      <p:bldP spid="3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588873" y="6634666"/>
            <a:ext cx="678071" cy="123111"/>
          </a:xfrm>
        </p:spPr>
        <p:txBody>
          <a:bodyPr/>
          <a:lstStyle/>
          <a:p>
            <a:fld id="{7B7E7033-F2A6-4AC1-B039-BEB8CBA444FC}" type="datetime4">
              <a:rPr lang="de-DE" smtClean="0">
                <a:latin typeface="FAUSans Office" panose="020B0504010101010104" pitchFamily="34" charset="77"/>
                <a:cs typeface="FAUSans Office" panose="020B0504010101010104" pitchFamily="34" charset="77"/>
              </a:rPr>
              <a:pPr/>
              <a:t>24.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23</a:t>
            </a:fld>
            <a:endParaRPr lang="de-DE">
              <a:latin typeface="FAUSans Office" panose="020B0504010101010104" pitchFamily="34" charset="77"/>
              <a:cs typeface="FAUSans Office" panose="020B0504010101010104" pitchFamily="34" charset="77"/>
            </a:endParaRPr>
          </a:p>
        </p:txBody>
      </p:sp>
      <p:sp>
        <p:nvSpPr>
          <p:cNvPr id="10" name="Titel 9">
            <a:extLst>
              <a:ext uri="{FF2B5EF4-FFF2-40B4-BE49-F238E27FC236}">
                <a16:creationId xmlns:a16="http://schemas.microsoft.com/office/drawing/2014/main" id="{5F78A223-BDAD-49EC-B5E7-DBADD099B6F2}"/>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CCF</a:t>
            </a:r>
          </a:p>
        </p:txBody>
      </p:sp>
      <p:sp>
        <p:nvSpPr>
          <p:cNvPr id="17" name="Bildplatzhalter 16">
            <a:extLst>
              <a:ext uri="{FF2B5EF4-FFF2-40B4-BE49-F238E27FC236}">
                <a16:creationId xmlns:a16="http://schemas.microsoft.com/office/drawing/2014/main" id="{1A3E509A-0E9E-4B5A-8AD3-B5C8DDF55E93}"/>
              </a:ext>
            </a:extLst>
          </p:cNvPr>
          <p:cNvSpPr>
            <a:spLocks noGrp="1"/>
          </p:cNvSpPr>
          <p:nvPr>
            <p:ph type="pic" sz="quarter" idx="38"/>
          </p:nvPr>
        </p:nvSpPr>
        <p:spPr/>
        <p:txBody>
          <a:bodyPr/>
          <a:lstStyle/>
          <a:p>
            <a:endParaRPr lang="de-DE"/>
          </a:p>
        </p:txBody>
      </p:sp>
      <p:sp>
        <p:nvSpPr>
          <p:cNvPr id="12" name="Textplatzhalter 11">
            <a:extLst>
              <a:ext uri="{FF2B5EF4-FFF2-40B4-BE49-F238E27FC236}">
                <a16:creationId xmlns:a16="http://schemas.microsoft.com/office/drawing/2014/main" id="{508D5002-CE98-4178-9670-FF84A064E91A}"/>
              </a:ext>
            </a:extLst>
          </p:cNvPr>
          <p:cNvSpPr>
            <a:spLocks noGrp="1"/>
          </p:cNvSpPr>
          <p:nvPr>
            <p:ph type="body" sz="quarter" idx="37"/>
          </p:nvPr>
        </p:nvSpPr>
        <p:spPr>
          <a:xfrm>
            <a:off x="517525" y="687388"/>
            <a:ext cx="6845300" cy="257250"/>
          </a:xfrm>
        </p:spPr>
        <p:txBody>
          <a:bodyPr/>
          <a:lstStyle/>
          <a:p>
            <a:r>
              <a:rPr lang="en-US" dirty="0"/>
              <a:t>Confidential Consortium Framework</a:t>
            </a:r>
            <a:endParaRPr lang="en-US" dirty="0">
              <a:latin typeface="FAUSans Office" panose="020B0504010101010104" pitchFamily="34" charset="77"/>
              <a:cs typeface="FAUSans Office" panose="020B0504010101010104" pitchFamily="34" charset="77"/>
            </a:endParaRPr>
          </a:p>
        </p:txBody>
      </p:sp>
      <p:sp>
        <p:nvSpPr>
          <p:cNvPr id="9" name="Abgerundetes Rechteck 8">
            <a:extLst>
              <a:ext uri="{FF2B5EF4-FFF2-40B4-BE49-F238E27FC236}">
                <a16:creationId xmlns:a16="http://schemas.microsoft.com/office/drawing/2014/main" id="{D186C877-A7A9-1FED-006D-42C3A56A0698}"/>
              </a:ext>
            </a:extLst>
          </p:cNvPr>
          <p:cNvSpPr/>
          <p:nvPr/>
        </p:nvSpPr>
        <p:spPr>
          <a:xfrm>
            <a:off x="4656190" y="1371601"/>
            <a:ext cx="4090768" cy="4799012"/>
          </a:xfrm>
          <a:prstGeom prst="roundRect">
            <a:avLst/>
          </a:prstGeom>
          <a:solidFill>
            <a:srgbClr val="ED9D9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15" name="Textfeld 14">
            <a:extLst>
              <a:ext uri="{FF2B5EF4-FFF2-40B4-BE49-F238E27FC236}">
                <a16:creationId xmlns:a16="http://schemas.microsoft.com/office/drawing/2014/main" id="{6F774B67-4D9C-2148-B374-4F2EE3F06190}"/>
              </a:ext>
            </a:extLst>
          </p:cNvPr>
          <p:cNvSpPr txBox="1"/>
          <p:nvPr/>
        </p:nvSpPr>
        <p:spPr>
          <a:xfrm flipH="1">
            <a:off x="5811993" y="1528869"/>
            <a:ext cx="1924311" cy="312330"/>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2000" b="1" i="0" u="none" strike="noStrike" kern="1200" cap="none" spc="0" normalizeH="0" baseline="0" noProof="0" dirty="0" err="1">
                <a:ln>
                  <a:noFill/>
                </a:ln>
                <a:solidFill>
                  <a:prstClr val="black"/>
                </a:solidFill>
                <a:effectLst/>
                <a:uLnTx/>
                <a:uFillTx/>
                <a:latin typeface="Arial"/>
                <a:ea typeface="+mn-ea"/>
                <a:cs typeface="+mn-cs"/>
              </a:rPr>
              <a:t>Untrusted</a:t>
            </a:r>
            <a:r>
              <a:rPr kumimoji="0" lang="de-DE" sz="2000" b="1" i="0" u="none" strike="noStrike" kern="1200" cap="none" spc="0" normalizeH="0" baseline="0" noProof="0" dirty="0">
                <a:ln>
                  <a:noFill/>
                </a:ln>
                <a:solidFill>
                  <a:prstClr val="black"/>
                </a:solidFill>
                <a:effectLst/>
                <a:uLnTx/>
                <a:uFillTx/>
                <a:latin typeface="Arial"/>
                <a:ea typeface="+mn-ea"/>
                <a:cs typeface="+mn-cs"/>
              </a:rPr>
              <a:t> Host</a:t>
            </a:r>
          </a:p>
        </p:txBody>
      </p:sp>
      <p:sp>
        <p:nvSpPr>
          <p:cNvPr id="18" name="Rechteck 17">
            <a:extLst>
              <a:ext uri="{FF2B5EF4-FFF2-40B4-BE49-F238E27FC236}">
                <a16:creationId xmlns:a16="http://schemas.microsoft.com/office/drawing/2014/main" id="{81973561-E95D-E91B-CFE6-BB586E47F15D}"/>
              </a:ext>
            </a:extLst>
          </p:cNvPr>
          <p:cNvSpPr/>
          <p:nvPr/>
        </p:nvSpPr>
        <p:spPr>
          <a:xfrm>
            <a:off x="5181006" y="1911592"/>
            <a:ext cx="3036562" cy="3034815"/>
          </a:xfrm>
          <a:prstGeom prst="rect">
            <a:avLst/>
          </a:prstGeom>
          <a:solidFill>
            <a:srgbClr val="79AF8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0" name="Textfeld 19">
            <a:extLst>
              <a:ext uri="{FF2B5EF4-FFF2-40B4-BE49-F238E27FC236}">
                <a16:creationId xmlns:a16="http://schemas.microsoft.com/office/drawing/2014/main" id="{9A1B47DC-236C-3FD2-E1F2-1D78E9E0DC7C}"/>
              </a:ext>
            </a:extLst>
          </p:cNvPr>
          <p:cNvSpPr txBox="1"/>
          <p:nvPr/>
        </p:nvSpPr>
        <p:spPr>
          <a:xfrm>
            <a:off x="6492796" y="1969035"/>
            <a:ext cx="500137" cy="312330"/>
          </a:xfrm>
          <a:prstGeom prst="rect">
            <a:avLst/>
          </a:prstGeom>
          <a:noFill/>
        </p:spPr>
        <p:txBody>
          <a:bodyPr wrap="non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2000" b="1" i="0" u="none" strike="noStrike" kern="1200" cap="none" spc="0" normalizeH="0" baseline="0" noProof="0" dirty="0">
                <a:ln>
                  <a:noFill/>
                </a:ln>
                <a:solidFill>
                  <a:prstClr val="black"/>
                </a:solidFill>
                <a:effectLst/>
                <a:uLnTx/>
                <a:uFillTx/>
                <a:latin typeface="Arial"/>
                <a:ea typeface="+mn-ea"/>
                <a:cs typeface="+mn-cs"/>
              </a:rPr>
              <a:t>TEE</a:t>
            </a:r>
          </a:p>
        </p:txBody>
      </p:sp>
      <p:sp>
        <p:nvSpPr>
          <p:cNvPr id="21" name="Rechteck 20">
            <a:extLst>
              <a:ext uri="{FF2B5EF4-FFF2-40B4-BE49-F238E27FC236}">
                <a16:creationId xmlns:a16="http://schemas.microsoft.com/office/drawing/2014/main" id="{DEEAE5BA-6C6E-F1B7-297C-C6BF1E39A565}"/>
              </a:ext>
            </a:extLst>
          </p:cNvPr>
          <p:cNvSpPr/>
          <p:nvPr/>
        </p:nvSpPr>
        <p:spPr>
          <a:xfrm>
            <a:off x="6890341" y="5221626"/>
            <a:ext cx="1143000" cy="6737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2" name="Rechteck 21">
            <a:extLst>
              <a:ext uri="{FF2B5EF4-FFF2-40B4-BE49-F238E27FC236}">
                <a16:creationId xmlns:a16="http://schemas.microsoft.com/office/drawing/2014/main" id="{00DDD9D9-0BBE-1970-1C96-9699B3CA45ED}"/>
              </a:ext>
            </a:extLst>
          </p:cNvPr>
          <p:cNvSpPr/>
          <p:nvPr/>
        </p:nvSpPr>
        <p:spPr>
          <a:xfrm>
            <a:off x="5374941" y="5221626"/>
            <a:ext cx="1143000" cy="6737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3" name="Rechteck 22">
            <a:extLst>
              <a:ext uri="{FF2B5EF4-FFF2-40B4-BE49-F238E27FC236}">
                <a16:creationId xmlns:a16="http://schemas.microsoft.com/office/drawing/2014/main" id="{A8A3965F-5CF8-58EA-E60B-1263CC36D4F4}"/>
              </a:ext>
            </a:extLst>
          </p:cNvPr>
          <p:cNvSpPr/>
          <p:nvPr/>
        </p:nvSpPr>
        <p:spPr>
          <a:xfrm>
            <a:off x="6890341" y="3728621"/>
            <a:ext cx="1143000" cy="6737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4" name="Rechteck 23">
            <a:extLst>
              <a:ext uri="{FF2B5EF4-FFF2-40B4-BE49-F238E27FC236}">
                <a16:creationId xmlns:a16="http://schemas.microsoft.com/office/drawing/2014/main" id="{8FDF48E6-F01F-AA85-0813-EAE1BC0FC70C}"/>
              </a:ext>
            </a:extLst>
          </p:cNvPr>
          <p:cNvSpPr/>
          <p:nvPr/>
        </p:nvSpPr>
        <p:spPr>
          <a:xfrm>
            <a:off x="5374941" y="3728621"/>
            <a:ext cx="1143000" cy="6737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5" name="Rechteck 24">
            <a:extLst>
              <a:ext uri="{FF2B5EF4-FFF2-40B4-BE49-F238E27FC236}">
                <a16:creationId xmlns:a16="http://schemas.microsoft.com/office/drawing/2014/main" id="{EB20F9B4-2104-9BE0-9660-04800587013B}"/>
              </a:ext>
            </a:extLst>
          </p:cNvPr>
          <p:cNvSpPr/>
          <p:nvPr/>
        </p:nvSpPr>
        <p:spPr>
          <a:xfrm>
            <a:off x="6913273" y="2582779"/>
            <a:ext cx="1143000" cy="6737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6" name="Rechteck 25">
            <a:extLst>
              <a:ext uri="{FF2B5EF4-FFF2-40B4-BE49-F238E27FC236}">
                <a16:creationId xmlns:a16="http://schemas.microsoft.com/office/drawing/2014/main" id="{2128CF65-0F9E-D8B2-9A9D-81FC168CEA11}"/>
              </a:ext>
            </a:extLst>
          </p:cNvPr>
          <p:cNvSpPr/>
          <p:nvPr/>
        </p:nvSpPr>
        <p:spPr>
          <a:xfrm>
            <a:off x="5374941" y="2590800"/>
            <a:ext cx="1143000" cy="6737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7" name="Textfeld 26">
            <a:extLst>
              <a:ext uri="{FF2B5EF4-FFF2-40B4-BE49-F238E27FC236}">
                <a16:creationId xmlns:a16="http://schemas.microsoft.com/office/drawing/2014/main" id="{B291B3B1-E740-F128-8E28-784293B1F3A5}"/>
              </a:ext>
            </a:extLst>
          </p:cNvPr>
          <p:cNvSpPr txBox="1"/>
          <p:nvPr/>
        </p:nvSpPr>
        <p:spPr>
          <a:xfrm>
            <a:off x="5441114" y="2659335"/>
            <a:ext cx="1010653" cy="520655"/>
          </a:xfrm>
          <a:prstGeom prst="rect">
            <a:avLst/>
          </a:prstGeom>
          <a:noFill/>
        </p:spPr>
        <p:txBody>
          <a:bodyPr wrap="squar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a:ln>
                  <a:noFill/>
                </a:ln>
                <a:solidFill>
                  <a:prstClr val="black"/>
                </a:solidFill>
                <a:effectLst/>
                <a:uLnTx/>
                <a:uFillTx/>
                <a:latin typeface="Arial"/>
                <a:ea typeface="+mn-ea"/>
                <a:cs typeface="+mn-cs"/>
              </a:rPr>
              <a:t>Key-</a:t>
            </a:r>
            <a:r>
              <a:rPr kumimoji="0" lang="de-DE" sz="1600" b="1" i="0" u="none" strike="noStrike" kern="1200" cap="none" spc="0" normalizeH="0" baseline="0" noProof="0" dirty="0" err="1">
                <a:ln>
                  <a:noFill/>
                </a:ln>
                <a:solidFill>
                  <a:prstClr val="black"/>
                </a:solidFill>
                <a:effectLst/>
                <a:uLnTx/>
                <a:uFillTx/>
                <a:latin typeface="Arial"/>
                <a:ea typeface="+mn-ea"/>
                <a:cs typeface="+mn-cs"/>
              </a:rPr>
              <a:t>value</a:t>
            </a:r>
            <a:r>
              <a:rPr kumimoji="0" lang="de-DE" sz="1600" b="1" i="0" u="none" strike="noStrike" kern="1200" cap="none" spc="0" normalizeH="0" baseline="0" noProof="0" dirty="0">
                <a:ln>
                  <a:noFill/>
                </a:ln>
                <a:solidFill>
                  <a:prstClr val="black"/>
                </a:solidFill>
                <a:effectLst/>
                <a:uLnTx/>
                <a:uFillTx/>
                <a:latin typeface="Arial"/>
                <a:ea typeface="+mn-ea"/>
                <a:cs typeface="+mn-cs"/>
              </a:rPr>
              <a:t> Store</a:t>
            </a:r>
          </a:p>
        </p:txBody>
      </p:sp>
      <p:sp>
        <p:nvSpPr>
          <p:cNvPr id="28" name="Textfeld 27">
            <a:extLst>
              <a:ext uri="{FF2B5EF4-FFF2-40B4-BE49-F238E27FC236}">
                <a16:creationId xmlns:a16="http://schemas.microsoft.com/office/drawing/2014/main" id="{3B0FE41D-BFA8-61BB-89A3-45F688250503}"/>
              </a:ext>
            </a:extLst>
          </p:cNvPr>
          <p:cNvSpPr txBox="1"/>
          <p:nvPr/>
        </p:nvSpPr>
        <p:spPr>
          <a:xfrm>
            <a:off x="6916424" y="2657559"/>
            <a:ext cx="1143000" cy="520655"/>
          </a:xfrm>
          <a:prstGeom prst="rect">
            <a:avLst/>
          </a:prstGeom>
          <a:noFill/>
        </p:spPr>
        <p:txBody>
          <a:bodyPr wrap="squar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600" b="1" dirty="0" err="1">
                <a:solidFill>
                  <a:prstClr val="black"/>
                </a:solidFill>
                <a:latin typeface="Arial"/>
              </a:rPr>
              <a:t>Application</a:t>
            </a:r>
            <a:r>
              <a:rPr lang="de-DE" sz="1600" b="1" dirty="0">
                <a:solidFill>
                  <a:prstClr val="black"/>
                </a:solidFill>
                <a:latin typeface="Arial"/>
              </a:rPr>
              <a:t> </a:t>
            </a:r>
            <a:r>
              <a:rPr lang="de-DE" sz="1600" b="1" dirty="0" err="1">
                <a:solidFill>
                  <a:prstClr val="black"/>
                </a:solidFill>
                <a:latin typeface="Arial"/>
              </a:rPr>
              <a:t>Logic</a:t>
            </a:r>
            <a:endParaRPr kumimoji="0" lang="de-DE" sz="1600" b="1" i="0" u="none" strike="noStrike" kern="1200" cap="none" spc="0" normalizeH="0" baseline="0" noProof="0" dirty="0">
              <a:ln>
                <a:noFill/>
              </a:ln>
              <a:solidFill>
                <a:prstClr val="black"/>
              </a:solidFill>
              <a:effectLst/>
              <a:uLnTx/>
              <a:uFillTx/>
              <a:latin typeface="Arial"/>
              <a:ea typeface="+mn-ea"/>
              <a:cs typeface="+mn-cs"/>
            </a:endParaRPr>
          </a:p>
        </p:txBody>
      </p:sp>
      <p:sp>
        <p:nvSpPr>
          <p:cNvPr id="29" name="Textfeld 28">
            <a:extLst>
              <a:ext uri="{FF2B5EF4-FFF2-40B4-BE49-F238E27FC236}">
                <a16:creationId xmlns:a16="http://schemas.microsoft.com/office/drawing/2014/main" id="{F772BA12-9620-20E2-FCC9-DF7FB7999F35}"/>
              </a:ext>
            </a:extLst>
          </p:cNvPr>
          <p:cNvSpPr txBox="1"/>
          <p:nvPr/>
        </p:nvSpPr>
        <p:spPr>
          <a:xfrm>
            <a:off x="5374940" y="3805177"/>
            <a:ext cx="1143000" cy="520655"/>
          </a:xfrm>
          <a:prstGeom prst="rect">
            <a:avLst/>
          </a:prstGeom>
          <a:noFill/>
        </p:spPr>
        <p:txBody>
          <a:bodyPr wrap="squar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600" b="1" dirty="0">
                <a:solidFill>
                  <a:prstClr val="black"/>
                </a:solidFill>
                <a:latin typeface="Arial"/>
              </a:rPr>
              <a:t>Transaction Handler</a:t>
            </a:r>
            <a:endParaRPr kumimoji="0" lang="de-DE" sz="1600" b="1" i="0" u="none" strike="noStrike" kern="1200" cap="none" spc="0" normalizeH="0" baseline="0" noProof="0" dirty="0">
              <a:ln>
                <a:noFill/>
              </a:ln>
              <a:solidFill>
                <a:prstClr val="black"/>
              </a:solidFill>
              <a:effectLst/>
              <a:uLnTx/>
              <a:uFillTx/>
              <a:latin typeface="Arial"/>
              <a:ea typeface="+mn-ea"/>
              <a:cs typeface="+mn-cs"/>
            </a:endParaRPr>
          </a:p>
        </p:txBody>
      </p:sp>
      <p:sp>
        <p:nvSpPr>
          <p:cNvPr id="30" name="Textfeld 29">
            <a:extLst>
              <a:ext uri="{FF2B5EF4-FFF2-40B4-BE49-F238E27FC236}">
                <a16:creationId xmlns:a16="http://schemas.microsoft.com/office/drawing/2014/main" id="{68012D03-FF4C-057B-9146-3292A1F659B9}"/>
              </a:ext>
            </a:extLst>
          </p:cNvPr>
          <p:cNvSpPr txBox="1"/>
          <p:nvPr/>
        </p:nvSpPr>
        <p:spPr>
          <a:xfrm>
            <a:off x="6890340" y="3937404"/>
            <a:ext cx="1143000" cy="249812"/>
          </a:xfrm>
          <a:prstGeom prst="rect">
            <a:avLst/>
          </a:prstGeom>
          <a:noFill/>
        </p:spPr>
        <p:txBody>
          <a:bodyPr wrap="squar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600" b="1" dirty="0">
                <a:solidFill>
                  <a:prstClr val="black"/>
                </a:solidFill>
                <a:latin typeface="Arial"/>
              </a:rPr>
              <a:t>Consensus</a:t>
            </a:r>
            <a:endParaRPr kumimoji="0" lang="de-DE" sz="1600" b="1" i="0" u="none" strike="noStrike" kern="1200" cap="none" spc="0" normalizeH="0" baseline="0" noProof="0" dirty="0">
              <a:ln>
                <a:noFill/>
              </a:ln>
              <a:solidFill>
                <a:prstClr val="black"/>
              </a:solidFill>
              <a:effectLst/>
              <a:uLnTx/>
              <a:uFillTx/>
              <a:latin typeface="Arial"/>
              <a:ea typeface="+mn-ea"/>
              <a:cs typeface="+mn-cs"/>
            </a:endParaRPr>
          </a:p>
        </p:txBody>
      </p:sp>
      <p:sp>
        <p:nvSpPr>
          <p:cNvPr id="31" name="Textfeld 30">
            <a:extLst>
              <a:ext uri="{FF2B5EF4-FFF2-40B4-BE49-F238E27FC236}">
                <a16:creationId xmlns:a16="http://schemas.microsoft.com/office/drawing/2014/main" id="{95716A29-F766-75B6-25CB-E31224CA43F7}"/>
              </a:ext>
            </a:extLst>
          </p:cNvPr>
          <p:cNvSpPr txBox="1"/>
          <p:nvPr/>
        </p:nvSpPr>
        <p:spPr>
          <a:xfrm>
            <a:off x="5397512" y="5417822"/>
            <a:ext cx="1076827" cy="249812"/>
          </a:xfrm>
          <a:prstGeom prst="rect">
            <a:avLst/>
          </a:prstGeom>
          <a:noFill/>
        </p:spPr>
        <p:txBody>
          <a:bodyPr wrap="squar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600" b="1" dirty="0">
                <a:solidFill>
                  <a:prstClr val="black"/>
                </a:solidFill>
                <a:latin typeface="Arial"/>
              </a:rPr>
              <a:t>Storage</a:t>
            </a:r>
            <a:endParaRPr kumimoji="0" lang="de-DE" sz="1600" b="1" i="0" u="none" strike="noStrike" kern="1200" cap="none" spc="0" normalizeH="0" baseline="0" noProof="0" dirty="0">
              <a:ln>
                <a:noFill/>
              </a:ln>
              <a:solidFill>
                <a:prstClr val="black"/>
              </a:solidFill>
              <a:effectLst/>
              <a:uLnTx/>
              <a:uFillTx/>
              <a:latin typeface="Arial"/>
              <a:ea typeface="+mn-ea"/>
              <a:cs typeface="+mn-cs"/>
            </a:endParaRPr>
          </a:p>
        </p:txBody>
      </p:sp>
      <p:sp>
        <p:nvSpPr>
          <p:cNvPr id="32" name="Textfeld 31">
            <a:extLst>
              <a:ext uri="{FF2B5EF4-FFF2-40B4-BE49-F238E27FC236}">
                <a16:creationId xmlns:a16="http://schemas.microsoft.com/office/drawing/2014/main" id="{329A42A5-B246-8BCF-9BAF-F23847B2E39C}"/>
              </a:ext>
            </a:extLst>
          </p:cNvPr>
          <p:cNvSpPr txBox="1"/>
          <p:nvPr/>
        </p:nvSpPr>
        <p:spPr>
          <a:xfrm>
            <a:off x="6910409" y="5433525"/>
            <a:ext cx="1076827" cy="249812"/>
          </a:xfrm>
          <a:prstGeom prst="rect">
            <a:avLst/>
          </a:prstGeom>
          <a:noFill/>
        </p:spPr>
        <p:txBody>
          <a:bodyPr wrap="squar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600" b="1" dirty="0">
                <a:solidFill>
                  <a:prstClr val="black"/>
                </a:solidFill>
                <a:latin typeface="Arial"/>
              </a:rPr>
              <a:t>Network</a:t>
            </a:r>
            <a:endParaRPr kumimoji="0" lang="de-DE" sz="1600" b="1" i="0" u="none" strike="noStrike" kern="1200" cap="none" spc="0" normalizeH="0" baseline="0" noProof="0" dirty="0">
              <a:ln>
                <a:noFill/>
              </a:ln>
              <a:solidFill>
                <a:prstClr val="black"/>
              </a:solidFill>
              <a:effectLst/>
              <a:uLnTx/>
              <a:uFillTx/>
              <a:latin typeface="Arial"/>
              <a:ea typeface="+mn-ea"/>
              <a:cs typeface="+mn-cs"/>
            </a:endParaRPr>
          </a:p>
        </p:txBody>
      </p:sp>
      <p:cxnSp>
        <p:nvCxnSpPr>
          <p:cNvPr id="37" name="Gerade Verbindung mit Pfeil 36">
            <a:extLst>
              <a:ext uri="{FF2B5EF4-FFF2-40B4-BE49-F238E27FC236}">
                <a16:creationId xmlns:a16="http://schemas.microsoft.com/office/drawing/2014/main" id="{251D26A2-020E-5D78-CE77-6D85C79200BA}"/>
              </a:ext>
            </a:extLst>
          </p:cNvPr>
          <p:cNvCxnSpPr>
            <a:stCxn id="26" idx="3"/>
            <a:endCxn id="28" idx="1"/>
          </p:cNvCxnSpPr>
          <p:nvPr/>
        </p:nvCxnSpPr>
        <p:spPr>
          <a:xfrm flipV="1">
            <a:off x="6517941" y="2917887"/>
            <a:ext cx="398483" cy="9797"/>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Gerade Verbindung mit Pfeil 38">
            <a:extLst>
              <a:ext uri="{FF2B5EF4-FFF2-40B4-BE49-F238E27FC236}">
                <a16:creationId xmlns:a16="http://schemas.microsoft.com/office/drawing/2014/main" id="{E739F31A-5E00-6ECF-DB9F-5312B2850D2E}"/>
              </a:ext>
            </a:extLst>
          </p:cNvPr>
          <p:cNvCxnSpPr>
            <a:stCxn id="25" idx="2"/>
          </p:cNvCxnSpPr>
          <p:nvPr/>
        </p:nvCxnSpPr>
        <p:spPr>
          <a:xfrm>
            <a:off x="7484773" y="3256547"/>
            <a:ext cx="0" cy="472074"/>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Gerade Verbindung mit Pfeil 40">
            <a:extLst>
              <a:ext uri="{FF2B5EF4-FFF2-40B4-BE49-F238E27FC236}">
                <a16:creationId xmlns:a16="http://schemas.microsoft.com/office/drawing/2014/main" id="{7A255D15-3083-195C-085E-5217E6FD17A5}"/>
              </a:ext>
            </a:extLst>
          </p:cNvPr>
          <p:cNvCxnSpPr>
            <a:stCxn id="26" idx="2"/>
          </p:cNvCxnSpPr>
          <p:nvPr/>
        </p:nvCxnSpPr>
        <p:spPr>
          <a:xfrm flipH="1">
            <a:off x="5946440" y="3264568"/>
            <a:ext cx="1" cy="464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Gewinkelte Verbindung 44">
            <a:extLst>
              <a:ext uri="{FF2B5EF4-FFF2-40B4-BE49-F238E27FC236}">
                <a16:creationId xmlns:a16="http://schemas.microsoft.com/office/drawing/2014/main" id="{37041BE4-5423-0CA0-6275-7C029514771E}"/>
              </a:ext>
            </a:extLst>
          </p:cNvPr>
          <p:cNvCxnSpPr>
            <a:stCxn id="24" idx="2"/>
          </p:cNvCxnSpPr>
          <p:nvPr/>
        </p:nvCxnSpPr>
        <p:spPr>
          <a:xfrm rot="16200000" flipH="1">
            <a:off x="6715607" y="3633223"/>
            <a:ext cx="12700" cy="1538332"/>
          </a:xfrm>
          <a:prstGeom prst="bentConnector4">
            <a:avLst>
              <a:gd name="adj1" fmla="val 1493024"/>
              <a:gd name="adj2" fmla="val 99908"/>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0638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p:bldP spid="21" grpId="0" animBg="1"/>
      <p:bldP spid="22" grpId="0" animBg="1"/>
      <p:bldP spid="23" grpId="0" animBg="1"/>
      <p:bldP spid="24" grpId="0" animBg="1"/>
      <p:bldP spid="25" grpId="0" animBg="1"/>
      <p:bldP spid="26" grpId="0" animBg="1"/>
      <p:bldP spid="27" grpId="0"/>
      <p:bldP spid="28" grpId="0"/>
      <p:bldP spid="29" grpId="0"/>
      <p:bldP spid="30" grpId="0"/>
      <p:bldP spid="31" grpId="0"/>
      <p:bldP spid="3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588873" y="6634666"/>
            <a:ext cx="678071" cy="123111"/>
          </a:xfrm>
        </p:spPr>
        <p:txBody>
          <a:bodyPr/>
          <a:lstStyle/>
          <a:p>
            <a:fld id="{7B7E7033-F2A6-4AC1-B039-BEB8CBA444FC}" type="datetime4">
              <a:rPr lang="de-DE" smtClean="0">
                <a:latin typeface="FAUSans Office" panose="020B0504010101010104" pitchFamily="34" charset="77"/>
                <a:cs typeface="FAUSans Office" panose="020B0504010101010104" pitchFamily="34" charset="77"/>
              </a:rPr>
              <a:pPr/>
              <a:t>24.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24</a:t>
            </a:fld>
            <a:endParaRPr lang="de-DE">
              <a:latin typeface="FAUSans Office" panose="020B0504010101010104" pitchFamily="34" charset="77"/>
              <a:cs typeface="FAUSans Office" panose="020B0504010101010104" pitchFamily="34" charset="77"/>
            </a:endParaRPr>
          </a:p>
        </p:txBody>
      </p:sp>
      <p:sp>
        <p:nvSpPr>
          <p:cNvPr id="10" name="Titel 9">
            <a:extLst>
              <a:ext uri="{FF2B5EF4-FFF2-40B4-BE49-F238E27FC236}">
                <a16:creationId xmlns:a16="http://schemas.microsoft.com/office/drawing/2014/main" id="{5F78A223-BDAD-49EC-B5E7-DBADD099B6F2}"/>
              </a:ext>
            </a:extLst>
          </p:cNvPr>
          <p:cNvSpPr>
            <a:spLocks noGrp="1"/>
          </p:cNvSpPr>
          <p:nvPr>
            <p:ph type="title"/>
          </p:nvPr>
        </p:nvSpPr>
        <p:spPr>
          <a:xfrm>
            <a:off x="518318" y="301185"/>
            <a:ext cx="6844385" cy="332399"/>
          </a:xfrm>
        </p:spPr>
        <p:txBody>
          <a:bodyPr/>
          <a:lstStyle/>
          <a:p>
            <a:r>
              <a:rPr lang="de-DE" dirty="0"/>
              <a:t>CCF</a:t>
            </a:r>
            <a:endParaRPr lang="de-DE" dirty="0">
              <a:latin typeface="FAUSans Office" panose="020B0504010101010104" pitchFamily="34" charset="77"/>
              <a:cs typeface="FAUSans Office" panose="020B0504010101010104" pitchFamily="34" charset="77"/>
            </a:endParaRPr>
          </a:p>
        </p:txBody>
      </p:sp>
      <p:sp>
        <p:nvSpPr>
          <p:cNvPr id="17" name="Bildplatzhalter 16">
            <a:extLst>
              <a:ext uri="{FF2B5EF4-FFF2-40B4-BE49-F238E27FC236}">
                <a16:creationId xmlns:a16="http://schemas.microsoft.com/office/drawing/2014/main" id="{1A3E509A-0E9E-4B5A-8AD3-B5C8DDF55E93}"/>
              </a:ext>
            </a:extLst>
          </p:cNvPr>
          <p:cNvSpPr>
            <a:spLocks noGrp="1"/>
          </p:cNvSpPr>
          <p:nvPr>
            <p:ph type="pic" sz="quarter" idx="38"/>
          </p:nvPr>
        </p:nvSpPr>
        <p:spPr/>
        <p:txBody>
          <a:bodyPr/>
          <a:lstStyle/>
          <a:p>
            <a:endParaRPr lang="de-DE"/>
          </a:p>
        </p:txBody>
      </p:sp>
      <p:sp>
        <p:nvSpPr>
          <p:cNvPr id="12" name="Textplatzhalter 11">
            <a:extLst>
              <a:ext uri="{FF2B5EF4-FFF2-40B4-BE49-F238E27FC236}">
                <a16:creationId xmlns:a16="http://schemas.microsoft.com/office/drawing/2014/main" id="{508D5002-CE98-4178-9670-FF84A064E91A}"/>
              </a:ext>
            </a:extLst>
          </p:cNvPr>
          <p:cNvSpPr>
            <a:spLocks noGrp="1"/>
          </p:cNvSpPr>
          <p:nvPr>
            <p:ph type="body" sz="quarter" idx="37"/>
          </p:nvPr>
        </p:nvSpPr>
        <p:spPr>
          <a:xfrm>
            <a:off x="517525" y="687388"/>
            <a:ext cx="6845300" cy="257250"/>
          </a:xfrm>
        </p:spPr>
        <p:txBody>
          <a:bodyPr/>
          <a:lstStyle/>
          <a:p>
            <a:r>
              <a:rPr lang="en-US" dirty="0"/>
              <a:t>Merkle Tree</a:t>
            </a:r>
            <a:endParaRPr lang="en-US" dirty="0">
              <a:latin typeface="FAUSans Office" panose="020B0504010101010104" pitchFamily="34" charset="77"/>
              <a:cs typeface="FAUSans Office" panose="020B0504010101010104" pitchFamily="34" charset="77"/>
            </a:endParaRPr>
          </a:p>
        </p:txBody>
      </p:sp>
      <p:sp>
        <p:nvSpPr>
          <p:cNvPr id="16" name="Abgerundetes Rechteck 15">
            <a:extLst>
              <a:ext uri="{FF2B5EF4-FFF2-40B4-BE49-F238E27FC236}">
                <a16:creationId xmlns:a16="http://schemas.microsoft.com/office/drawing/2014/main" id="{E839A51F-3A5F-47AE-9F39-E2951E13A50D}"/>
              </a:ext>
            </a:extLst>
          </p:cNvPr>
          <p:cNvSpPr/>
          <p:nvPr/>
        </p:nvSpPr>
        <p:spPr>
          <a:xfrm>
            <a:off x="130184" y="5897530"/>
            <a:ext cx="1631021" cy="262703"/>
          </a:xfrm>
          <a:prstGeom prst="roundRect">
            <a:avLst/>
          </a:prstGeom>
          <a:solidFill>
            <a:srgbClr val="ED9D9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Transaction 1  </a:t>
            </a:r>
          </a:p>
        </p:txBody>
      </p:sp>
      <p:sp>
        <p:nvSpPr>
          <p:cNvPr id="26" name="Abgerundetes Rechteck 25">
            <a:extLst>
              <a:ext uri="{FF2B5EF4-FFF2-40B4-BE49-F238E27FC236}">
                <a16:creationId xmlns:a16="http://schemas.microsoft.com/office/drawing/2014/main" id="{136E74BB-2209-A999-D0BF-80CCE361181D}"/>
              </a:ext>
            </a:extLst>
          </p:cNvPr>
          <p:cNvSpPr/>
          <p:nvPr/>
        </p:nvSpPr>
        <p:spPr>
          <a:xfrm>
            <a:off x="259998" y="4879530"/>
            <a:ext cx="1379519" cy="599274"/>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600" dirty="0">
                <a:solidFill>
                  <a:schemeClr val="tx1"/>
                </a:solidFill>
                <a:latin typeface="Arial"/>
              </a:rPr>
              <a:t>H(1)</a:t>
            </a: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8" name="Abgerundetes Rechteck 27">
            <a:extLst>
              <a:ext uri="{FF2B5EF4-FFF2-40B4-BE49-F238E27FC236}">
                <a16:creationId xmlns:a16="http://schemas.microsoft.com/office/drawing/2014/main" id="{1AEAE77F-36CE-728C-26FD-F7410B51EAEB}"/>
              </a:ext>
            </a:extLst>
          </p:cNvPr>
          <p:cNvSpPr/>
          <p:nvPr/>
        </p:nvSpPr>
        <p:spPr>
          <a:xfrm>
            <a:off x="1982927" y="4879530"/>
            <a:ext cx="1379519" cy="599274"/>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H(2)</a:t>
            </a:r>
          </a:p>
        </p:txBody>
      </p:sp>
      <p:sp>
        <p:nvSpPr>
          <p:cNvPr id="34" name="Abgerundetes Rechteck 33">
            <a:extLst>
              <a:ext uri="{FF2B5EF4-FFF2-40B4-BE49-F238E27FC236}">
                <a16:creationId xmlns:a16="http://schemas.microsoft.com/office/drawing/2014/main" id="{3E5066BE-ED8A-EE3A-ACC1-DB217EF27561}"/>
              </a:ext>
            </a:extLst>
          </p:cNvPr>
          <p:cNvSpPr/>
          <p:nvPr/>
        </p:nvSpPr>
        <p:spPr>
          <a:xfrm>
            <a:off x="1209068" y="3580217"/>
            <a:ext cx="1379519" cy="599274"/>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H(1,2)</a:t>
            </a:r>
          </a:p>
        </p:txBody>
      </p:sp>
      <p:sp>
        <p:nvSpPr>
          <p:cNvPr id="36" name="Abgerundetes Rechteck 35">
            <a:extLst>
              <a:ext uri="{FF2B5EF4-FFF2-40B4-BE49-F238E27FC236}">
                <a16:creationId xmlns:a16="http://schemas.microsoft.com/office/drawing/2014/main" id="{E460C6E6-FDC6-D94B-4F02-CA990472C12F}"/>
              </a:ext>
            </a:extLst>
          </p:cNvPr>
          <p:cNvSpPr/>
          <p:nvPr/>
        </p:nvSpPr>
        <p:spPr>
          <a:xfrm>
            <a:off x="4579958" y="3605074"/>
            <a:ext cx="1379519" cy="599274"/>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H(3,4)</a:t>
            </a:r>
          </a:p>
        </p:txBody>
      </p:sp>
      <p:sp>
        <p:nvSpPr>
          <p:cNvPr id="38" name="Abgerundetes Rechteck 37">
            <a:extLst>
              <a:ext uri="{FF2B5EF4-FFF2-40B4-BE49-F238E27FC236}">
                <a16:creationId xmlns:a16="http://schemas.microsoft.com/office/drawing/2014/main" id="{1ECBC8AB-97D0-7867-151B-B9AD9D03F578}"/>
              </a:ext>
            </a:extLst>
          </p:cNvPr>
          <p:cNvSpPr/>
          <p:nvPr/>
        </p:nvSpPr>
        <p:spPr>
          <a:xfrm>
            <a:off x="1855375" y="5897530"/>
            <a:ext cx="1631021" cy="262703"/>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Transaction 2</a:t>
            </a:r>
          </a:p>
        </p:txBody>
      </p:sp>
      <p:sp>
        <p:nvSpPr>
          <p:cNvPr id="39" name="Abgerundetes Rechteck 38">
            <a:extLst>
              <a:ext uri="{FF2B5EF4-FFF2-40B4-BE49-F238E27FC236}">
                <a16:creationId xmlns:a16="http://schemas.microsoft.com/office/drawing/2014/main" id="{635F1668-0B3B-FF3E-B635-0DB1F6FA1157}"/>
              </a:ext>
            </a:extLst>
          </p:cNvPr>
          <p:cNvSpPr/>
          <p:nvPr/>
        </p:nvSpPr>
        <p:spPr>
          <a:xfrm>
            <a:off x="3574651" y="5891024"/>
            <a:ext cx="1631021" cy="262703"/>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Transaction 3</a:t>
            </a:r>
          </a:p>
        </p:txBody>
      </p:sp>
      <p:sp>
        <p:nvSpPr>
          <p:cNvPr id="42" name="Abgerundetes Rechteck 41">
            <a:extLst>
              <a:ext uri="{FF2B5EF4-FFF2-40B4-BE49-F238E27FC236}">
                <a16:creationId xmlns:a16="http://schemas.microsoft.com/office/drawing/2014/main" id="{641FAC87-7EB7-E388-A40F-439F6A0A35AA}"/>
              </a:ext>
            </a:extLst>
          </p:cNvPr>
          <p:cNvSpPr/>
          <p:nvPr/>
        </p:nvSpPr>
        <p:spPr>
          <a:xfrm>
            <a:off x="5296000" y="5891024"/>
            <a:ext cx="1631021" cy="262703"/>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Transaction 4</a:t>
            </a:r>
          </a:p>
        </p:txBody>
      </p:sp>
      <p:sp>
        <p:nvSpPr>
          <p:cNvPr id="49" name="Abgerundetes Rechteck 48">
            <a:extLst>
              <a:ext uri="{FF2B5EF4-FFF2-40B4-BE49-F238E27FC236}">
                <a16:creationId xmlns:a16="http://schemas.microsoft.com/office/drawing/2014/main" id="{23DA12D1-1C46-51BF-3DB5-781A32DD4802}"/>
              </a:ext>
            </a:extLst>
          </p:cNvPr>
          <p:cNvSpPr/>
          <p:nvPr/>
        </p:nvSpPr>
        <p:spPr>
          <a:xfrm>
            <a:off x="3700625" y="4881280"/>
            <a:ext cx="1379519" cy="599274"/>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H(3)</a:t>
            </a:r>
          </a:p>
        </p:txBody>
      </p:sp>
      <p:sp>
        <p:nvSpPr>
          <p:cNvPr id="60" name="Abgerundetes Rechteck 59">
            <a:extLst>
              <a:ext uri="{FF2B5EF4-FFF2-40B4-BE49-F238E27FC236}">
                <a16:creationId xmlns:a16="http://schemas.microsoft.com/office/drawing/2014/main" id="{6F5EA583-FD9D-A47F-66EA-0CACE649FC8A}"/>
              </a:ext>
            </a:extLst>
          </p:cNvPr>
          <p:cNvSpPr/>
          <p:nvPr/>
        </p:nvSpPr>
        <p:spPr>
          <a:xfrm>
            <a:off x="5406240" y="4879530"/>
            <a:ext cx="1379519" cy="599274"/>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H(4)</a:t>
            </a:r>
          </a:p>
        </p:txBody>
      </p:sp>
      <p:sp>
        <p:nvSpPr>
          <p:cNvPr id="65" name="Abgerundetes Rechteck 64">
            <a:extLst>
              <a:ext uri="{FF2B5EF4-FFF2-40B4-BE49-F238E27FC236}">
                <a16:creationId xmlns:a16="http://schemas.microsoft.com/office/drawing/2014/main" id="{387616F3-5EC1-4C36-2B6E-8CA8534867C0}"/>
              </a:ext>
            </a:extLst>
          </p:cNvPr>
          <p:cNvSpPr/>
          <p:nvPr/>
        </p:nvSpPr>
        <p:spPr>
          <a:xfrm>
            <a:off x="7021191" y="5897530"/>
            <a:ext cx="1631021" cy="262703"/>
          </a:xfrm>
          <a:prstGeom prst="roundRect">
            <a:avLst/>
          </a:prstGeom>
          <a:solidFill>
            <a:srgbClr val="ED9D9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Transaction 5 </a:t>
            </a:r>
          </a:p>
        </p:txBody>
      </p:sp>
      <p:sp>
        <p:nvSpPr>
          <p:cNvPr id="69" name="Abgerundetes Rechteck 68">
            <a:extLst>
              <a:ext uri="{FF2B5EF4-FFF2-40B4-BE49-F238E27FC236}">
                <a16:creationId xmlns:a16="http://schemas.microsoft.com/office/drawing/2014/main" id="{1F588078-78BF-5328-E839-C58E28219B38}"/>
              </a:ext>
            </a:extLst>
          </p:cNvPr>
          <p:cNvSpPr/>
          <p:nvPr/>
        </p:nvSpPr>
        <p:spPr>
          <a:xfrm>
            <a:off x="3038369" y="2445249"/>
            <a:ext cx="1379519" cy="599274"/>
          </a:xfrm>
          <a:prstGeom prst="roundRect">
            <a:avLst/>
          </a:prstGeom>
          <a:solidFill>
            <a:srgbClr val="ED9D9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Merkle Root</a:t>
            </a:r>
          </a:p>
        </p:txBody>
      </p:sp>
      <p:cxnSp>
        <p:nvCxnSpPr>
          <p:cNvPr id="75" name="Gerade Verbindung mit Pfeil 74">
            <a:extLst>
              <a:ext uri="{FF2B5EF4-FFF2-40B4-BE49-F238E27FC236}">
                <a16:creationId xmlns:a16="http://schemas.microsoft.com/office/drawing/2014/main" id="{C54D6220-E5D6-2FC0-8979-9E1364EFA3BD}"/>
              </a:ext>
            </a:extLst>
          </p:cNvPr>
          <p:cNvCxnSpPr>
            <a:cxnSpLocks/>
            <a:stCxn id="16" idx="0"/>
            <a:endCxn id="26" idx="2"/>
          </p:cNvCxnSpPr>
          <p:nvPr/>
        </p:nvCxnSpPr>
        <p:spPr>
          <a:xfrm flipV="1">
            <a:off x="945695" y="5478804"/>
            <a:ext cx="4063" cy="41872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Gerade Verbindung mit Pfeil 81">
            <a:extLst>
              <a:ext uri="{FF2B5EF4-FFF2-40B4-BE49-F238E27FC236}">
                <a16:creationId xmlns:a16="http://schemas.microsoft.com/office/drawing/2014/main" id="{4C8925E8-2CC1-F4F2-D732-22C63337C254}"/>
              </a:ext>
            </a:extLst>
          </p:cNvPr>
          <p:cNvCxnSpPr>
            <a:cxnSpLocks/>
            <a:stCxn id="26" idx="0"/>
            <a:endCxn id="34" idx="2"/>
          </p:cNvCxnSpPr>
          <p:nvPr/>
        </p:nvCxnSpPr>
        <p:spPr>
          <a:xfrm flipV="1">
            <a:off x="949758" y="4179491"/>
            <a:ext cx="949070" cy="70003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Gerade Verbindung mit Pfeil 83">
            <a:extLst>
              <a:ext uri="{FF2B5EF4-FFF2-40B4-BE49-F238E27FC236}">
                <a16:creationId xmlns:a16="http://schemas.microsoft.com/office/drawing/2014/main" id="{AF4937E2-8D60-E15C-75C8-F7421D19DE4B}"/>
              </a:ext>
            </a:extLst>
          </p:cNvPr>
          <p:cNvCxnSpPr>
            <a:cxnSpLocks/>
            <a:stCxn id="28" idx="0"/>
            <a:endCxn id="34" idx="2"/>
          </p:cNvCxnSpPr>
          <p:nvPr/>
        </p:nvCxnSpPr>
        <p:spPr>
          <a:xfrm flipH="1" flipV="1">
            <a:off x="1898828" y="4179491"/>
            <a:ext cx="773859" cy="70003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Gerade Verbindung mit Pfeil 85">
            <a:extLst>
              <a:ext uri="{FF2B5EF4-FFF2-40B4-BE49-F238E27FC236}">
                <a16:creationId xmlns:a16="http://schemas.microsoft.com/office/drawing/2014/main" id="{FBDA22C1-9206-82E8-A88C-2EF9F39D70E2}"/>
              </a:ext>
            </a:extLst>
          </p:cNvPr>
          <p:cNvCxnSpPr>
            <a:cxnSpLocks/>
            <a:stCxn id="49" idx="0"/>
            <a:endCxn id="36" idx="2"/>
          </p:cNvCxnSpPr>
          <p:nvPr/>
        </p:nvCxnSpPr>
        <p:spPr>
          <a:xfrm flipV="1">
            <a:off x="4390385" y="4204348"/>
            <a:ext cx="879333" cy="67693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Gerade Verbindung mit Pfeil 89">
            <a:extLst>
              <a:ext uri="{FF2B5EF4-FFF2-40B4-BE49-F238E27FC236}">
                <a16:creationId xmlns:a16="http://schemas.microsoft.com/office/drawing/2014/main" id="{3FC52B42-5151-DF5A-5504-775BCE00239F}"/>
              </a:ext>
            </a:extLst>
          </p:cNvPr>
          <p:cNvCxnSpPr>
            <a:cxnSpLocks/>
            <a:stCxn id="60" idx="0"/>
            <a:endCxn id="36" idx="2"/>
          </p:cNvCxnSpPr>
          <p:nvPr/>
        </p:nvCxnSpPr>
        <p:spPr>
          <a:xfrm flipH="1" flipV="1">
            <a:off x="5269718" y="4204348"/>
            <a:ext cx="826282" cy="6751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Gerade Verbindung mit Pfeil 95">
            <a:extLst>
              <a:ext uri="{FF2B5EF4-FFF2-40B4-BE49-F238E27FC236}">
                <a16:creationId xmlns:a16="http://schemas.microsoft.com/office/drawing/2014/main" id="{B04010D4-5C0B-1C9C-E4ED-AE274EF6C7F5}"/>
              </a:ext>
            </a:extLst>
          </p:cNvPr>
          <p:cNvCxnSpPr>
            <a:cxnSpLocks/>
            <a:stCxn id="34" idx="0"/>
            <a:endCxn id="69" idx="2"/>
          </p:cNvCxnSpPr>
          <p:nvPr/>
        </p:nvCxnSpPr>
        <p:spPr>
          <a:xfrm flipV="1">
            <a:off x="1898828" y="3044523"/>
            <a:ext cx="1829301" cy="5356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Gerade Verbindung mit Pfeil 97">
            <a:extLst>
              <a:ext uri="{FF2B5EF4-FFF2-40B4-BE49-F238E27FC236}">
                <a16:creationId xmlns:a16="http://schemas.microsoft.com/office/drawing/2014/main" id="{3421307D-E071-7EC4-315C-72B55BB1F5C9}"/>
              </a:ext>
            </a:extLst>
          </p:cNvPr>
          <p:cNvCxnSpPr>
            <a:cxnSpLocks/>
            <a:stCxn id="36" idx="0"/>
            <a:endCxn id="69" idx="2"/>
          </p:cNvCxnSpPr>
          <p:nvPr/>
        </p:nvCxnSpPr>
        <p:spPr>
          <a:xfrm flipH="1" flipV="1">
            <a:off x="3728129" y="3044523"/>
            <a:ext cx="1541589" cy="56055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Gerade Verbindung mit Pfeil 189">
            <a:extLst>
              <a:ext uri="{FF2B5EF4-FFF2-40B4-BE49-F238E27FC236}">
                <a16:creationId xmlns:a16="http://schemas.microsoft.com/office/drawing/2014/main" id="{ED7263B5-42A5-71D0-3518-8D4BA686EBDB}"/>
              </a:ext>
            </a:extLst>
          </p:cNvPr>
          <p:cNvCxnSpPr>
            <a:stCxn id="38" idx="0"/>
            <a:endCxn id="28" idx="2"/>
          </p:cNvCxnSpPr>
          <p:nvPr/>
        </p:nvCxnSpPr>
        <p:spPr>
          <a:xfrm flipV="1">
            <a:off x="2670886" y="5478804"/>
            <a:ext cx="1801" cy="41872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Gerade Verbindung mit Pfeil 191">
            <a:extLst>
              <a:ext uri="{FF2B5EF4-FFF2-40B4-BE49-F238E27FC236}">
                <a16:creationId xmlns:a16="http://schemas.microsoft.com/office/drawing/2014/main" id="{7B45C437-0137-524D-73B4-2410F4BCF8FC}"/>
              </a:ext>
            </a:extLst>
          </p:cNvPr>
          <p:cNvCxnSpPr>
            <a:stCxn id="39" idx="0"/>
            <a:endCxn id="49" idx="2"/>
          </p:cNvCxnSpPr>
          <p:nvPr/>
        </p:nvCxnSpPr>
        <p:spPr>
          <a:xfrm flipV="1">
            <a:off x="4390162" y="5480554"/>
            <a:ext cx="223" cy="4104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Gerade Verbindung mit Pfeil 193">
            <a:extLst>
              <a:ext uri="{FF2B5EF4-FFF2-40B4-BE49-F238E27FC236}">
                <a16:creationId xmlns:a16="http://schemas.microsoft.com/office/drawing/2014/main" id="{8837B031-B3EB-B170-7127-F85EB149BC52}"/>
              </a:ext>
            </a:extLst>
          </p:cNvPr>
          <p:cNvCxnSpPr>
            <a:stCxn id="42" idx="0"/>
            <a:endCxn id="60" idx="2"/>
          </p:cNvCxnSpPr>
          <p:nvPr/>
        </p:nvCxnSpPr>
        <p:spPr>
          <a:xfrm flipH="1" flipV="1">
            <a:off x="6096000" y="5478804"/>
            <a:ext cx="15511" cy="41222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Gewinkelte Verbindung 7">
            <a:extLst>
              <a:ext uri="{FF2B5EF4-FFF2-40B4-BE49-F238E27FC236}">
                <a16:creationId xmlns:a16="http://schemas.microsoft.com/office/drawing/2014/main" id="{15AF2BE6-68C7-A105-5022-3BCF3B473BC2}"/>
              </a:ext>
            </a:extLst>
          </p:cNvPr>
          <p:cNvCxnSpPr>
            <a:stCxn id="69" idx="3"/>
            <a:endCxn id="65" idx="0"/>
          </p:cNvCxnSpPr>
          <p:nvPr/>
        </p:nvCxnSpPr>
        <p:spPr>
          <a:xfrm>
            <a:off x="4417888" y="2744886"/>
            <a:ext cx="3418814" cy="3152644"/>
          </a:xfrm>
          <a:prstGeom prst="bentConnector2">
            <a:avLst/>
          </a:prstGeom>
          <a:ln w="12700">
            <a:solidFill>
              <a:srgbClr val="ED9D9A"/>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60743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Bildplatzhalter 11">
            <a:extLst>
              <a:ext uri="{FF2B5EF4-FFF2-40B4-BE49-F238E27FC236}">
                <a16:creationId xmlns:a16="http://schemas.microsoft.com/office/drawing/2014/main" id="{AF146145-C067-49B9-9D12-645C62F71C58}"/>
              </a:ext>
            </a:extLst>
          </p:cNvPr>
          <p:cNvPicPr>
            <a:picLocks noGrp="1" noChangeAspect="1"/>
          </p:cNvPicPr>
          <p:nvPr>
            <p:ph type="pic" sz="quarter" idx="25"/>
          </p:nvPr>
        </p:nvPicPr>
        <p:blipFill rotWithShape="1">
          <a:blip r:embed="rId2" cstate="screen">
            <a:extLst>
              <a:ext uri="{28A0092B-C50C-407E-A947-70E740481C1C}">
                <a14:useLocalDpi xmlns:a14="http://schemas.microsoft.com/office/drawing/2010/main"/>
              </a:ext>
            </a:extLst>
          </a:blip>
          <a:srcRect l="5055" r="5055"/>
          <a:stretch/>
        </p:blipFill>
        <p:spPr>
          <a:xfrm>
            <a:off x="518318" y="1631155"/>
            <a:ext cx="5469732" cy="4569619"/>
          </a:xfrm>
        </p:spPr>
      </p:pic>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588873" y="6634666"/>
            <a:ext cx="678071" cy="123111"/>
          </a:xfrm>
        </p:spPr>
        <p:txBody>
          <a:bodyPr/>
          <a:lstStyle/>
          <a:p>
            <a:fld id="{80C8384E-CA1B-492A-A12E-87612B1FCD6C}" type="datetime4">
              <a:rPr lang="de-DE" smtClean="0">
                <a:latin typeface="FAUSans Office" panose="020B0504010101010104" pitchFamily="34" charset="77"/>
                <a:cs typeface="FAUSans Office" panose="020B0504010101010104" pitchFamily="34" charset="77"/>
              </a:rPr>
              <a:pPr/>
              <a:t>24.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25</a:t>
            </a:fld>
            <a:endParaRPr lang="de-DE">
              <a:latin typeface="FAUSans Office" panose="020B0504010101010104" pitchFamily="34" charset="77"/>
              <a:cs typeface="FAUSans Office" panose="020B0504010101010104" pitchFamily="34" charset="77"/>
            </a:endParaRPr>
          </a:p>
        </p:txBody>
      </p:sp>
      <p:sp>
        <p:nvSpPr>
          <p:cNvPr id="11" name="Textplatzhalter 10">
            <a:extLst>
              <a:ext uri="{FF2B5EF4-FFF2-40B4-BE49-F238E27FC236}">
                <a16:creationId xmlns:a16="http://schemas.microsoft.com/office/drawing/2014/main" id="{7A9C7265-236B-4C33-BA3C-2F18C6EC1161}"/>
              </a:ext>
            </a:extLst>
          </p:cNvPr>
          <p:cNvSpPr>
            <a:spLocks noGrp="1"/>
          </p:cNvSpPr>
          <p:nvPr>
            <p:ph type="body" sz="quarter" idx="13"/>
          </p:nvPr>
        </p:nvSpPr>
        <p:spPr>
          <a:xfrm>
            <a:off x="6206331" y="1631156"/>
            <a:ext cx="5469732" cy="4569619"/>
          </a:xfrm>
        </p:spPr>
        <p:txBody>
          <a:bodyPr/>
          <a:lstStyle/>
          <a:p>
            <a:r>
              <a:rPr lang="de-DE" b="1" dirty="0">
                <a:latin typeface="FAUSans Office" panose="020B0504010101010104" pitchFamily="34" charset="77"/>
                <a:cs typeface="FAUSans Office" panose="020B0504010101010104" pitchFamily="34" charset="77"/>
              </a:rPr>
              <a:t>Lorem ipsum dolor sit amet,</a:t>
            </a:r>
          </a:p>
          <a:p>
            <a:r>
              <a:rPr lang="de-DE" dirty="0">
                <a:latin typeface="FAUSans Office" panose="020B0504010101010104" pitchFamily="34" charset="77"/>
                <a:cs typeface="FAUSans Office" panose="020B0504010101010104" pitchFamily="34" charset="77"/>
              </a:rPr>
              <a:t>consetetur sadipscing elitr, sed diam nonumy eirmod tempor invidunt ut labore et dolore magna aliquyam erat, sed diam voluptua. At vero eos et accusam et justo duo dolores et ea rebum. Stet clita kasd gubergren, no sea takimata sanctus est Lorem ipsum dolor sit amet.</a:t>
            </a:r>
          </a:p>
          <a:p>
            <a:pPr lvl="1"/>
            <a:r>
              <a:rPr lang="de-DE" dirty="0">
                <a:latin typeface="FAUSans Office" panose="020B0504010101010104" pitchFamily="34" charset="77"/>
                <a:cs typeface="FAUSans Office" panose="020B0504010101010104" pitchFamily="34" charset="77"/>
              </a:rPr>
              <a:t>Lorem ipsum dolor sit amet, consetetur sadipscing elitr, sed diam nonumy eirmod tempor invidunt ut labore et dolore magna aliquyam erat, sed diam. </a:t>
            </a:r>
          </a:p>
        </p:txBody>
      </p:sp>
      <p:sp>
        <p:nvSpPr>
          <p:cNvPr id="10" name="Titel 9">
            <a:extLst>
              <a:ext uri="{FF2B5EF4-FFF2-40B4-BE49-F238E27FC236}">
                <a16:creationId xmlns:a16="http://schemas.microsoft.com/office/drawing/2014/main" id="{5F78A223-BDAD-49EC-B5E7-DBADD099B6F2}"/>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Bild- Textfolie</a:t>
            </a:r>
          </a:p>
        </p:txBody>
      </p:sp>
      <p:sp>
        <p:nvSpPr>
          <p:cNvPr id="17" name="Bildplatzhalter 16">
            <a:extLst>
              <a:ext uri="{FF2B5EF4-FFF2-40B4-BE49-F238E27FC236}">
                <a16:creationId xmlns:a16="http://schemas.microsoft.com/office/drawing/2014/main" id="{AC681D49-EE89-43AE-BB40-27CCBB48CF86}"/>
              </a:ext>
            </a:extLst>
          </p:cNvPr>
          <p:cNvSpPr>
            <a:spLocks noGrp="1"/>
          </p:cNvSpPr>
          <p:nvPr>
            <p:ph type="pic" sz="quarter" idx="38"/>
          </p:nvPr>
        </p:nvSpPr>
        <p:spPr/>
        <p:txBody>
          <a:bodyPr/>
          <a:lstStyle/>
          <a:p>
            <a:endParaRPr lang="de-DE"/>
          </a:p>
        </p:txBody>
      </p:sp>
      <p:sp>
        <p:nvSpPr>
          <p:cNvPr id="12" name="Textplatzhalter 11">
            <a:extLst>
              <a:ext uri="{FF2B5EF4-FFF2-40B4-BE49-F238E27FC236}">
                <a16:creationId xmlns:a16="http://schemas.microsoft.com/office/drawing/2014/main" id="{508D5002-CE98-4178-9670-FF84A064E91A}"/>
              </a:ext>
            </a:extLst>
          </p:cNvPr>
          <p:cNvSpPr>
            <a:spLocks noGrp="1"/>
          </p:cNvSpPr>
          <p:nvPr>
            <p:ph type="body" sz="quarter" idx="37"/>
          </p:nvPr>
        </p:nvSpPr>
        <p:spPr>
          <a:xfrm>
            <a:off x="517525" y="687388"/>
            <a:ext cx="6845300" cy="249237"/>
          </a:xfrm>
        </p:spPr>
        <p:txBody>
          <a:bodyPr/>
          <a:lstStyle/>
          <a:p>
            <a:r>
              <a:rPr lang="de-DE">
                <a:latin typeface="FAUSans Office" panose="020B0504010101010104" pitchFamily="34" charset="77"/>
                <a:cs typeface="FAUSans Office" panose="020B0504010101010104" pitchFamily="34" charset="77"/>
              </a:rPr>
              <a:t>Subheadline möglich. Gegebenenfalls löschen.</a:t>
            </a:r>
            <a:endParaRPr lang="de-DE" dirty="0">
              <a:latin typeface="FAUSans Office" panose="020B0504010101010104" pitchFamily="34" charset="77"/>
              <a:cs typeface="FAUSans Office" panose="020B0504010101010104" pitchFamily="34" charset="77"/>
            </a:endParaRPr>
          </a:p>
        </p:txBody>
      </p:sp>
    </p:spTree>
    <p:extLst>
      <p:ext uri="{BB962C8B-B14F-4D97-AF65-F5344CB8AC3E}">
        <p14:creationId xmlns:p14="http://schemas.microsoft.com/office/powerpoint/2010/main" val="2702600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Bildplatzhalter 11">
            <a:extLst>
              <a:ext uri="{FF2B5EF4-FFF2-40B4-BE49-F238E27FC236}">
                <a16:creationId xmlns:a16="http://schemas.microsoft.com/office/drawing/2014/main" id="{55708869-59FF-4880-8E46-2435DC478B3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t="12550" b="12550"/>
          <a:stretch/>
        </p:blipFill>
        <p:spPr/>
      </p:pic>
      <p:sp>
        <p:nvSpPr>
          <p:cNvPr id="11" name="Textplatzhalter 10">
            <a:extLst>
              <a:ext uri="{FF2B5EF4-FFF2-40B4-BE49-F238E27FC236}">
                <a16:creationId xmlns:a16="http://schemas.microsoft.com/office/drawing/2014/main" id="{C797C8E8-F8B7-4694-B4C1-6BA634560809}"/>
              </a:ext>
            </a:extLst>
          </p:cNvPr>
          <p:cNvSpPr>
            <a:spLocks noGrp="1"/>
          </p:cNvSpPr>
          <p:nvPr>
            <p:ph type="body" sz="quarter" idx="14"/>
          </p:nvPr>
        </p:nvSpPr>
        <p:spPr/>
        <p:txBody>
          <a:bodyPr/>
          <a:lstStyle/>
          <a:p>
            <a:r>
              <a:rPr lang="de-DE" b="1" dirty="0">
                <a:latin typeface="FAUSans Office" panose="020B0504010101010104" pitchFamily="34" charset="77"/>
                <a:cs typeface="FAUSans Office" panose="020B0504010101010104" pitchFamily="34" charset="77"/>
              </a:rPr>
              <a:t>Lorem ipsum dolor sit amet,</a:t>
            </a:r>
          </a:p>
          <a:p>
            <a:r>
              <a:rPr lang="de-DE" dirty="0">
                <a:latin typeface="FAUSans Office" panose="020B0504010101010104" pitchFamily="34" charset="77"/>
                <a:cs typeface="FAUSans Office" panose="020B0504010101010104" pitchFamily="34" charset="77"/>
              </a:rPr>
              <a:t>consetetur sadipscing elitr, sed diam nonumy eirmod tempor invidunt ut labore et dolore magna aliquyam erat</a:t>
            </a:r>
          </a:p>
          <a:p>
            <a:pPr lvl="1"/>
            <a:r>
              <a:rPr lang="de-DE" dirty="0">
                <a:latin typeface="FAUSans Office" panose="020B0504010101010104" pitchFamily="34" charset="77"/>
                <a:cs typeface="FAUSans Office" panose="020B0504010101010104" pitchFamily="34" charset="77"/>
              </a:rPr>
              <a:t>sed diam voluptua.</a:t>
            </a:r>
          </a:p>
        </p:txBody>
      </p:sp>
    </p:spTree>
    <p:extLst>
      <p:ext uri="{BB962C8B-B14F-4D97-AF65-F5344CB8AC3E}">
        <p14:creationId xmlns:p14="http://schemas.microsoft.com/office/powerpoint/2010/main" val="6664719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umsplatzhalter 7">
            <a:extLst>
              <a:ext uri="{FF2B5EF4-FFF2-40B4-BE49-F238E27FC236}">
                <a16:creationId xmlns:a16="http://schemas.microsoft.com/office/drawing/2014/main" id="{2BDE70CE-CF25-4CE6-B28A-B3871B90A416}"/>
              </a:ext>
            </a:extLst>
          </p:cNvPr>
          <p:cNvSpPr>
            <a:spLocks noGrp="1"/>
          </p:cNvSpPr>
          <p:nvPr>
            <p:ph type="dt" sz="half" idx="10"/>
          </p:nvPr>
        </p:nvSpPr>
        <p:spPr>
          <a:xfrm>
            <a:off x="10588873" y="6634666"/>
            <a:ext cx="678071" cy="123111"/>
          </a:xfrm>
        </p:spPr>
        <p:txBody>
          <a:bodyPr/>
          <a:lstStyle/>
          <a:p>
            <a:fld id="{C8D89E98-54A4-43F9-9249-7D6B5CD88EDB}" type="datetime4">
              <a:rPr lang="de-DE" smtClean="0">
                <a:latin typeface="FAUSans Office" panose="020B0504010101010104" pitchFamily="34" charset="77"/>
                <a:cs typeface="FAUSans Office" panose="020B0504010101010104" pitchFamily="34" charset="77"/>
              </a:rPr>
              <a:pPr/>
              <a:t>24. Juni 2024</a:t>
            </a:fld>
            <a:endParaRPr lang="de-DE" dirty="0">
              <a:latin typeface="FAUSans Office" panose="020B0504010101010104" pitchFamily="34" charset="77"/>
              <a:cs typeface="FAUSans Office" panose="020B0504010101010104" pitchFamily="34" charset="77"/>
            </a:endParaRPr>
          </a:p>
        </p:txBody>
      </p:sp>
      <p:sp>
        <p:nvSpPr>
          <p:cNvPr id="9" name="Fußzeilenplatzhalter 8">
            <a:extLst>
              <a:ext uri="{FF2B5EF4-FFF2-40B4-BE49-F238E27FC236}">
                <a16:creationId xmlns:a16="http://schemas.microsoft.com/office/drawing/2014/main" id="{B95F60E9-1E76-43F3-8365-6C969F9DA4F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10" name="Foliennummernplatzhalter 9">
            <a:extLst>
              <a:ext uri="{FF2B5EF4-FFF2-40B4-BE49-F238E27FC236}">
                <a16:creationId xmlns:a16="http://schemas.microsoft.com/office/drawing/2014/main" id="{F7BC3FCE-392F-4A16-87A0-BDE8D7DF5A8E}"/>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27</a:t>
            </a:fld>
            <a:endParaRPr lang="de-DE">
              <a:latin typeface="FAUSans Office" panose="020B0504010101010104" pitchFamily="34" charset="77"/>
              <a:cs typeface="FAUSans Office" panose="020B0504010101010104" pitchFamily="34" charset="77"/>
            </a:endParaRPr>
          </a:p>
        </p:txBody>
      </p:sp>
      <p:sp>
        <p:nvSpPr>
          <p:cNvPr id="4" name="Titel 3">
            <a:extLst>
              <a:ext uri="{FF2B5EF4-FFF2-40B4-BE49-F238E27FC236}">
                <a16:creationId xmlns:a16="http://schemas.microsoft.com/office/drawing/2014/main" id="{0FA6ADD3-E70C-46ED-983A-BEFB04690523}"/>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Bildfolie</a:t>
            </a:r>
          </a:p>
        </p:txBody>
      </p:sp>
      <p:pic>
        <p:nvPicPr>
          <p:cNvPr id="11" name="Bildplatzhalter 11">
            <a:extLst>
              <a:ext uri="{FF2B5EF4-FFF2-40B4-BE49-F238E27FC236}">
                <a16:creationId xmlns:a16="http://schemas.microsoft.com/office/drawing/2014/main" id="{39DA38FC-C9C4-4F99-A48C-8CE8B974F55D}"/>
              </a:ext>
            </a:extLst>
          </p:cNvPr>
          <p:cNvPicPr>
            <a:picLocks noGrp="1" noChangeAspect="1"/>
          </p:cNvPicPr>
          <p:nvPr>
            <p:ph type="pic" sz="quarter" idx="25"/>
          </p:nvPr>
        </p:nvPicPr>
        <p:blipFill rotWithShape="1">
          <a:blip r:embed="rId2" cstate="screen">
            <a:extLst>
              <a:ext uri="{28A0092B-C50C-407E-A947-70E740481C1C}">
                <a14:useLocalDpi xmlns:a14="http://schemas.microsoft.com/office/drawing/2010/main"/>
              </a:ext>
            </a:extLst>
          </a:blip>
          <a:srcRect t="26425" b="26425"/>
          <a:stretch/>
        </p:blipFill>
        <p:spPr>
          <a:xfrm>
            <a:off x="518317" y="1631156"/>
            <a:ext cx="11157746" cy="3951164"/>
          </a:xfrm>
        </p:spPr>
      </p:pic>
      <p:sp>
        <p:nvSpPr>
          <p:cNvPr id="7" name="Textplatzhalter 6">
            <a:extLst>
              <a:ext uri="{FF2B5EF4-FFF2-40B4-BE49-F238E27FC236}">
                <a16:creationId xmlns:a16="http://schemas.microsoft.com/office/drawing/2014/main" id="{510AFD92-A19C-49EC-837D-8B467EEBEFFC}"/>
              </a:ext>
            </a:extLst>
          </p:cNvPr>
          <p:cNvSpPr>
            <a:spLocks noGrp="1"/>
          </p:cNvSpPr>
          <p:nvPr>
            <p:ph type="body" sz="quarter" idx="26"/>
          </p:nvPr>
        </p:nvSpPr>
        <p:spPr>
          <a:xfrm>
            <a:off x="518317" y="5690271"/>
            <a:ext cx="11157746" cy="511084"/>
          </a:xfrm>
        </p:spPr>
        <p:txBody>
          <a:bodyPr/>
          <a:lstStyle/>
          <a:p>
            <a:r>
              <a:rPr lang="de-DE" dirty="0">
                <a:latin typeface="FAUSans Office" panose="020B0504010101010104" pitchFamily="34" charset="77"/>
                <a:cs typeface="FAUSans Office" panose="020B0504010101010104" pitchFamily="34" charset="77"/>
              </a:rPr>
              <a:t>Bildunterschrift oder Beschreibung möglich. Gegebenenfalls löschen.</a:t>
            </a:r>
          </a:p>
        </p:txBody>
      </p:sp>
      <p:sp>
        <p:nvSpPr>
          <p:cNvPr id="17" name="Bildplatzhalter 16">
            <a:extLst>
              <a:ext uri="{FF2B5EF4-FFF2-40B4-BE49-F238E27FC236}">
                <a16:creationId xmlns:a16="http://schemas.microsoft.com/office/drawing/2014/main" id="{57DFBE29-4218-491B-B9A0-B9B6A6E4A80F}"/>
              </a:ext>
            </a:extLst>
          </p:cNvPr>
          <p:cNvSpPr>
            <a:spLocks noGrp="1"/>
          </p:cNvSpPr>
          <p:nvPr>
            <p:ph type="pic" sz="quarter" idx="38"/>
          </p:nvPr>
        </p:nvSpPr>
        <p:spPr/>
        <p:txBody>
          <a:bodyPr/>
          <a:lstStyle/>
          <a:p>
            <a:endParaRPr lang="de-DE"/>
          </a:p>
        </p:txBody>
      </p:sp>
      <p:sp>
        <p:nvSpPr>
          <p:cNvPr id="5" name="Textplatzhalter 4">
            <a:extLst>
              <a:ext uri="{FF2B5EF4-FFF2-40B4-BE49-F238E27FC236}">
                <a16:creationId xmlns:a16="http://schemas.microsoft.com/office/drawing/2014/main" id="{638F69D4-37EF-490A-8363-87A30453BBFC}"/>
              </a:ext>
            </a:extLst>
          </p:cNvPr>
          <p:cNvSpPr>
            <a:spLocks noGrp="1"/>
          </p:cNvSpPr>
          <p:nvPr>
            <p:ph type="body" sz="quarter" idx="37"/>
          </p:nvPr>
        </p:nvSpPr>
        <p:spPr>
          <a:xfrm>
            <a:off x="517525" y="687388"/>
            <a:ext cx="6845300" cy="249237"/>
          </a:xfrm>
        </p:spPr>
        <p:txBody>
          <a:bodyPr/>
          <a:lstStyle/>
          <a:p>
            <a:r>
              <a:rPr lang="de-DE">
                <a:latin typeface="FAUSans Office" panose="020B0504010101010104" pitchFamily="34" charset="77"/>
                <a:cs typeface="FAUSans Office" panose="020B0504010101010104" pitchFamily="34" charset="77"/>
              </a:rPr>
              <a:t>Subheadline möglich. Gegebenenfalls löschen.</a:t>
            </a:r>
            <a:endParaRPr lang="de-DE" dirty="0">
              <a:latin typeface="FAUSans Office" panose="020B0504010101010104" pitchFamily="34" charset="77"/>
              <a:cs typeface="FAUSans Office" panose="020B0504010101010104" pitchFamily="34" charset="77"/>
            </a:endParaRPr>
          </a:p>
        </p:txBody>
      </p:sp>
    </p:spTree>
    <p:extLst>
      <p:ext uri="{BB962C8B-B14F-4D97-AF65-F5344CB8AC3E}">
        <p14:creationId xmlns:p14="http://schemas.microsoft.com/office/powerpoint/2010/main" val="24205890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umsplatzhalter 7">
            <a:extLst>
              <a:ext uri="{FF2B5EF4-FFF2-40B4-BE49-F238E27FC236}">
                <a16:creationId xmlns:a16="http://schemas.microsoft.com/office/drawing/2014/main" id="{2BDE70CE-CF25-4CE6-B28A-B3871B90A416}"/>
              </a:ext>
            </a:extLst>
          </p:cNvPr>
          <p:cNvSpPr>
            <a:spLocks noGrp="1"/>
          </p:cNvSpPr>
          <p:nvPr>
            <p:ph type="dt" sz="half" idx="10"/>
          </p:nvPr>
        </p:nvSpPr>
        <p:spPr>
          <a:xfrm>
            <a:off x="10588873" y="6634666"/>
            <a:ext cx="678071" cy="123111"/>
          </a:xfrm>
        </p:spPr>
        <p:txBody>
          <a:bodyPr/>
          <a:lstStyle/>
          <a:p>
            <a:fld id="{0FB5BED2-9D67-4633-8F70-D6C5D8124185}" type="datetime4">
              <a:rPr lang="de-DE" smtClean="0">
                <a:latin typeface="FAUSans Office" panose="020B0504010101010104" pitchFamily="34" charset="77"/>
                <a:cs typeface="FAUSans Office" panose="020B0504010101010104" pitchFamily="34" charset="77"/>
              </a:rPr>
              <a:pPr/>
              <a:t>24. Juni 2024</a:t>
            </a:fld>
            <a:endParaRPr lang="de-DE" dirty="0">
              <a:latin typeface="FAUSans Office" panose="020B0504010101010104" pitchFamily="34" charset="77"/>
              <a:cs typeface="FAUSans Office" panose="020B0504010101010104" pitchFamily="34" charset="77"/>
            </a:endParaRPr>
          </a:p>
        </p:txBody>
      </p:sp>
      <p:sp>
        <p:nvSpPr>
          <p:cNvPr id="9" name="Fußzeilenplatzhalter 8">
            <a:extLst>
              <a:ext uri="{FF2B5EF4-FFF2-40B4-BE49-F238E27FC236}">
                <a16:creationId xmlns:a16="http://schemas.microsoft.com/office/drawing/2014/main" id="{B95F60E9-1E76-43F3-8365-6C969F9DA4F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10" name="Foliennummernplatzhalter 9">
            <a:extLst>
              <a:ext uri="{FF2B5EF4-FFF2-40B4-BE49-F238E27FC236}">
                <a16:creationId xmlns:a16="http://schemas.microsoft.com/office/drawing/2014/main" id="{F7BC3FCE-392F-4A16-87A0-BDE8D7DF5A8E}"/>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28</a:t>
            </a:fld>
            <a:endParaRPr lang="de-DE">
              <a:latin typeface="FAUSans Office" panose="020B0504010101010104" pitchFamily="34" charset="77"/>
              <a:cs typeface="FAUSans Office" panose="020B0504010101010104" pitchFamily="34" charset="77"/>
            </a:endParaRPr>
          </a:p>
        </p:txBody>
      </p:sp>
      <p:sp>
        <p:nvSpPr>
          <p:cNvPr id="4" name="Titel 3">
            <a:extLst>
              <a:ext uri="{FF2B5EF4-FFF2-40B4-BE49-F238E27FC236}">
                <a16:creationId xmlns:a16="http://schemas.microsoft.com/office/drawing/2014/main" id="{0FA6ADD3-E70C-46ED-983A-BEFB04690523}"/>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Bildfolie | zweispaltig</a:t>
            </a:r>
          </a:p>
        </p:txBody>
      </p:sp>
      <p:pic>
        <p:nvPicPr>
          <p:cNvPr id="13" name="Bildplatzhalter 11">
            <a:extLst>
              <a:ext uri="{FF2B5EF4-FFF2-40B4-BE49-F238E27FC236}">
                <a16:creationId xmlns:a16="http://schemas.microsoft.com/office/drawing/2014/main" id="{A2ECEE94-C6EC-43F0-8B49-DC987ABCA666}"/>
              </a:ext>
            </a:extLst>
          </p:cNvPr>
          <p:cNvPicPr>
            <a:picLocks noGrp="1" noChangeAspect="1"/>
          </p:cNvPicPr>
          <p:nvPr>
            <p:ph type="pic" sz="quarter" idx="25"/>
          </p:nvPr>
        </p:nvPicPr>
        <p:blipFill rotWithShape="1">
          <a:blip r:embed="rId2" cstate="screen">
            <a:extLst>
              <a:ext uri="{28A0092B-C50C-407E-A947-70E740481C1C}">
                <a14:useLocalDpi xmlns:a14="http://schemas.microsoft.com/office/drawing/2010/main"/>
              </a:ext>
            </a:extLst>
          </a:blip>
          <a:srcRect t="1912" b="1912"/>
          <a:stretch/>
        </p:blipFill>
        <p:spPr>
          <a:xfrm>
            <a:off x="518317" y="1631156"/>
            <a:ext cx="5469732" cy="3951164"/>
          </a:xfrm>
        </p:spPr>
      </p:pic>
      <p:sp>
        <p:nvSpPr>
          <p:cNvPr id="3" name="Textplatzhalter 2">
            <a:extLst>
              <a:ext uri="{FF2B5EF4-FFF2-40B4-BE49-F238E27FC236}">
                <a16:creationId xmlns:a16="http://schemas.microsoft.com/office/drawing/2014/main" id="{819A6138-49FF-4998-9C3E-F23ADBF37CF3}"/>
              </a:ext>
            </a:extLst>
          </p:cNvPr>
          <p:cNvSpPr>
            <a:spLocks noGrp="1"/>
          </p:cNvSpPr>
          <p:nvPr>
            <p:ph type="body" sz="quarter" idx="26"/>
          </p:nvPr>
        </p:nvSpPr>
        <p:spPr>
          <a:xfrm>
            <a:off x="518317" y="5690271"/>
            <a:ext cx="5469732" cy="511084"/>
          </a:xfrm>
        </p:spPr>
        <p:txBody>
          <a:bodyPr/>
          <a:lstStyle/>
          <a:p>
            <a:r>
              <a:rPr lang="de-DE" dirty="0">
                <a:latin typeface="FAUSans Office" panose="020B0504010101010104" pitchFamily="34" charset="77"/>
                <a:cs typeface="FAUSans Office" panose="020B0504010101010104" pitchFamily="34" charset="77"/>
              </a:rPr>
              <a:t>Bildunterschrift oder Beschreibung möglich.</a:t>
            </a:r>
          </a:p>
          <a:p>
            <a:r>
              <a:rPr lang="de-DE" dirty="0">
                <a:latin typeface="FAUSans Office" panose="020B0504010101010104" pitchFamily="34" charset="77"/>
                <a:cs typeface="FAUSans Office" panose="020B0504010101010104" pitchFamily="34" charset="77"/>
              </a:rPr>
              <a:t>Gegebenenfalls löschen.</a:t>
            </a:r>
          </a:p>
        </p:txBody>
      </p:sp>
      <p:pic>
        <p:nvPicPr>
          <p:cNvPr id="24" name="Bildplatzhalter 11">
            <a:extLst>
              <a:ext uri="{FF2B5EF4-FFF2-40B4-BE49-F238E27FC236}">
                <a16:creationId xmlns:a16="http://schemas.microsoft.com/office/drawing/2014/main" id="{B21212B3-8179-4B5A-88C1-18947775CF03}"/>
              </a:ext>
            </a:extLst>
          </p:cNvPr>
          <p:cNvPicPr>
            <a:picLocks noGrp="1" noChangeAspect="1"/>
          </p:cNvPicPr>
          <p:nvPr>
            <p:ph type="pic" sz="quarter" idx="27"/>
          </p:nvPr>
        </p:nvPicPr>
        <p:blipFill rotWithShape="1">
          <a:blip r:embed="rId2" cstate="screen">
            <a:extLst>
              <a:ext uri="{28A0092B-C50C-407E-A947-70E740481C1C}">
                <a14:useLocalDpi xmlns:a14="http://schemas.microsoft.com/office/drawing/2010/main"/>
              </a:ext>
            </a:extLst>
          </a:blip>
          <a:srcRect t="1912" b="1912"/>
          <a:stretch/>
        </p:blipFill>
        <p:spPr>
          <a:xfrm>
            <a:off x="6206331" y="1631156"/>
            <a:ext cx="5469732" cy="3951164"/>
          </a:xfrm>
        </p:spPr>
      </p:pic>
      <p:sp>
        <p:nvSpPr>
          <p:cNvPr id="12" name="Textplatzhalter 11">
            <a:extLst>
              <a:ext uri="{FF2B5EF4-FFF2-40B4-BE49-F238E27FC236}">
                <a16:creationId xmlns:a16="http://schemas.microsoft.com/office/drawing/2014/main" id="{0312C91F-8FD0-4864-A34B-93AA962B6163}"/>
              </a:ext>
            </a:extLst>
          </p:cNvPr>
          <p:cNvSpPr>
            <a:spLocks noGrp="1"/>
          </p:cNvSpPr>
          <p:nvPr>
            <p:ph type="body" sz="quarter" idx="28"/>
          </p:nvPr>
        </p:nvSpPr>
        <p:spPr>
          <a:xfrm>
            <a:off x="6206331" y="5690271"/>
            <a:ext cx="5469732" cy="511084"/>
          </a:xfrm>
        </p:spPr>
        <p:txBody>
          <a:bodyPr/>
          <a:lstStyle/>
          <a:p>
            <a:r>
              <a:rPr lang="de-DE" dirty="0">
                <a:latin typeface="FAUSans Office" panose="020B0504010101010104" pitchFamily="34" charset="77"/>
                <a:cs typeface="FAUSans Office" panose="020B0504010101010104" pitchFamily="34" charset="77"/>
              </a:rPr>
              <a:t>Bildunterschrift oder Beschreibung möglich.</a:t>
            </a:r>
          </a:p>
          <a:p>
            <a:r>
              <a:rPr lang="de-DE" dirty="0">
                <a:latin typeface="FAUSans Office" panose="020B0504010101010104" pitchFamily="34" charset="77"/>
                <a:cs typeface="FAUSans Office" panose="020B0504010101010104" pitchFamily="34" charset="77"/>
              </a:rPr>
              <a:t>Gegebenenfalls löschen.</a:t>
            </a:r>
          </a:p>
        </p:txBody>
      </p:sp>
      <p:sp>
        <p:nvSpPr>
          <p:cNvPr id="20" name="Bildplatzhalter 19">
            <a:extLst>
              <a:ext uri="{FF2B5EF4-FFF2-40B4-BE49-F238E27FC236}">
                <a16:creationId xmlns:a16="http://schemas.microsoft.com/office/drawing/2014/main" id="{9F7F9A08-32F6-4FB2-B2CF-0826279E40D9}"/>
              </a:ext>
            </a:extLst>
          </p:cNvPr>
          <p:cNvSpPr>
            <a:spLocks noGrp="1"/>
          </p:cNvSpPr>
          <p:nvPr>
            <p:ph type="pic" sz="quarter" idx="38"/>
          </p:nvPr>
        </p:nvSpPr>
        <p:spPr/>
        <p:txBody>
          <a:bodyPr/>
          <a:lstStyle/>
          <a:p>
            <a:endParaRPr lang="de-DE"/>
          </a:p>
        </p:txBody>
      </p:sp>
      <p:sp>
        <p:nvSpPr>
          <p:cNvPr id="5" name="Textplatzhalter 4">
            <a:extLst>
              <a:ext uri="{FF2B5EF4-FFF2-40B4-BE49-F238E27FC236}">
                <a16:creationId xmlns:a16="http://schemas.microsoft.com/office/drawing/2014/main" id="{638F69D4-37EF-490A-8363-87A30453BBFC}"/>
              </a:ext>
            </a:extLst>
          </p:cNvPr>
          <p:cNvSpPr>
            <a:spLocks noGrp="1"/>
          </p:cNvSpPr>
          <p:nvPr>
            <p:ph type="body" sz="quarter" idx="37"/>
          </p:nvPr>
        </p:nvSpPr>
        <p:spPr>
          <a:xfrm>
            <a:off x="517525" y="687388"/>
            <a:ext cx="6845300" cy="249237"/>
          </a:xfrm>
        </p:spPr>
        <p:txBody>
          <a:bodyPr/>
          <a:lstStyle/>
          <a:p>
            <a:r>
              <a:rPr lang="de-DE">
                <a:latin typeface="FAUSans Office" panose="020B0504010101010104" pitchFamily="34" charset="77"/>
                <a:cs typeface="FAUSans Office" panose="020B0504010101010104" pitchFamily="34" charset="77"/>
              </a:rPr>
              <a:t>Subheadline möglich. Gegebenenfalls löschen.</a:t>
            </a:r>
            <a:endParaRPr lang="de-DE" dirty="0">
              <a:latin typeface="FAUSans Office" panose="020B0504010101010104" pitchFamily="34" charset="77"/>
              <a:cs typeface="FAUSans Office" panose="020B0504010101010104" pitchFamily="34" charset="77"/>
            </a:endParaRPr>
          </a:p>
        </p:txBody>
      </p:sp>
    </p:spTree>
    <p:extLst>
      <p:ext uri="{BB962C8B-B14F-4D97-AF65-F5344CB8AC3E}">
        <p14:creationId xmlns:p14="http://schemas.microsoft.com/office/powerpoint/2010/main" val="10696368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umsplatzhalter 7">
            <a:extLst>
              <a:ext uri="{FF2B5EF4-FFF2-40B4-BE49-F238E27FC236}">
                <a16:creationId xmlns:a16="http://schemas.microsoft.com/office/drawing/2014/main" id="{2BDE70CE-CF25-4CE6-B28A-B3871B90A416}"/>
              </a:ext>
            </a:extLst>
          </p:cNvPr>
          <p:cNvSpPr>
            <a:spLocks noGrp="1"/>
          </p:cNvSpPr>
          <p:nvPr>
            <p:ph type="dt" sz="half" idx="10"/>
          </p:nvPr>
        </p:nvSpPr>
        <p:spPr>
          <a:xfrm>
            <a:off x="10588873" y="6634666"/>
            <a:ext cx="678071" cy="123111"/>
          </a:xfrm>
        </p:spPr>
        <p:txBody>
          <a:bodyPr/>
          <a:lstStyle/>
          <a:p>
            <a:fld id="{BB7BB793-D01E-4266-9C88-92A90FF33F7B}" type="datetime4">
              <a:rPr lang="de-DE" smtClean="0">
                <a:latin typeface="FAUSans Office" panose="020B0504010101010104" pitchFamily="34" charset="77"/>
                <a:cs typeface="FAUSans Office" panose="020B0504010101010104" pitchFamily="34" charset="77"/>
              </a:rPr>
              <a:pPr/>
              <a:t>24. Juni 2024</a:t>
            </a:fld>
            <a:endParaRPr lang="de-DE" dirty="0">
              <a:latin typeface="FAUSans Office" panose="020B0504010101010104" pitchFamily="34" charset="77"/>
              <a:cs typeface="FAUSans Office" panose="020B0504010101010104" pitchFamily="34" charset="77"/>
            </a:endParaRPr>
          </a:p>
        </p:txBody>
      </p:sp>
      <p:sp>
        <p:nvSpPr>
          <p:cNvPr id="9" name="Fußzeilenplatzhalter 8">
            <a:extLst>
              <a:ext uri="{FF2B5EF4-FFF2-40B4-BE49-F238E27FC236}">
                <a16:creationId xmlns:a16="http://schemas.microsoft.com/office/drawing/2014/main" id="{B95F60E9-1E76-43F3-8365-6C969F9DA4F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10" name="Foliennummernplatzhalter 9">
            <a:extLst>
              <a:ext uri="{FF2B5EF4-FFF2-40B4-BE49-F238E27FC236}">
                <a16:creationId xmlns:a16="http://schemas.microsoft.com/office/drawing/2014/main" id="{F7BC3FCE-392F-4A16-87A0-BDE8D7DF5A8E}"/>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29</a:t>
            </a:fld>
            <a:endParaRPr lang="de-DE">
              <a:latin typeface="FAUSans Office" panose="020B0504010101010104" pitchFamily="34" charset="77"/>
              <a:cs typeface="FAUSans Office" panose="020B0504010101010104" pitchFamily="34" charset="77"/>
            </a:endParaRPr>
          </a:p>
        </p:txBody>
      </p:sp>
      <p:sp>
        <p:nvSpPr>
          <p:cNvPr id="4" name="Titel 3">
            <a:extLst>
              <a:ext uri="{FF2B5EF4-FFF2-40B4-BE49-F238E27FC236}">
                <a16:creationId xmlns:a16="http://schemas.microsoft.com/office/drawing/2014/main" id="{0FA6ADD3-E70C-46ED-983A-BEFB04690523}"/>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Bildfolie | dreispaltig</a:t>
            </a:r>
          </a:p>
        </p:txBody>
      </p:sp>
      <p:pic>
        <p:nvPicPr>
          <p:cNvPr id="17" name="Bildplatzhalter 11">
            <a:extLst>
              <a:ext uri="{FF2B5EF4-FFF2-40B4-BE49-F238E27FC236}">
                <a16:creationId xmlns:a16="http://schemas.microsoft.com/office/drawing/2014/main" id="{321D6E98-E4F7-47AC-A814-13FE067DD216}"/>
              </a:ext>
            </a:extLst>
          </p:cNvPr>
          <p:cNvPicPr>
            <a:picLocks noGrp="1" noChangeAspect="1"/>
          </p:cNvPicPr>
          <p:nvPr>
            <p:ph type="pic" sz="quarter" idx="25"/>
          </p:nvPr>
        </p:nvPicPr>
        <p:blipFill rotWithShape="1">
          <a:blip r:embed="rId2" cstate="screen">
            <a:extLst>
              <a:ext uri="{28A0092B-C50C-407E-A947-70E740481C1C}">
                <a14:useLocalDpi xmlns:a14="http://schemas.microsoft.com/office/drawing/2010/main"/>
              </a:ext>
            </a:extLst>
          </a:blip>
          <a:srcRect l="16071" r="16071"/>
          <a:stretch/>
        </p:blipFill>
        <p:spPr>
          <a:xfrm>
            <a:off x="518317" y="1631156"/>
            <a:ext cx="3569758" cy="3951164"/>
          </a:xfrm>
        </p:spPr>
      </p:pic>
      <p:sp>
        <p:nvSpPr>
          <p:cNvPr id="7" name="Textplatzhalter 6">
            <a:extLst>
              <a:ext uri="{FF2B5EF4-FFF2-40B4-BE49-F238E27FC236}">
                <a16:creationId xmlns:a16="http://schemas.microsoft.com/office/drawing/2014/main" id="{F0470CF7-3573-4C68-9AE3-D0473C093110}"/>
              </a:ext>
            </a:extLst>
          </p:cNvPr>
          <p:cNvSpPr>
            <a:spLocks noGrp="1"/>
          </p:cNvSpPr>
          <p:nvPr>
            <p:ph type="body" sz="quarter" idx="26"/>
          </p:nvPr>
        </p:nvSpPr>
        <p:spPr>
          <a:xfrm>
            <a:off x="518317" y="5690271"/>
            <a:ext cx="3569758" cy="511084"/>
          </a:xfrm>
        </p:spPr>
        <p:txBody>
          <a:bodyPr/>
          <a:lstStyle/>
          <a:p>
            <a:r>
              <a:rPr lang="de-DE" dirty="0">
                <a:latin typeface="FAUSans Office" panose="020B0504010101010104" pitchFamily="34" charset="77"/>
                <a:cs typeface="FAUSans Office" panose="020B0504010101010104" pitchFamily="34" charset="77"/>
              </a:rPr>
              <a:t>Bildunterschrift oder Beschreibung möglich. Gegebenenfalls löschen.</a:t>
            </a:r>
          </a:p>
        </p:txBody>
      </p:sp>
      <p:pic>
        <p:nvPicPr>
          <p:cNvPr id="28" name="Bildplatzhalter 11">
            <a:extLst>
              <a:ext uri="{FF2B5EF4-FFF2-40B4-BE49-F238E27FC236}">
                <a16:creationId xmlns:a16="http://schemas.microsoft.com/office/drawing/2014/main" id="{1D09A78D-ADAD-437B-A5A1-CEE448A37D4C}"/>
              </a:ext>
            </a:extLst>
          </p:cNvPr>
          <p:cNvPicPr>
            <a:picLocks noGrp="1" noChangeAspect="1"/>
          </p:cNvPicPr>
          <p:nvPr>
            <p:ph type="pic" sz="quarter" idx="27"/>
          </p:nvPr>
        </p:nvPicPr>
        <p:blipFill rotWithShape="1">
          <a:blip r:embed="rId2" cstate="screen">
            <a:extLst>
              <a:ext uri="{28A0092B-C50C-407E-A947-70E740481C1C}">
                <a14:useLocalDpi xmlns:a14="http://schemas.microsoft.com/office/drawing/2010/main"/>
              </a:ext>
            </a:extLst>
          </a:blip>
          <a:srcRect l="16071" r="16071"/>
          <a:stretch/>
        </p:blipFill>
        <p:spPr>
          <a:xfrm>
            <a:off x="8106305" y="1631156"/>
            <a:ext cx="3569758" cy="3951164"/>
          </a:xfrm>
        </p:spPr>
      </p:pic>
      <p:sp>
        <p:nvSpPr>
          <p:cNvPr id="14" name="Textplatzhalter 13">
            <a:extLst>
              <a:ext uri="{FF2B5EF4-FFF2-40B4-BE49-F238E27FC236}">
                <a16:creationId xmlns:a16="http://schemas.microsoft.com/office/drawing/2014/main" id="{B833464C-C9BD-494A-94A9-227C3CE7FCA3}"/>
              </a:ext>
            </a:extLst>
          </p:cNvPr>
          <p:cNvSpPr>
            <a:spLocks noGrp="1"/>
          </p:cNvSpPr>
          <p:nvPr>
            <p:ph type="body" sz="quarter" idx="28"/>
          </p:nvPr>
        </p:nvSpPr>
        <p:spPr>
          <a:xfrm>
            <a:off x="8106305" y="5690271"/>
            <a:ext cx="3569758" cy="511084"/>
          </a:xfrm>
        </p:spPr>
        <p:txBody>
          <a:bodyPr/>
          <a:lstStyle/>
          <a:p>
            <a:r>
              <a:rPr lang="de-DE">
                <a:latin typeface="FAUSans Office" panose="020B0504010101010104" pitchFamily="34" charset="77"/>
                <a:cs typeface="FAUSans Office" panose="020B0504010101010104" pitchFamily="34" charset="77"/>
              </a:rPr>
              <a:t>Bildunterschrift oder Beschreibung möglich. Gegebenenfalls löschen.</a:t>
            </a:r>
            <a:endParaRPr lang="de-DE" dirty="0">
              <a:latin typeface="FAUSans Office" panose="020B0504010101010104" pitchFamily="34" charset="77"/>
              <a:cs typeface="FAUSans Office" panose="020B0504010101010104" pitchFamily="34" charset="77"/>
            </a:endParaRPr>
          </a:p>
        </p:txBody>
      </p:sp>
      <p:pic>
        <p:nvPicPr>
          <p:cNvPr id="27" name="Bildplatzhalter 11">
            <a:extLst>
              <a:ext uri="{FF2B5EF4-FFF2-40B4-BE49-F238E27FC236}">
                <a16:creationId xmlns:a16="http://schemas.microsoft.com/office/drawing/2014/main" id="{76038DC9-1F39-4896-8EB7-58889B058D2B}"/>
              </a:ext>
            </a:extLst>
          </p:cNvPr>
          <p:cNvPicPr>
            <a:picLocks noGrp="1" noChangeAspect="1"/>
          </p:cNvPicPr>
          <p:nvPr>
            <p:ph type="pic" sz="quarter" idx="29"/>
          </p:nvPr>
        </p:nvPicPr>
        <p:blipFill rotWithShape="1">
          <a:blip r:embed="rId2" cstate="screen">
            <a:extLst>
              <a:ext uri="{28A0092B-C50C-407E-A947-70E740481C1C}">
                <a14:useLocalDpi xmlns:a14="http://schemas.microsoft.com/office/drawing/2010/main"/>
              </a:ext>
            </a:extLst>
          </a:blip>
          <a:srcRect l="16071" r="16071"/>
          <a:stretch/>
        </p:blipFill>
        <p:spPr>
          <a:xfrm>
            <a:off x="4312311" y="1631156"/>
            <a:ext cx="3569758" cy="3951164"/>
          </a:xfrm>
        </p:spPr>
      </p:pic>
      <p:sp>
        <p:nvSpPr>
          <p:cNvPr id="16" name="Textplatzhalter 15">
            <a:extLst>
              <a:ext uri="{FF2B5EF4-FFF2-40B4-BE49-F238E27FC236}">
                <a16:creationId xmlns:a16="http://schemas.microsoft.com/office/drawing/2014/main" id="{230CCA4F-4FD3-4903-966E-1CAC505F24CF}"/>
              </a:ext>
            </a:extLst>
          </p:cNvPr>
          <p:cNvSpPr>
            <a:spLocks noGrp="1"/>
          </p:cNvSpPr>
          <p:nvPr>
            <p:ph type="body" sz="quarter" idx="30"/>
          </p:nvPr>
        </p:nvSpPr>
        <p:spPr>
          <a:xfrm>
            <a:off x="4312311" y="5690271"/>
            <a:ext cx="3569758" cy="511084"/>
          </a:xfrm>
        </p:spPr>
        <p:txBody>
          <a:bodyPr/>
          <a:lstStyle/>
          <a:p>
            <a:r>
              <a:rPr lang="de-DE">
                <a:latin typeface="FAUSans Office" panose="020B0504010101010104" pitchFamily="34" charset="77"/>
                <a:cs typeface="FAUSans Office" panose="020B0504010101010104" pitchFamily="34" charset="77"/>
              </a:rPr>
              <a:t>Bildunterschrift oder Beschreibung möglich. Gegebenenfalls löschen.</a:t>
            </a:r>
            <a:endParaRPr lang="de-DE" dirty="0">
              <a:latin typeface="FAUSans Office" panose="020B0504010101010104" pitchFamily="34" charset="77"/>
              <a:cs typeface="FAUSans Office" panose="020B0504010101010104" pitchFamily="34" charset="77"/>
            </a:endParaRPr>
          </a:p>
        </p:txBody>
      </p:sp>
      <p:sp>
        <p:nvSpPr>
          <p:cNvPr id="23" name="Bildplatzhalter 22">
            <a:extLst>
              <a:ext uri="{FF2B5EF4-FFF2-40B4-BE49-F238E27FC236}">
                <a16:creationId xmlns:a16="http://schemas.microsoft.com/office/drawing/2014/main" id="{25D2E1EC-B489-4B5D-A501-FEA0113FEA1E}"/>
              </a:ext>
            </a:extLst>
          </p:cNvPr>
          <p:cNvSpPr>
            <a:spLocks noGrp="1"/>
          </p:cNvSpPr>
          <p:nvPr>
            <p:ph type="pic" sz="quarter" idx="38"/>
          </p:nvPr>
        </p:nvSpPr>
        <p:spPr/>
        <p:txBody>
          <a:bodyPr/>
          <a:lstStyle/>
          <a:p>
            <a:endParaRPr lang="de-DE"/>
          </a:p>
        </p:txBody>
      </p:sp>
      <p:sp>
        <p:nvSpPr>
          <p:cNvPr id="5" name="Textplatzhalter 4">
            <a:extLst>
              <a:ext uri="{FF2B5EF4-FFF2-40B4-BE49-F238E27FC236}">
                <a16:creationId xmlns:a16="http://schemas.microsoft.com/office/drawing/2014/main" id="{638F69D4-37EF-490A-8363-87A30453BBFC}"/>
              </a:ext>
            </a:extLst>
          </p:cNvPr>
          <p:cNvSpPr>
            <a:spLocks noGrp="1"/>
          </p:cNvSpPr>
          <p:nvPr>
            <p:ph type="body" sz="quarter" idx="37"/>
          </p:nvPr>
        </p:nvSpPr>
        <p:spPr>
          <a:xfrm>
            <a:off x="517525" y="687388"/>
            <a:ext cx="6845300" cy="249237"/>
          </a:xfrm>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Tree>
    <p:extLst>
      <p:ext uri="{BB962C8B-B14F-4D97-AF65-F5344CB8AC3E}">
        <p14:creationId xmlns:p14="http://schemas.microsoft.com/office/powerpoint/2010/main" val="3803111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588873" y="6634666"/>
            <a:ext cx="678071" cy="123111"/>
          </a:xfrm>
        </p:spPr>
        <p:txBody>
          <a:bodyPr/>
          <a:lstStyle/>
          <a:p>
            <a:fld id="{7B7E7033-F2A6-4AC1-B039-BEB8CBA444FC}" type="datetime4">
              <a:rPr lang="de-DE" smtClean="0">
                <a:latin typeface="FAUSans Office" panose="020B0504010101010104" pitchFamily="34" charset="77"/>
                <a:cs typeface="FAUSans Office" panose="020B0504010101010104" pitchFamily="34" charset="77"/>
              </a:rPr>
              <a:pPr/>
              <a:t>25.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3</a:t>
            </a:fld>
            <a:endParaRPr lang="de-DE">
              <a:latin typeface="FAUSans Office" panose="020B0504010101010104" pitchFamily="34" charset="77"/>
              <a:cs typeface="FAUSans Office" panose="020B0504010101010104" pitchFamily="34" charset="77"/>
            </a:endParaRPr>
          </a:p>
        </p:txBody>
      </p:sp>
      <p:sp>
        <p:nvSpPr>
          <p:cNvPr id="10" name="Titel 9">
            <a:extLst>
              <a:ext uri="{FF2B5EF4-FFF2-40B4-BE49-F238E27FC236}">
                <a16:creationId xmlns:a16="http://schemas.microsoft.com/office/drawing/2014/main" id="{5F78A223-BDAD-49EC-B5E7-DBADD099B6F2}"/>
              </a:ext>
            </a:extLst>
          </p:cNvPr>
          <p:cNvSpPr>
            <a:spLocks noGrp="1"/>
          </p:cNvSpPr>
          <p:nvPr>
            <p:ph type="title"/>
          </p:nvPr>
        </p:nvSpPr>
        <p:spPr>
          <a:xfrm>
            <a:off x="518319" y="438299"/>
            <a:ext cx="6844385" cy="498598"/>
          </a:xfrm>
        </p:spPr>
        <p:txBody>
          <a:bodyPr/>
          <a:lstStyle/>
          <a:p>
            <a:r>
              <a:rPr lang="de-DE" sz="3600" dirty="0" err="1"/>
              <a:t>Storing</a:t>
            </a:r>
            <a:r>
              <a:rPr lang="de-DE" sz="3600" dirty="0"/>
              <a:t> Data In The Cloud</a:t>
            </a:r>
            <a:endParaRPr lang="de-DE" sz="3600" dirty="0">
              <a:latin typeface="FAUSans Office" panose="020B0504010101010104" pitchFamily="34" charset="77"/>
              <a:cs typeface="FAUSans Office" panose="020B0504010101010104" pitchFamily="34" charset="77"/>
            </a:endParaRPr>
          </a:p>
        </p:txBody>
      </p:sp>
      <p:sp>
        <p:nvSpPr>
          <p:cNvPr id="17" name="Bildplatzhalter 16">
            <a:extLst>
              <a:ext uri="{FF2B5EF4-FFF2-40B4-BE49-F238E27FC236}">
                <a16:creationId xmlns:a16="http://schemas.microsoft.com/office/drawing/2014/main" id="{1A3E509A-0E9E-4B5A-8AD3-B5C8DDF55E93}"/>
              </a:ext>
            </a:extLst>
          </p:cNvPr>
          <p:cNvSpPr>
            <a:spLocks noGrp="1"/>
          </p:cNvSpPr>
          <p:nvPr>
            <p:ph type="pic" sz="quarter" idx="38"/>
          </p:nvPr>
        </p:nvSpPr>
        <p:spPr/>
        <p:txBody>
          <a:bodyPr/>
          <a:lstStyle/>
          <a:p>
            <a:endParaRPr lang="de-DE"/>
          </a:p>
        </p:txBody>
      </p:sp>
      <p:sp>
        <p:nvSpPr>
          <p:cNvPr id="5" name="Textfeld 4">
            <a:extLst>
              <a:ext uri="{FF2B5EF4-FFF2-40B4-BE49-F238E27FC236}">
                <a16:creationId xmlns:a16="http://schemas.microsoft.com/office/drawing/2014/main" id="{1638DFAD-5D27-3B73-AD6E-74BF54B82FB8}"/>
              </a:ext>
            </a:extLst>
          </p:cNvPr>
          <p:cNvSpPr txBox="1"/>
          <p:nvPr/>
        </p:nvSpPr>
        <p:spPr>
          <a:xfrm>
            <a:off x="788894" y="2109693"/>
            <a:ext cx="2288988" cy="739626"/>
          </a:xfrm>
          <a:prstGeom prst="rect">
            <a:avLst/>
          </a:prstGeom>
          <a:noFill/>
        </p:spPr>
        <p:txBody>
          <a:bodyPr wrap="square" lIns="0" tIns="0" rIns="0" bIns="0" rtlCol="0">
            <a:spAutoFit/>
          </a:bodyPr>
          <a:lstStyle/>
          <a:p>
            <a:pPr marL="285750" marR="0" indent="-285750" algn="l" defTabSz="914400" rtl="0" eaLnBrk="1" fontAlgn="auto" latinLnBrk="0" hangingPunct="1">
              <a:lnSpc>
                <a:spcPct val="110000"/>
              </a:lnSpc>
              <a:spcBef>
                <a:spcPts val="0"/>
              </a:spcBef>
              <a:spcAft>
                <a:spcPts val="1200"/>
              </a:spcAft>
              <a:buClrTx/>
              <a:buSzTx/>
              <a:buFont typeface="Arial" panose="020B0604020202020204" pitchFamily="34" charset="0"/>
              <a:buChar char="•"/>
              <a:tabLst/>
            </a:pPr>
            <a:r>
              <a:rPr kumimoji="0" lang="de-DE" b="0" i="0" u="none" strike="noStrike" kern="1200" cap="none" spc="0" normalizeH="0" baseline="0" noProof="0" dirty="0" err="1">
                <a:ln>
                  <a:noFill/>
                </a:ln>
                <a:solidFill>
                  <a:prstClr val="black"/>
                </a:solidFill>
                <a:effectLst/>
                <a:uLnTx/>
                <a:uFillTx/>
                <a:latin typeface="Arial"/>
                <a:ea typeface="+mn-ea"/>
                <a:cs typeface="+mn-cs"/>
              </a:rPr>
              <a:t>Flexibility</a:t>
            </a:r>
            <a:endParaRPr kumimoji="0" lang="de-DE" b="0" i="0" u="none" strike="noStrike" kern="1200" cap="none" spc="0" normalizeH="0" baseline="0" noProof="0" dirty="0">
              <a:ln>
                <a:noFill/>
              </a:ln>
              <a:solidFill>
                <a:prstClr val="black"/>
              </a:solidFill>
              <a:effectLst/>
              <a:uLnTx/>
              <a:uFillTx/>
              <a:latin typeface="Arial"/>
              <a:ea typeface="+mn-ea"/>
              <a:cs typeface="+mn-cs"/>
            </a:endParaRPr>
          </a:p>
          <a:p>
            <a:pPr marL="285750" marR="0" indent="-285750" algn="l" defTabSz="914400" rtl="0" eaLnBrk="1" fontAlgn="auto" latinLnBrk="0" hangingPunct="1">
              <a:lnSpc>
                <a:spcPct val="110000"/>
              </a:lnSpc>
              <a:spcBef>
                <a:spcPts val="0"/>
              </a:spcBef>
              <a:spcAft>
                <a:spcPts val="1200"/>
              </a:spcAft>
              <a:buClrTx/>
              <a:buSzTx/>
              <a:buFont typeface="Arial" panose="020B0604020202020204" pitchFamily="34" charset="0"/>
              <a:buChar char="•"/>
              <a:tabLst/>
            </a:pPr>
            <a:r>
              <a:rPr lang="de-DE" dirty="0" err="1">
                <a:solidFill>
                  <a:prstClr val="black"/>
                </a:solidFill>
                <a:latin typeface="Arial"/>
              </a:rPr>
              <a:t>Scalability</a:t>
            </a:r>
            <a:endParaRPr lang="de-DE" dirty="0">
              <a:solidFill>
                <a:prstClr val="black"/>
              </a:solidFill>
              <a:latin typeface="Arial"/>
            </a:endParaRPr>
          </a:p>
        </p:txBody>
      </p:sp>
      <p:sp>
        <p:nvSpPr>
          <p:cNvPr id="6" name="Textfeld 5">
            <a:extLst>
              <a:ext uri="{FF2B5EF4-FFF2-40B4-BE49-F238E27FC236}">
                <a16:creationId xmlns:a16="http://schemas.microsoft.com/office/drawing/2014/main" id="{D18AD826-ED5B-967D-35B3-A2980C1D0429}"/>
              </a:ext>
            </a:extLst>
          </p:cNvPr>
          <p:cNvSpPr txBox="1"/>
          <p:nvPr/>
        </p:nvSpPr>
        <p:spPr>
          <a:xfrm>
            <a:off x="6418729" y="2109693"/>
            <a:ext cx="1394997" cy="249812"/>
          </a:xfrm>
          <a:prstGeom prst="rect">
            <a:avLst/>
          </a:prstGeom>
          <a:noFill/>
        </p:spPr>
        <p:txBody>
          <a:bodyPr wrap="none" lIns="0" tIns="0" rIns="0" bIns="0" rtlCol="0">
            <a:spAutoFit/>
          </a:bodyPr>
          <a:lstStyle/>
          <a:p>
            <a:pPr marL="285750" marR="0" indent="-285750" algn="l" defTabSz="914400" rtl="0" eaLnBrk="1" fontAlgn="auto" latinLnBrk="0" hangingPunct="1">
              <a:lnSpc>
                <a:spcPct val="110000"/>
              </a:lnSpc>
              <a:spcBef>
                <a:spcPts val="0"/>
              </a:spcBef>
              <a:spcAft>
                <a:spcPts val="1200"/>
              </a:spcAft>
              <a:buClrTx/>
              <a:buSzTx/>
              <a:buFont typeface="Arial" panose="020B0604020202020204" pitchFamily="34" charset="0"/>
              <a:buChar char="•"/>
              <a:tabLst/>
            </a:pPr>
            <a:r>
              <a:rPr kumimoji="0" lang="de-DE" sz="1600" b="0" i="0" u="none" strike="noStrike" kern="1200" cap="none" spc="0" normalizeH="0" baseline="0" noProof="0" dirty="0" err="1">
                <a:ln>
                  <a:noFill/>
                </a:ln>
                <a:solidFill>
                  <a:prstClr val="black"/>
                </a:solidFill>
                <a:effectLst/>
                <a:uLnTx/>
                <a:uFillTx/>
                <a:latin typeface="Arial"/>
                <a:ea typeface="+mn-ea"/>
                <a:cs typeface="+mn-cs"/>
              </a:rPr>
              <a:t>Vulnerability</a:t>
            </a:r>
            <a:endParaRPr kumimoji="0" lang="de-DE" sz="1600" b="0" i="0" u="none" strike="noStrike" kern="1200" cap="none" spc="0" normalizeH="0" baseline="0" noProof="0" dirty="0">
              <a:ln>
                <a:noFill/>
              </a:ln>
              <a:solidFill>
                <a:prstClr val="black"/>
              </a:solidFill>
              <a:effectLst/>
              <a:uLnTx/>
              <a:uFillTx/>
              <a:latin typeface="Arial"/>
              <a:ea typeface="+mn-ea"/>
              <a:cs typeface="+mn-cs"/>
            </a:endParaRPr>
          </a:p>
        </p:txBody>
      </p:sp>
      <p:sp>
        <p:nvSpPr>
          <p:cNvPr id="7" name="Textfeld 6">
            <a:extLst>
              <a:ext uri="{FF2B5EF4-FFF2-40B4-BE49-F238E27FC236}">
                <a16:creationId xmlns:a16="http://schemas.microsoft.com/office/drawing/2014/main" id="{C64C25A7-70AD-9B55-76A7-1C26B3B3D62A}"/>
              </a:ext>
            </a:extLst>
          </p:cNvPr>
          <p:cNvSpPr txBox="1"/>
          <p:nvPr/>
        </p:nvSpPr>
        <p:spPr>
          <a:xfrm>
            <a:off x="1682044" y="3894667"/>
            <a:ext cx="3895169" cy="520655"/>
          </a:xfrm>
          <a:prstGeom prst="rect">
            <a:avLst/>
          </a:prstGeom>
          <a:noFill/>
        </p:spPr>
        <p:txBody>
          <a:bodyPr wrap="non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prstClr val="black"/>
                </a:solidFill>
                <a:effectLst/>
                <a:uLnTx/>
                <a:uFillTx/>
                <a:latin typeface="Arial"/>
                <a:ea typeface="+mn-ea"/>
                <a:cs typeface="+mn-cs"/>
              </a:rPr>
              <a:t>-&gt; </a:t>
            </a:r>
            <a:r>
              <a:rPr kumimoji="0" lang="de-DE" sz="1600" b="0" i="0" u="none" strike="noStrike" kern="1200" cap="none" spc="0" normalizeH="0" baseline="0" noProof="0" dirty="0" err="1">
                <a:ln>
                  <a:noFill/>
                </a:ln>
                <a:solidFill>
                  <a:prstClr val="black"/>
                </a:solidFill>
                <a:effectLst/>
                <a:uLnTx/>
                <a:uFillTx/>
                <a:latin typeface="Arial"/>
                <a:ea typeface="+mn-ea"/>
                <a:cs typeface="+mn-cs"/>
              </a:rPr>
              <a:t>Trusted</a:t>
            </a:r>
            <a:r>
              <a:rPr kumimoji="0" lang="de-DE" sz="1600" b="0" i="0" u="none" strike="noStrike" kern="1200" cap="none" spc="0" normalizeH="0" baseline="0" noProof="0" dirty="0">
                <a:ln>
                  <a:noFill/>
                </a:ln>
                <a:solidFill>
                  <a:prstClr val="black"/>
                </a:solidFill>
                <a:effectLst/>
                <a:uLnTx/>
                <a:uFillTx/>
                <a:latin typeface="Arial"/>
                <a:ea typeface="+mn-ea"/>
                <a:cs typeface="+mn-cs"/>
              </a:rPr>
              <a:t> </a:t>
            </a:r>
            <a:r>
              <a:rPr kumimoji="0" lang="de-DE" sz="1600" b="0" i="0" u="none" strike="noStrike" kern="1200" cap="none" spc="0" normalizeH="0" baseline="0" noProof="0" dirty="0" err="1">
                <a:ln>
                  <a:noFill/>
                </a:ln>
                <a:solidFill>
                  <a:prstClr val="black"/>
                </a:solidFill>
                <a:effectLst/>
                <a:uLnTx/>
                <a:uFillTx/>
                <a:latin typeface="Arial"/>
                <a:ea typeface="+mn-ea"/>
                <a:cs typeface="+mn-cs"/>
              </a:rPr>
              <a:t>Execution</a:t>
            </a:r>
            <a:r>
              <a:rPr kumimoji="0" lang="de-DE" sz="1600" b="0" i="0" u="none" strike="noStrike" kern="1200" cap="none" spc="0" normalizeH="0" baseline="0" noProof="0" dirty="0">
                <a:ln>
                  <a:noFill/>
                </a:ln>
                <a:solidFill>
                  <a:prstClr val="black"/>
                </a:solidFill>
                <a:effectLst/>
                <a:uLnTx/>
                <a:uFillTx/>
                <a:latin typeface="Arial"/>
                <a:ea typeface="+mn-ea"/>
                <a:cs typeface="+mn-cs"/>
              </a:rPr>
              <a:t> Environments (TEEs)</a:t>
            </a:r>
            <a:br>
              <a:rPr kumimoji="0" lang="de-DE" sz="1600" b="0" i="0" u="none" strike="noStrike" kern="1200" cap="none" spc="0" normalizeH="0" baseline="0" noProof="0" dirty="0">
                <a:ln>
                  <a:noFill/>
                </a:ln>
                <a:solidFill>
                  <a:prstClr val="black"/>
                </a:solidFill>
                <a:effectLst/>
                <a:uLnTx/>
                <a:uFillTx/>
                <a:latin typeface="Arial"/>
                <a:ea typeface="+mn-ea"/>
                <a:cs typeface="+mn-cs"/>
              </a:rPr>
            </a:br>
            <a:r>
              <a:rPr kumimoji="0" lang="de-DE" sz="1600" b="0" i="0" u="none" strike="noStrike" kern="1200" cap="none" spc="0" normalizeH="0" baseline="0" noProof="0" dirty="0">
                <a:ln>
                  <a:noFill/>
                </a:ln>
                <a:solidFill>
                  <a:prstClr val="black"/>
                </a:solidFill>
                <a:effectLst/>
                <a:uLnTx/>
                <a:uFillTx/>
                <a:latin typeface="Arial"/>
                <a:ea typeface="+mn-ea"/>
                <a:cs typeface="+mn-cs"/>
              </a:rPr>
              <a:t>-&gt; </a:t>
            </a:r>
            <a:r>
              <a:rPr kumimoji="0" lang="de-DE" sz="1600" b="0" i="0" u="none" strike="noStrike" kern="1200" cap="none" spc="0" normalizeH="0" baseline="0" noProof="0" dirty="0" err="1">
                <a:ln>
                  <a:noFill/>
                </a:ln>
                <a:solidFill>
                  <a:prstClr val="black"/>
                </a:solidFill>
                <a:effectLst/>
                <a:uLnTx/>
                <a:uFillTx/>
                <a:latin typeface="Arial"/>
                <a:ea typeface="+mn-ea"/>
                <a:cs typeface="+mn-cs"/>
              </a:rPr>
              <a:t>Confidential</a:t>
            </a:r>
            <a:r>
              <a:rPr kumimoji="0" lang="de-DE" sz="1600" b="0" i="0" u="none" strike="noStrike" kern="1200" cap="none" spc="0" normalizeH="0" baseline="0" noProof="0" dirty="0">
                <a:ln>
                  <a:noFill/>
                </a:ln>
                <a:solidFill>
                  <a:prstClr val="black"/>
                </a:solidFill>
                <a:effectLst/>
                <a:uLnTx/>
                <a:uFillTx/>
                <a:latin typeface="Arial"/>
                <a:ea typeface="+mn-ea"/>
                <a:cs typeface="+mn-cs"/>
              </a:rPr>
              <a:t> Cloud Services</a:t>
            </a:r>
          </a:p>
        </p:txBody>
      </p:sp>
    </p:spTree>
    <p:extLst>
      <p:ext uri="{BB962C8B-B14F-4D97-AF65-F5344CB8AC3E}">
        <p14:creationId xmlns:p14="http://schemas.microsoft.com/office/powerpoint/2010/main" val="20165687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a:xfrm>
            <a:off x="10588873" y="6634666"/>
            <a:ext cx="678071" cy="123111"/>
          </a:xfrm>
        </p:spPr>
        <p:txBody>
          <a:bodyPr/>
          <a:lstStyle/>
          <a:p>
            <a:fld id="{1086D162-7A4E-4851-A519-26E3B09E1236}" type="datetime4">
              <a:rPr lang="de-DE" smtClean="0">
                <a:latin typeface="FAUSans Office" panose="020B0504010101010104" pitchFamily="34" charset="77"/>
                <a:cs typeface="FAUSans Office" panose="020B0504010101010104" pitchFamily="34" charset="77"/>
              </a:rPr>
              <a:pPr/>
              <a:t>24. Juni 2024</a:t>
            </a:fld>
            <a:endParaRPr lang="de-DE" dirty="0">
              <a:latin typeface="FAUSans Office" panose="020B0504010101010104" pitchFamily="34" charset="77"/>
              <a:cs typeface="FAUSans Office" panose="020B0504010101010104" pitchFamily="34" charset="77"/>
            </a:endParaRPr>
          </a:p>
        </p:txBody>
      </p:sp>
      <p:sp>
        <p:nvSpPr>
          <p:cNvPr id="5" name="Fußzeilenplatzhalter 4">
            <a:extLst>
              <a:ext uri="{FF2B5EF4-FFF2-40B4-BE49-F238E27FC236}">
                <a16:creationId xmlns:a16="http://schemas.microsoft.com/office/drawing/2014/main" id="{64C51DC3-4E4D-43E6-B66F-B564F5D39F28}"/>
              </a:ext>
            </a:extLst>
          </p:cNvPr>
          <p:cNvSpPr>
            <a:spLocks noGrp="1"/>
          </p:cNvSpPr>
          <p:nvPr>
            <p:ph type="ftr" sz="quarter" idx="11"/>
          </p:nvPr>
        </p:nvSpPr>
        <p:spPr>
          <a:xfrm>
            <a:off x="518319" y="6634666"/>
            <a:ext cx="5469732" cy="123111"/>
          </a:xfrm>
        </p:spPr>
        <p:txBody>
          <a:bodyPr/>
          <a:lstStyle/>
          <a:p>
            <a:r>
              <a:rPr lang="de-DE" dirty="0">
                <a:latin typeface="FAUSans Office" panose="020B0504010101010104" pitchFamily="34" charset="77"/>
                <a:cs typeface="FAUSans Office" panose="020B0504010101010104" pitchFamily="34" charset="77"/>
              </a:rPr>
              <a:t>Technische Fakultät</a:t>
            </a:r>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30</a:t>
            </a:fld>
            <a:endParaRPr lang="de-DE">
              <a:latin typeface="FAUSans Office" panose="020B0504010101010104" pitchFamily="34" charset="77"/>
              <a:cs typeface="FAUSans Office" panose="020B0504010101010104" pitchFamily="34" charset="77"/>
            </a:endParaRPr>
          </a:p>
        </p:txBody>
      </p:sp>
      <p:graphicFrame>
        <p:nvGraphicFramePr>
          <p:cNvPr id="16" name="Inhaltsplatzhalter 15">
            <a:extLst>
              <a:ext uri="{FF2B5EF4-FFF2-40B4-BE49-F238E27FC236}">
                <a16:creationId xmlns:a16="http://schemas.microsoft.com/office/drawing/2014/main" id="{6CF264C0-C21F-46B0-BBC5-AA7EB6C51F4E}"/>
              </a:ext>
            </a:extLst>
          </p:cNvPr>
          <p:cNvGraphicFramePr>
            <a:graphicFrameLocks noGrp="1"/>
          </p:cNvGraphicFramePr>
          <p:nvPr>
            <p:ph sz="quarter" idx="14"/>
            <p:extLst>
              <p:ext uri="{D42A27DB-BD31-4B8C-83A1-F6EECF244321}">
                <p14:modId xmlns:p14="http://schemas.microsoft.com/office/powerpoint/2010/main" val="2622017100"/>
              </p:ext>
            </p:extLst>
          </p:nvPr>
        </p:nvGraphicFramePr>
        <p:xfrm>
          <a:off x="517525" y="1630363"/>
          <a:ext cx="11156950" cy="4570412"/>
        </p:xfrm>
        <a:graphic>
          <a:graphicData uri="http://schemas.openxmlformats.org/drawingml/2006/chart">
            <c:chart xmlns:c="http://schemas.openxmlformats.org/drawingml/2006/chart" xmlns:r="http://schemas.openxmlformats.org/officeDocument/2006/relationships" r:id="rId2"/>
          </a:graphicData>
        </a:graphic>
      </p:graphicFrame>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Inhaltsfolie | Säulendiagramm</a:t>
            </a:r>
          </a:p>
        </p:txBody>
      </p:sp>
      <p:sp>
        <p:nvSpPr>
          <p:cNvPr id="14" name="Bildplatzhalter 13">
            <a:extLst>
              <a:ext uri="{FF2B5EF4-FFF2-40B4-BE49-F238E27FC236}">
                <a16:creationId xmlns:a16="http://schemas.microsoft.com/office/drawing/2014/main" id="{9C7A0894-1D38-4DBC-99BD-D3B05ED72371}"/>
              </a:ext>
            </a:extLst>
          </p:cNvPr>
          <p:cNvSpPr>
            <a:spLocks noGrp="1"/>
          </p:cNvSpPr>
          <p:nvPr>
            <p:ph type="pic" sz="quarter" idx="38"/>
          </p:nvPr>
        </p:nvSpPr>
        <p:spPr/>
        <p:txBody>
          <a:bodyPr/>
          <a:lstStyle/>
          <a:p>
            <a:endParaRPr lang="de-DE"/>
          </a:p>
        </p:txBody>
      </p:sp>
      <p:sp>
        <p:nvSpPr>
          <p:cNvPr id="15" name="Textplatzhalter 14">
            <a:extLst>
              <a:ext uri="{FF2B5EF4-FFF2-40B4-BE49-F238E27FC236}">
                <a16:creationId xmlns:a16="http://schemas.microsoft.com/office/drawing/2014/main" id="{CD6E9304-FDC5-4625-BCAD-B1F488BBCF4E}"/>
              </a:ext>
            </a:extLst>
          </p:cNvPr>
          <p:cNvSpPr>
            <a:spLocks noGrp="1"/>
          </p:cNvSpPr>
          <p:nvPr>
            <p:ph type="body" sz="quarter" idx="37"/>
          </p:nvPr>
        </p:nvSpPr>
        <p:spPr>
          <a:xfrm>
            <a:off x="518317" y="687598"/>
            <a:ext cx="6844385" cy="249812"/>
          </a:xfrm>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Tree>
    <p:extLst>
      <p:ext uri="{BB962C8B-B14F-4D97-AF65-F5344CB8AC3E}">
        <p14:creationId xmlns:p14="http://schemas.microsoft.com/office/powerpoint/2010/main" val="2456924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a:xfrm>
            <a:off x="10588873" y="6634666"/>
            <a:ext cx="678071" cy="123111"/>
          </a:xfrm>
        </p:spPr>
        <p:txBody>
          <a:bodyPr/>
          <a:lstStyle/>
          <a:p>
            <a:fld id="{2EC3B4E0-2362-4A15-8F17-655D5703E6F6}" type="datetime4">
              <a:rPr lang="de-DE" smtClean="0">
                <a:latin typeface="FAUSans Office" panose="020B0504010101010104" pitchFamily="34" charset="77"/>
                <a:cs typeface="FAUSans Office" panose="020B0504010101010104" pitchFamily="34" charset="77"/>
              </a:rPr>
              <a:t>24. Juni 2024</a:t>
            </a:fld>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31</a:t>
            </a:fld>
            <a:endParaRPr lang="de-DE">
              <a:latin typeface="FAUSans Office" panose="020B0504010101010104" pitchFamily="34" charset="77"/>
              <a:cs typeface="FAUSans Office" panose="020B0504010101010104" pitchFamily="34" charset="77"/>
            </a:endParaRPr>
          </a:p>
        </p:txBody>
      </p:sp>
      <p:sp>
        <p:nvSpPr>
          <p:cNvPr id="8" name="Textplatzhalter 7">
            <a:extLst>
              <a:ext uri="{FF2B5EF4-FFF2-40B4-BE49-F238E27FC236}">
                <a16:creationId xmlns:a16="http://schemas.microsoft.com/office/drawing/2014/main" id="{E88EA5F1-0241-448D-8ECB-785F78F4E257}"/>
              </a:ext>
            </a:extLst>
          </p:cNvPr>
          <p:cNvSpPr>
            <a:spLocks noGrp="1"/>
          </p:cNvSpPr>
          <p:nvPr>
            <p:ph type="body" sz="quarter" idx="15"/>
          </p:nvPr>
        </p:nvSpPr>
        <p:spPr/>
        <p:txBody>
          <a:bodyPr/>
          <a:lstStyle/>
          <a:p>
            <a:r>
              <a:rPr lang="de-DE" b="1" dirty="0">
                <a:latin typeface="FAUSans Office" panose="020B0504010101010104" pitchFamily="34" charset="77"/>
                <a:cs typeface="FAUSans Office" panose="020B0504010101010104" pitchFamily="34" charset="77"/>
              </a:rPr>
              <a:t>Lorem ipsum dolor sit amet,</a:t>
            </a:r>
          </a:p>
          <a:p>
            <a:r>
              <a:rPr lang="de-DE" dirty="0">
                <a:latin typeface="FAUSans Office" panose="020B0504010101010104" pitchFamily="34" charset="77"/>
                <a:cs typeface="FAUSans Office" panose="020B0504010101010104" pitchFamily="34" charset="77"/>
              </a:rPr>
              <a:t>consetetur sadipscing elitr, sed diam nonumy eirmod tempor invidunt ut labore et dolore magna aliquyam erat, sed diam voluptua.</a:t>
            </a:r>
          </a:p>
          <a:p>
            <a:pPr lvl="1"/>
            <a:r>
              <a:rPr lang="de-DE" dirty="0">
                <a:latin typeface="FAUSans Office" panose="020B0504010101010104" pitchFamily="34" charset="77"/>
                <a:cs typeface="FAUSans Office" panose="020B0504010101010104" pitchFamily="34" charset="77"/>
              </a:rPr>
              <a:t>At vero eos et accusam et justo duo dolores et ea rebum. Stet clita kasd gubergren, no sea takimata sanctus.</a:t>
            </a:r>
          </a:p>
        </p:txBody>
      </p:sp>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p:txBody>
          <a:bodyPr/>
          <a:lstStyle/>
          <a:p>
            <a:r>
              <a:rPr lang="de-DE" dirty="0">
                <a:latin typeface="FAUSans Office" panose="020B0504010101010104" pitchFamily="34" charset="77"/>
                <a:cs typeface="FAUSans Office" panose="020B0504010101010104" pitchFamily="34" charset="77"/>
              </a:rPr>
              <a:t>Inhaltsfolie mit Text | Säulendiagramm</a:t>
            </a:r>
          </a:p>
        </p:txBody>
      </p:sp>
      <p:graphicFrame>
        <p:nvGraphicFramePr>
          <p:cNvPr id="12" name="Inhaltsplatzhalter 15">
            <a:extLst>
              <a:ext uri="{FF2B5EF4-FFF2-40B4-BE49-F238E27FC236}">
                <a16:creationId xmlns:a16="http://schemas.microsoft.com/office/drawing/2014/main" id="{196EBA65-6EF2-4278-BAB4-AAC6C869CB9B}"/>
              </a:ext>
            </a:extLst>
          </p:cNvPr>
          <p:cNvGraphicFramePr>
            <a:graphicFrameLocks noGrp="1"/>
          </p:cNvGraphicFramePr>
          <p:nvPr>
            <p:ph sz="quarter" idx="16"/>
            <p:extLst>
              <p:ext uri="{D42A27DB-BD31-4B8C-83A1-F6EECF244321}">
                <p14:modId xmlns:p14="http://schemas.microsoft.com/office/powerpoint/2010/main" val="2641688889"/>
              </p:ext>
            </p:extLst>
          </p:nvPr>
        </p:nvGraphicFramePr>
        <p:xfrm>
          <a:off x="517525" y="1631950"/>
          <a:ext cx="7364413" cy="4568825"/>
        </p:xfrm>
        <a:graphic>
          <a:graphicData uri="http://schemas.openxmlformats.org/drawingml/2006/chart">
            <c:chart xmlns:c="http://schemas.openxmlformats.org/drawingml/2006/chart" xmlns:r="http://schemas.openxmlformats.org/officeDocument/2006/relationships" r:id="rId2"/>
          </a:graphicData>
        </a:graphic>
      </p:graphicFrame>
      <p:sp>
        <p:nvSpPr>
          <p:cNvPr id="5" name="Bildplatzhalter 4">
            <a:extLst>
              <a:ext uri="{FF2B5EF4-FFF2-40B4-BE49-F238E27FC236}">
                <a16:creationId xmlns:a16="http://schemas.microsoft.com/office/drawing/2014/main" id="{B562A2C4-6B82-4847-AE75-DACB4196EBE7}"/>
              </a:ext>
            </a:extLst>
          </p:cNvPr>
          <p:cNvSpPr>
            <a:spLocks noGrp="1"/>
          </p:cNvSpPr>
          <p:nvPr>
            <p:ph type="pic" sz="quarter" idx="38"/>
          </p:nvPr>
        </p:nvSpPr>
        <p:spPr/>
        <p:txBody>
          <a:bodyPr/>
          <a:lstStyle/>
          <a:p>
            <a:endParaRPr lang="de-DE"/>
          </a:p>
        </p:txBody>
      </p:sp>
      <p:sp>
        <p:nvSpPr>
          <p:cNvPr id="6" name="Textplatzhalter 5">
            <a:extLst>
              <a:ext uri="{FF2B5EF4-FFF2-40B4-BE49-F238E27FC236}">
                <a16:creationId xmlns:a16="http://schemas.microsoft.com/office/drawing/2014/main" id="{5CA97E57-D554-4D35-ABE8-74794DCC53A9}"/>
              </a:ext>
            </a:extLst>
          </p:cNvPr>
          <p:cNvSpPr>
            <a:spLocks noGrp="1"/>
          </p:cNvSpPr>
          <p:nvPr>
            <p:ph type="body" sz="quarter" idx="37"/>
          </p:nvPr>
        </p:nvSpPr>
        <p:spPr/>
        <p:txBody>
          <a:bodyPr/>
          <a:lstStyle/>
          <a:p>
            <a:r>
              <a:rPr lang="de-DE">
                <a:latin typeface="FAUSans Office" panose="020B0504010101010104" pitchFamily="34" charset="77"/>
                <a:cs typeface="FAUSans Office" panose="020B0504010101010104" pitchFamily="34" charset="77"/>
              </a:rPr>
              <a:t>Subheadline möglich. Gegebenenfalls löschen.</a:t>
            </a:r>
            <a:endParaRPr lang="de-DE" dirty="0">
              <a:latin typeface="FAUSans Office" panose="020B0504010101010104" pitchFamily="34" charset="77"/>
              <a:cs typeface="FAUSans Office" panose="020B0504010101010104" pitchFamily="34" charset="77"/>
            </a:endParaRPr>
          </a:p>
        </p:txBody>
      </p:sp>
      <p:sp>
        <p:nvSpPr>
          <p:cNvPr id="7" name="Fußzeilenplatzhalter 6">
            <a:extLst>
              <a:ext uri="{FF2B5EF4-FFF2-40B4-BE49-F238E27FC236}">
                <a16:creationId xmlns:a16="http://schemas.microsoft.com/office/drawing/2014/main" id="{8CE3063C-5388-44D7-A4FA-18EE9FBE64F3}"/>
              </a:ext>
            </a:extLst>
          </p:cNvPr>
          <p:cNvSpPr>
            <a:spLocks noGrp="1"/>
          </p:cNvSpPr>
          <p:nvPr>
            <p:ph type="ftr" sz="quarter" idx="11"/>
          </p:nvPr>
        </p:nvSpPr>
        <p:spPr/>
        <p:txBody>
          <a:bodyPr/>
          <a:lstStyle/>
          <a:p>
            <a:r>
              <a:rPr lang="de-DE" dirty="0">
                <a:latin typeface="FAUSans Office" panose="020B0504010101010104" pitchFamily="34" charset="77"/>
                <a:cs typeface="FAUSans Office" panose="020B0504010101010104" pitchFamily="34" charset="77"/>
              </a:rPr>
              <a:t>Technische Fakultät</a:t>
            </a:r>
          </a:p>
        </p:txBody>
      </p:sp>
    </p:spTree>
    <p:extLst>
      <p:ext uri="{BB962C8B-B14F-4D97-AF65-F5344CB8AC3E}">
        <p14:creationId xmlns:p14="http://schemas.microsoft.com/office/powerpoint/2010/main" val="42896052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a:xfrm>
            <a:off x="10588873" y="6634666"/>
            <a:ext cx="678071" cy="123111"/>
          </a:xfrm>
        </p:spPr>
        <p:txBody>
          <a:bodyPr/>
          <a:lstStyle/>
          <a:p>
            <a:fld id="{4F3F5194-E7C9-4DDD-B8C8-264A179B6054}" type="datetime4">
              <a:rPr lang="de-DE" smtClean="0">
                <a:latin typeface="FAUSans Office" panose="020B0504010101010104" pitchFamily="34" charset="77"/>
                <a:cs typeface="FAUSans Office" panose="020B0504010101010104" pitchFamily="34" charset="77"/>
              </a:rPr>
              <a:t>24. Juni 2024</a:t>
            </a:fld>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32</a:t>
            </a:fld>
            <a:endParaRPr lang="de-DE">
              <a:latin typeface="FAUSans Office" panose="020B0504010101010104" pitchFamily="34" charset="77"/>
              <a:cs typeface="FAUSans Office" panose="020B0504010101010104" pitchFamily="34" charset="77"/>
            </a:endParaRPr>
          </a:p>
        </p:txBody>
      </p:sp>
      <p:graphicFrame>
        <p:nvGraphicFramePr>
          <p:cNvPr id="14" name="Inhaltsplatzhalter 13">
            <a:extLst>
              <a:ext uri="{FF2B5EF4-FFF2-40B4-BE49-F238E27FC236}">
                <a16:creationId xmlns:a16="http://schemas.microsoft.com/office/drawing/2014/main" id="{6403AFA1-57DC-4674-A9AE-0AE45371F000}"/>
              </a:ext>
            </a:extLst>
          </p:cNvPr>
          <p:cNvGraphicFramePr>
            <a:graphicFrameLocks noGrp="1"/>
          </p:cNvGraphicFramePr>
          <p:nvPr>
            <p:ph sz="quarter" idx="14"/>
            <p:extLst>
              <p:ext uri="{D42A27DB-BD31-4B8C-83A1-F6EECF244321}">
                <p14:modId xmlns:p14="http://schemas.microsoft.com/office/powerpoint/2010/main" val="3719590976"/>
              </p:ext>
            </p:extLst>
          </p:nvPr>
        </p:nvGraphicFramePr>
        <p:xfrm>
          <a:off x="517525" y="1630363"/>
          <a:ext cx="5470525" cy="4570412"/>
        </p:xfrm>
        <a:graphic>
          <a:graphicData uri="http://schemas.openxmlformats.org/drawingml/2006/chart">
            <c:chart xmlns:c="http://schemas.openxmlformats.org/drawingml/2006/chart" xmlns:r="http://schemas.openxmlformats.org/officeDocument/2006/relationships" r:id="rId2"/>
          </a:graphicData>
        </a:graphic>
      </p:graphicFrame>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p:txBody>
          <a:bodyPr/>
          <a:lstStyle/>
          <a:p>
            <a:r>
              <a:rPr lang="de-DE" dirty="0">
                <a:latin typeface="FAUSans Office" panose="020B0504010101010104" pitchFamily="34" charset="77"/>
                <a:cs typeface="FAUSans Office" panose="020B0504010101010104" pitchFamily="34" charset="77"/>
              </a:rPr>
              <a:t>Inhaltsfolie | Torten- &amp; Ringdiagramm</a:t>
            </a:r>
          </a:p>
        </p:txBody>
      </p:sp>
      <p:sp>
        <p:nvSpPr>
          <p:cNvPr id="5" name="Bildplatzhalter 4">
            <a:extLst>
              <a:ext uri="{FF2B5EF4-FFF2-40B4-BE49-F238E27FC236}">
                <a16:creationId xmlns:a16="http://schemas.microsoft.com/office/drawing/2014/main" id="{37FA1989-97FA-47B1-89BA-61E109F016D1}"/>
              </a:ext>
            </a:extLst>
          </p:cNvPr>
          <p:cNvSpPr>
            <a:spLocks noGrp="1"/>
          </p:cNvSpPr>
          <p:nvPr>
            <p:ph type="pic" sz="quarter" idx="38"/>
          </p:nvPr>
        </p:nvSpPr>
        <p:spPr/>
        <p:txBody>
          <a:bodyPr/>
          <a:lstStyle/>
          <a:p>
            <a:endParaRPr lang="de-DE"/>
          </a:p>
        </p:txBody>
      </p:sp>
      <p:graphicFrame>
        <p:nvGraphicFramePr>
          <p:cNvPr id="17" name="Inhaltsplatzhalter 13">
            <a:extLst>
              <a:ext uri="{FF2B5EF4-FFF2-40B4-BE49-F238E27FC236}">
                <a16:creationId xmlns:a16="http://schemas.microsoft.com/office/drawing/2014/main" id="{5166245D-6949-4E55-9597-7F4BC086833A}"/>
              </a:ext>
            </a:extLst>
          </p:cNvPr>
          <p:cNvGraphicFramePr>
            <a:graphicFrameLocks noGrp="1"/>
          </p:cNvGraphicFramePr>
          <p:nvPr>
            <p:ph sz="quarter" idx="39"/>
            <p:extLst>
              <p:ext uri="{D42A27DB-BD31-4B8C-83A1-F6EECF244321}">
                <p14:modId xmlns:p14="http://schemas.microsoft.com/office/powerpoint/2010/main" val="45641780"/>
              </p:ext>
            </p:extLst>
          </p:nvPr>
        </p:nvGraphicFramePr>
        <p:xfrm>
          <a:off x="6205538" y="1630363"/>
          <a:ext cx="5470525" cy="4570412"/>
        </p:xfrm>
        <a:graphic>
          <a:graphicData uri="http://schemas.openxmlformats.org/drawingml/2006/chart">
            <c:chart xmlns:c="http://schemas.openxmlformats.org/drawingml/2006/chart" xmlns:r="http://schemas.openxmlformats.org/officeDocument/2006/relationships" r:id="rId3"/>
          </a:graphicData>
        </a:graphic>
      </p:graphicFrame>
      <p:sp>
        <p:nvSpPr>
          <p:cNvPr id="15" name="Textplatzhalter 14">
            <a:extLst>
              <a:ext uri="{FF2B5EF4-FFF2-40B4-BE49-F238E27FC236}">
                <a16:creationId xmlns:a16="http://schemas.microsoft.com/office/drawing/2014/main" id="{CD6E9304-FDC5-4625-BCAD-B1F488BBCF4E}"/>
              </a:ext>
            </a:extLst>
          </p:cNvPr>
          <p:cNvSpPr>
            <a:spLocks noGrp="1"/>
          </p:cNvSpPr>
          <p:nvPr>
            <p:ph type="body" sz="quarter" idx="37"/>
          </p:nvPr>
        </p:nvSpPr>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
        <p:nvSpPr>
          <p:cNvPr id="6" name="Fußzeilenplatzhalter 5">
            <a:extLst>
              <a:ext uri="{FF2B5EF4-FFF2-40B4-BE49-F238E27FC236}">
                <a16:creationId xmlns:a16="http://schemas.microsoft.com/office/drawing/2014/main" id="{CAE8A487-178C-4222-AFEA-D36041052878}"/>
              </a:ext>
            </a:extLst>
          </p:cNvPr>
          <p:cNvSpPr>
            <a:spLocks noGrp="1"/>
          </p:cNvSpPr>
          <p:nvPr>
            <p:ph type="ftr" sz="quarter" idx="11"/>
          </p:nvPr>
        </p:nvSpPr>
        <p:spPr/>
        <p:txBody>
          <a:bodyPr/>
          <a:lstStyle/>
          <a:p>
            <a:r>
              <a:rPr lang="de-DE" dirty="0">
                <a:latin typeface="FAUSans Office" panose="020B0504010101010104" pitchFamily="34" charset="77"/>
                <a:cs typeface="FAUSans Office" panose="020B0504010101010104" pitchFamily="34" charset="77"/>
              </a:rPr>
              <a:t>Technische Fakultät</a:t>
            </a:r>
          </a:p>
        </p:txBody>
      </p:sp>
    </p:spTree>
    <p:extLst>
      <p:ext uri="{BB962C8B-B14F-4D97-AF65-F5344CB8AC3E}">
        <p14:creationId xmlns:p14="http://schemas.microsoft.com/office/powerpoint/2010/main" val="26049361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a:xfrm>
            <a:off x="10588873" y="6634666"/>
            <a:ext cx="678071" cy="123111"/>
          </a:xfrm>
        </p:spPr>
        <p:txBody>
          <a:bodyPr/>
          <a:lstStyle/>
          <a:p>
            <a:fld id="{A4FE30CC-4F8C-4D74-9293-2768BA3D3479}" type="datetime4">
              <a:rPr lang="de-DE" smtClean="0">
                <a:latin typeface="FAUSans Office" panose="020B0504010101010104" pitchFamily="34" charset="77"/>
                <a:cs typeface="FAUSans Office" panose="020B0504010101010104" pitchFamily="34" charset="77"/>
              </a:rPr>
              <a:t>24. Juni 2024</a:t>
            </a:fld>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33</a:t>
            </a:fld>
            <a:endParaRPr lang="de-DE">
              <a:latin typeface="FAUSans Office" panose="020B0504010101010104" pitchFamily="34" charset="77"/>
              <a:cs typeface="FAUSans Office" panose="020B0504010101010104" pitchFamily="34" charset="77"/>
            </a:endParaRPr>
          </a:p>
        </p:txBody>
      </p:sp>
      <p:sp>
        <p:nvSpPr>
          <p:cNvPr id="8" name="Textplatzhalter 7">
            <a:extLst>
              <a:ext uri="{FF2B5EF4-FFF2-40B4-BE49-F238E27FC236}">
                <a16:creationId xmlns:a16="http://schemas.microsoft.com/office/drawing/2014/main" id="{E88EA5F1-0241-448D-8ECB-785F78F4E257}"/>
              </a:ext>
            </a:extLst>
          </p:cNvPr>
          <p:cNvSpPr>
            <a:spLocks noGrp="1"/>
          </p:cNvSpPr>
          <p:nvPr>
            <p:ph type="body" sz="quarter" idx="15"/>
          </p:nvPr>
        </p:nvSpPr>
        <p:spPr/>
        <p:txBody>
          <a:bodyPr/>
          <a:lstStyle/>
          <a:p>
            <a:r>
              <a:rPr lang="de-DE" b="1" dirty="0">
                <a:latin typeface="FAUSans Office" panose="020B0504010101010104" pitchFamily="34" charset="77"/>
                <a:cs typeface="FAUSans Office" panose="020B0504010101010104" pitchFamily="34" charset="77"/>
              </a:rPr>
              <a:t>Lorem ipsum dolor sit amet,</a:t>
            </a:r>
          </a:p>
          <a:p>
            <a:r>
              <a:rPr lang="de-DE" dirty="0">
                <a:latin typeface="FAUSans Office" panose="020B0504010101010104" pitchFamily="34" charset="77"/>
                <a:cs typeface="FAUSans Office" panose="020B0504010101010104" pitchFamily="34" charset="77"/>
              </a:rPr>
              <a:t>consetetur sadipscing elitr, sed diam nonumy eirmod tempor invidunt ut labore et dolore magna aliquyam erat, sed diam voluptua.</a:t>
            </a:r>
          </a:p>
          <a:p>
            <a:pPr lvl="1"/>
            <a:r>
              <a:rPr lang="de-DE" dirty="0">
                <a:latin typeface="FAUSans Office" panose="020B0504010101010104" pitchFamily="34" charset="77"/>
                <a:cs typeface="FAUSans Office" panose="020B0504010101010104" pitchFamily="34" charset="77"/>
              </a:rPr>
              <a:t>At vero eos et accusam et justo duo dolores et ea rebum. Stet clita kasd gubergren, no sea takimata sanctus.</a:t>
            </a:r>
          </a:p>
        </p:txBody>
      </p:sp>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p:txBody>
          <a:bodyPr/>
          <a:lstStyle/>
          <a:p>
            <a:r>
              <a:rPr lang="de-DE" dirty="0">
                <a:latin typeface="FAUSans Office" panose="020B0504010101010104" pitchFamily="34" charset="77"/>
                <a:cs typeface="FAUSans Office" panose="020B0504010101010104" pitchFamily="34" charset="77"/>
              </a:rPr>
              <a:t>Inhaltsfolie mit Text | Torten- &amp; Ringdiagramm</a:t>
            </a:r>
          </a:p>
        </p:txBody>
      </p:sp>
      <p:sp>
        <p:nvSpPr>
          <p:cNvPr id="5" name="Bildplatzhalter 4">
            <a:extLst>
              <a:ext uri="{FF2B5EF4-FFF2-40B4-BE49-F238E27FC236}">
                <a16:creationId xmlns:a16="http://schemas.microsoft.com/office/drawing/2014/main" id="{EFD7D457-5E70-4514-8004-766725DE9F29}"/>
              </a:ext>
            </a:extLst>
          </p:cNvPr>
          <p:cNvSpPr>
            <a:spLocks noGrp="1"/>
          </p:cNvSpPr>
          <p:nvPr>
            <p:ph type="pic" sz="quarter" idx="38"/>
          </p:nvPr>
        </p:nvSpPr>
        <p:spPr/>
        <p:txBody>
          <a:bodyPr/>
          <a:lstStyle/>
          <a:p>
            <a:endParaRPr lang="de-DE"/>
          </a:p>
        </p:txBody>
      </p:sp>
      <p:sp>
        <p:nvSpPr>
          <p:cNvPr id="6" name="Textplatzhalter 5">
            <a:extLst>
              <a:ext uri="{FF2B5EF4-FFF2-40B4-BE49-F238E27FC236}">
                <a16:creationId xmlns:a16="http://schemas.microsoft.com/office/drawing/2014/main" id="{5CA97E57-D554-4D35-ABE8-74794DCC53A9}"/>
              </a:ext>
            </a:extLst>
          </p:cNvPr>
          <p:cNvSpPr>
            <a:spLocks noGrp="1"/>
          </p:cNvSpPr>
          <p:nvPr>
            <p:ph type="body" sz="quarter" idx="37"/>
          </p:nvPr>
        </p:nvSpPr>
        <p:spPr/>
        <p:txBody>
          <a:bodyPr/>
          <a:lstStyle/>
          <a:p>
            <a:r>
              <a:rPr lang="de-DE">
                <a:latin typeface="FAUSans Office" panose="020B0504010101010104" pitchFamily="34" charset="77"/>
                <a:cs typeface="FAUSans Office" panose="020B0504010101010104" pitchFamily="34" charset="77"/>
              </a:rPr>
              <a:t>Subheadline möglich. Gegebenenfalls löschen.</a:t>
            </a:r>
            <a:endParaRPr lang="de-DE" dirty="0">
              <a:latin typeface="FAUSans Office" panose="020B0504010101010104" pitchFamily="34" charset="77"/>
              <a:cs typeface="FAUSans Office" panose="020B0504010101010104" pitchFamily="34" charset="77"/>
            </a:endParaRPr>
          </a:p>
        </p:txBody>
      </p:sp>
      <p:sp>
        <p:nvSpPr>
          <p:cNvPr id="7" name="Fußzeilenplatzhalter 6">
            <a:extLst>
              <a:ext uri="{FF2B5EF4-FFF2-40B4-BE49-F238E27FC236}">
                <a16:creationId xmlns:a16="http://schemas.microsoft.com/office/drawing/2014/main" id="{976CE86B-84E8-41FE-9156-240E42C4EFBC}"/>
              </a:ext>
            </a:extLst>
          </p:cNvPr>
          <p:cNvSpPr>
            <a:spLocks noGrp="1"/>
          </p:cNvSpPr>
          <p:nvPr>
            <p:ph type="ftr" sz="quarter" idx="11"/>
          </p:nvPr>
        </p:nvSpPr>
        <p:spPr/>
        <p:txBody>
          <a:bodyPr/>
          <a:lstStyle/>
          <a:p>
            <a:r>
              <a:rPr lang="de-DE" dirty="0">
                <a:latin typeface="FAUSans Office" panose="020B0504010101010104" pitchFamily="34" charset="77"/>
                <a:cs typeface="FAUSans Office" panose="020B0504010101010104" pitchFamily="34" charset="77"/>
              </a:rPr>
              <a:t>Technische Fakultät</a:t>
            </a:r>
          </a:p>
        </p:txBody>
      </p:sp>
      <p:graphicFrame>
        <p:nvGraphicFramePr>
          <p:cNvPr id="15" name="Inhaltsplatzhalter 13">
            <a:extLst>
              <a:ext uri="{FF2B5EF4-FFF2-40B4-BE49-F238E27FC236}">
                <a16:creationId xmlns:a16="http://schemas.microsoft.com/office/drawing/2014/main" id="{96759171-E0B3-462E-B7C3-783E776ABF6B}"/>
              </a:ext>
            </a:extLst>
          </p:cNvPr>
          <p:cNvGraphicFramePr>
            <a:graphicFrameLocks noGrp="1"/>
          </p:cNvGraphicFramePr>
          <p:nvPr>
            <p:ph sz="quarter" idx="16"/>
            <p:extLst>
              <p:ext uri="{D42A27DB-BD31-4B8C-83A1-F6EECF244321}">
                <p14:modId xmlns:p14="http://schemas.microsoft.com/office/powerpoint/2010/main" val="2387638552"/>
              </p:ext>
            </p:extLst>
          </p:nvPr>
        </p:nvGraphicFramePr>
        <p:xfrm>
          <a:off x="517525" y="1631950"/>
          <a:ext cx="7364413" cy="45688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700329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a:xfrm>
            <a:off x="10588873" y="6634666"/>
            <a:ext cx="678071" cy="123111"/>
          </a:xfrm>
        </p:spPr>
        <p:txBody>
          <a:bodyPr/>
          <a:lstStyle/>
          <a:p>
            <a:fld id="{A36EA338-8BC4-47FE-B4D7-13D4B29FF8C0}" type="datetime4">
              <a:rPr lang="de-DE" smtClean="0">
                <a:latin typeface="FAUSans Office" panose="020B0504010101010104" pitchFamily="34" charset="77"/>
                <a:cs typeface="FAUSans Office" panose="020B0504010101010104" pitchFamily="34" charset="77"/>
              </a:rPr>
              <a:t>24. Juni 2024</a:t>
            </a:fld>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34</a:t>
            </a:fld>
            <a:endParaRPr lang="de-DE">
              <a:latin typeface="FAUSans Office" panose="020B0504010101010104" pitchFamily="34" charset="77"/>
              <a:cs typeface="FAUSans Office" panose="020B0504010101010104" pitchFamily="34" charset="77"/>
            </a:endParaRPr>
          </a:p>
        </p:txBody>
      </p:sp>
      <p:sp>
        <p:nvSpPr>
          <p:cNvPr id="8" name="Textplatzhalter 7">
            <a:extLst>
              <a:ext uri="{FF2B5EF4-FFF2-40B4-BE49-F238E27FC236}">
                <a16:creationId xmlns:a16="http://schemas.microsoft.com/office/drawing/2014/main" id="{E88EA5F1-0241-448D-8ECB-785F78F4E257}"/>
              </a:ext>
            </a:extLst>
          </p:cNvPr>
          <p:cNvSpPr>
            <a:spLocks noGrp="1"/>
          </p:cNvSpPr>
          <p:nvPr>
            <p:ph type="body" sz="quarter" idx="15"/>
          </p:nvPr>
        </p:nvSpPr>
        <p:spPr/>
        <p:txBody>
          <a:bodyPr/>
          <a:lstStyle/>
          <a:p>
            <a:r>
              <a:rPr lang="de-DE" b="1" dirty="0">
                <a:latin typeface="FAUSans Office" panose="020B0504010101010104" pitchFamily="34" charset="77"/>
                <a:cs typeface="FAUSans Office" panose="020B0504010101010104" pitchFamily="34" charset="77"/>
              </a:rPr>
              <a:t>Lorem ipsum dolor sit amet,</a:t>
            </a:r>
          </a:p>
          <a:p>
            <a:r>
              <a:rPr lang="de-DE" dirty="0">
                <a:latin typeface="FAUSans Office" panose="020B0504010101010104" pitchFamily="34" charset="77"/>
                <a:cs typeface="FAUSans Office" panose="020B0504010101010104" pitchFamily="34" charset="77"/>
              </a:rPr>
              <a:t>consetetur sadipscing elitr, sed diam nonumy eirmod tempor invidunt ut labore et dolore magna aliquyam erat, sed diam voluptua.</a:t>
            </a:r>
          </a:p>
          <a:p>
            <a:pPr lvl="1"/>
            <a:r>
              <a:rPr lang="de-DE" dirty="0">
                <a:latin typeface="FAUSans Office" panose="020B0504010101010104" pitchFamily="34" charset="77"/>
                <a:cs typeface="FAUSans Office" panose="020B0504010101010104" pitchFamily="34" charset="77"/>
              </a:rPr>
              <a:t>At vero eos et accusam et justo duo dolores et ea rebum. Stet clita kasd gubergren, no sea takimata sanctus.</a:t>
            </a:r>
          </a:p>
        </p:txBody>
      </p:sp>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p:txBody>
          <a:bodyPr/>
          <a:lstStyle/>
          <a:p>
            <a:r>
              <a:rPr lang="de-DE" dirty="0">
                <a:latin typeface="FAUSans Office" panose="020B0504010101010104" pitchFamily="34" charset="77"/>
                <a:cs typeface="FAUSans Office" panose="020B0504010101010104" pitchFamily="34" charset="77"/>
              </a:rPr>
              <a:t>Inhaltsfolie mit Text | Torten- &amp; Ringdiagramm</a:t>
            </a:r>
          </a:p>
        </p:txBody>
      </p:sp>
      <p:sp>
        <p:nvSpPr>
          <p:cNvPr id="5" name="Bildplatzhalter 4">
            <a:extLst>
              <a:ext uri="{FF2B5EF4-FFF2-40B4-BE49-F238E27FC236}">
                <a16:creationId xmlns:a16="http://schemas.microsoft.com/office/drawing/2014/main" id="{CF757F4A-0357-4AED-A618-373E83040985}"/>
              </a:ext>
            </a:extLst>
          </p:cNvPr>
          <p:cNvSpPr>
            <a:spLocks noGrp="1"/>
          </p:cNvSpPr>
          <p:nvPr>
            <p:ph type="pic" sz="quarter" idx="38"/>
          </p:nvPr>
        </p:nvSpPr>
        <p:spPr/>
        <p:txBody>
          <a:bodyPr/>
          <a:lstStyle/>
          <a:p>
            <a:endParaRPr lang="de-DE"/>
          </a:p>
        </p:txBody>
      </p:sp>
      <p:sp>
        <p:nvSpPr>
          <p:cNvPr id="6" name="Textplatzhalter 5">
            <a:extLst>
              <a:ext uri="{FF2B5EF4-FFF2-40B4-BE49-F238E27FC236}">
                <a16:creationId xmlns:a16="http://schemas.microsoft.com/office/drawing/2014/main" id="{5CA97E57-D554-4D35-ABE8-74794DCC53A9}"/>
              </a:ext>
            </a:extLst>
          </p:cNvPr>
          <p:cNvSpPr>
            <a:spLocks noGrp="1"/>
          </p:cNvSpPr>
          <p:nvPr>
            <p:ph type="body" sz="quarter" idx="37"/>
          </p:nvPr>
        </p:nvSpPr>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
        <p:nvSpPr>
          <p:cNvPr id="7" name="Fußzeilenplatzhalter 6">
            <a:extLst>
              <a:ext uri="{FF2B5EF4-FFF2-40B4-BE49-F238E27FC236}">
                <a16:creationId xmlns:a16="http://schemas.microsoft.com/office/drawing/2014/main" id="{74E0C5B7-A67D-4091-9683-416F830FFF4F}"/>
              </a:ext>
            </a:extLst>
          </p:cNvPr>
          <p:cNvSpPr>
            <a:spLocks noGrp="1"/>
          </p:cNvSpPr>
          <p:nvPr>
            <p:ph type="ftr" sz="quarter" idx="11"/>
          </p:nvPr>
        </p:nvSpPr>
        <p:spPr/>
        <p:txBody>
          <a:bodyPr/>
          <a:lstStyle/>
          <a:p>
            <a:r>
              <a:rPr lang="de-DE" dirty="0">
                <a:latin typeface="FAUSans Office" panose="020B0504010101010104" pitchFamily="34" charset="77"/>
                <a:cs typeface="FAUSans Office" panose="020B0504010101010104" pitchFamily="34" charset="77"/>
              </a:rPr>
              <a:t>Technische Fakultät</a:t>
            </a:r>
          </a:p>
        </p:txBody>
      </p:sp>
      <p:graphicFrame>
        <p:nvGraphicFramePr>
          <p:cNvPr id="15" name="Inhaltsplatzhalter 13">
            <a:extLst>
              <a:ext uri="{FF2B5EF4-FFF2-40B4-BE49-F238E27FC236}">
                <a16:creationId xmlns:a16="http://schemas.microsoft.com/office/drawing/2014/main" id="{51CE3365-376F-40E6-A177-DC80776F6F8C}"/>
              </a:ext>
            </a:extLst>
          </p:cNvPr>
          <p:cNvGraphicFramePr>
            <a:graphicFrameLocks noGrp="1"/>
          </p:cNvGraphicFramePr>
          <p:nvPr>
            <p:ph sz="quarter" idx="16"/>
            <p:extLst>
              <p:ext uri="{D42A27DB-BD31-4B8C-83A1-F6EECF244321}">
                <p14:modId xmlns:p14="http://schemas.microsoft.com/office/powerpoint/2010/main" val="3274642366"/>
              </p:ext>
            </p:extLst>
          </p:nvPr>
        </p:nvGraphicFramePr>
        <p:xfrm>
          <a:off x="517525" y="1631950"/>
          <a:ext cx="7364413" cy="45688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573198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a:xfrm>
            <a:off x="10588873" y="6634666"/>
            <a:ext cx="678071" cy="123111"/>
          </a:xfrm>
        </p:spPr>
        <p:txBody>
          <a:bodyPr/>
          <a:lstStyle/>
          <a:p>
            <a:fld id="{D7EE4E61-8A5F-4909-9286-A64F40CD8800}" type="datetime4">
              <a:rPr lang="de-DE" smtClean="0">
                <a:latin typeface="FAUSans Office" panose="020B0504010101010104" pitchFamily="34" charset="77"/>
                <a:cs typeface="FAUSans Office" panose="020B0504010101010104" pitchFamily="34" charset="77"/>
              </a:rPr>
              <a:pPr/>
              <a:t>24.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9F3D05F7-F5EE-40D8-8390-9DDC2453D9E0}"/>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35</a:t>
            </a:fld>
            <a:endParaRPr lang="de-DE">
              <a:latin typeface="FAUSans Office" panose="020B0504010101010104" pitchFamily="34" charset="77"/>
              <a:cs typeface="FAUSans Office" panose="020B0504010101010104" pitchFamily="34" charset="77"/>
            </a:endParaRPr>
          </a:p>
        </p:txBody>
      </p:sp>
      <p:graphicFrame>
        <p:nvGraphicFramePr>
          <p:cNvPr id="8" name="Inhaltsplatzhalter 7">
            <a:extLst>
              <a:ext uri="{FF2B5EF4-FFF2-40B4-BE49-F238E27FC236}">
                <a16:creationId xmlns:a16="http://schemas.microsoft.com/office/drawing/2014/main" id="{54139217-4378-4D02-A822-9C1B73E4F0FD}"/>
              </a:ext>
            </a:extLst>
          </p:cNvPr>
          <p:cNvGraphicFramePr>
            <a:graphicFrameLocks noGrp="1"/>
          </p:cNvGraphicFramePr>
          <p:nvPr>
            <p:ph sz="quarter" idx="14"/>
            <p:extLst>
              <p:ext uri="{D42A27DB-BD31-4B8C-83A1-F6EECF244321}">
                <p14:modId xmlns:p14="http://schemas.microsoft.com/office/powerpoint/2010/main" val="3073200077"/>
              </p:ext>
            </p:extLst>
          </p:nvPr>
        </p:nvGraphicFramePr>
        <p:xfrm>
          <a:off x="517525" y="1630363"/>
          <a:ext cx="11156946" cy="4567241"/>
        </p:xfrm>
        <a:graphic>
          <a:graphicData uri="http://schemas.openxmlformats.org/drawingml/2006/table">
            <a:tbl>
              <a:tblPr bandRow="1">
                <a:tableStyleId>{5C22544A-7EE6-4342-B048-85BDC9FD1C3A}</a:tableStyleId>
              </a:tblPr>
              <a:tblGrid>
                <a:gridCol w="2657476">
                  <a:extLst>
                    <a:ext uri="{9D8B030D-6E8A-4147-A177-3AD203B41FA5}">
                      <a16:colId xmlns:a16="http://schemas.microsoft.com/office/drawing/2014/main" val="1576347495"/>
                    </a:ext>
                  </a:extLst>
                </a:gridCol>
                <a:gridCol w="1699894">
                  <a:extLst>
                    <a:ext uri="{9D8B030D-6E8A-4147-A177-3AD203B41FA5}">
                      <a16:colId xmlns:a16="http://schemas.microsoft.com/office/drawing/2014/main" val="2304917957"/>
                    </a:ext>
                  </a:extLst>
                </a:gridCol>
                <a:gridCol w="1699894">
                  <a:extLst>
                    <a:ext uri="{9D8B030D-6E8A-4147-A177-3AD203B41FA5}">
                      <a16:colId xmlns:a16="http://schemas.microsoft.com/office/drawing/2014/main" val="3980473287"/>
                    </a:ext>
                  </a:extLst>
                </a:gridCol>
                <a:gridCol w="1699894">
                  <a:extLst>
                    <a:ext uri="{9D8B030D-6E8A-4147-A177-3AD203B41FA5}">
                      <a16:colId xmlns:a16="http://schemas.microsoft.com/office/drawing/2014/main" val="1770291054"/>
                    </a:ext>
                  </a:extLst>
                </a:gridCol>
                <a:gridCol w="1699894">
                  <a:extLst>
                    <a:ext uri="{9D8B030D-6E8A-4147-A177-3AD203B41FA5}">
                      <a16:colId xmlns:a16="http://schemas.microsoft.com/office/drawing/2014/main" val="3802573952"/>
                    </a:ext>
                  </a:extLst>
                </a:gridCol>
                <a:gridCol w="1699894">
                  <a:extLst>
                    <a:ext uri="{9D8B030D-6E8A-4147-A177-3AD203B41FA5}">
                      <a16:colId xmlns:a16="http://schemas.microsoft.com/office/drawing/2014/main" val="2283785675"/>
                    </a:ext>
                  </a:extLst>
                </a:gridCol>
              </a:tblGrid>
              <a:tr h="432000">
                <a:tc>
                  <a:txBody>
                    <a:bodyPr/>
                    <a:lstStyle/>
                    <a:p>
                      <a:r>
                        <a:rPr lang="de-DE" sz="1400" b="1" i="0" dirty="0">
                          <a:solidFill>
                            <a:schemeClr val="bg1"/>
                          </a:solidFill>
                          <a:latin typeface="FAUSans Office" panose="020B0504010101010104" pitchFamily="34" charset="77"/>
                          <a:cs typeface="FAUSans Office" panose="020B0504010101010104" pitchFamily="34" charset="77"/>
                        </a:rPr>
                        <a:t>Lorem ipsum dolor sit amet</a:t>
                      </a:r>
                    </a:p>
                  </a:txBody>
                  <a:tcPr marL="108000" marR="108000" marT="36000" marB="36000" anchor="ctr">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r>
                        <a:rPr lang="de-DE" sz="1400" b="1" i="0" dirty="0">
                          <a:solidFill>
                            <a:schemeClr val="bg1"/>
                          </a:solidFill>
                          <a:latin typeface="FAUSans Office" panose="020B0504010101010104" pitchFamily="34" charset="77"/>
                          <a:cs typeface="FAUSans Office" panose="020B0504010101010104" pitchFamily="34" charset="77"/>
                        </a:rPr>
                        <a:t>Lorem ipsum</a:t>
                      </a:r>
                    </a:p>
                  </a:txBody>
                  <a:tcPr marL="108000" marR="108000" marT="36000" marB="360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chemeClr val="bg1"/>
                          </a:solidFill>
                          <a:effectLst/>
                          <a:uLnTx/>
                          <a:uFillTx/>
                          <a:latin typeface="FAUSans Office" panose="020B0504010101010104" pitchFamily="34" charset="77"/>
                          <a:ea typeface="+mn-ea"/>
                          <a:cs typeface="FAUSans Office" panose="020B0504010101010104" pitchFamily="34" charset="77"/>
                        </a:rPr>
                        <a:t>Lorem ipsum</a:t>
                      </a:r>
                    </a:p>
                  </a:txBody>
                  <a:tcPr marL="108000" marR="108000" marT="36000" marB="360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chemeClr val="bg1"/>
                          </a:solidFill>
                          <a:effectLst/>
                          <a:uLnTx/>
                          <a:uFillTx/>
                          <a:latin typeface="FAUSans Office" panose="020B0504010101010104" pitchFamily="34" charset="77"/>
                          <a:ea typeface="+mn-ea"/>
                          <a:cs typeface="FAUSans Office" panose="020B0504010101010104" pitchFamily="34" charset="77"/>
                        </a:rPr>
                        <a:t>Lorem ipsum</a:t>
                      </a:r>
                    </a:p>
                  </a:txBody>
                  <a:tcPr marL="108000" marR="108000" marT="36000" marB="360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chemeClr val="bg1"/>
                          </a:solidFill>
                          <a:effectLst/>
                          <a:uLnTx/>
                          <a:uFillTx/>
                          <a:latin typeface="FAUSans Office" panose="020B0504010101010104" pitchFamily="34" charset="77"/>
                          <a:ea typeface="+mn-ea"/>
                          <a:cs typeface="FAUSans Office" panose="020B0504010101010104" pitchFamily="34" charset="77"/>
                        </a:rPr>
                        <a:t>Lorem ipsum</a:t>
                      </a:r>
                    </a:p>
                  </a:txBody>
                  <a:tcPr marL="108000" marR="108000" marT="36000" marB="360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chemeClr val="bg1"/>
                          </a:solidFill>
                          <a:effectLst/>
                          <a:uLnTx/>
                          <a:uFillTx/>
                          <a:latin typeface="FAUSans Office" panose="020B0504010101010104" pitchFamily="34" charset="77"/>
                          <a:ea typeface="+mn-ea"/>
                          <a:cs typeface="FAUSans Office" panose="020B0504010101010104" pitchFamily="34" charset="77"/>
                        </a:rPr>
                        <a:t>Lorem ipsum</a:t>
                      </a:r>
                    </a:p>
                  </a:txBody>
                  <a:tcPr marL="108000" marR="108000" marT="36000" marB="36000" anchor="ctr">
                    <a:lnL w="6350" cap="flat" cmpd="sng" algn="ctr">
                      <a:solidFill>
                        <a:schemeClr val="bg1"/>
                      </a:solidFill>
                      <a:prstDash val="solid"/>
                      <a:round/>
                      <a:headEnd type="none" w="med" len="med"/>
                      <a:tailEnd type="none" w="med" len="med"/>
                    </a:lnL>
                    <a:lnB w="12700" cap="flat" cmpd="sng" algn="ctr">
                      <a:noFill/>
                      <a:prstDash val="solid"/>
                      <a:round/>
                      <a:headEnd type="none" w="med" len="med"/>
                      <a:tailEnd type="none" w="med" len="med"/>
                    </a:lnB>
                    <a:solidFill>
                      <a:schemeClr val="accent4"/>
                    </a:solidFill>
                  </a:tcPr>
                </a:tc>
                <a:extLst>
                  <a:ext uri="{0D108BD9-81ED-4DB2-BD59-A6C34878D82A}">
                    <a16:rowId xmlns:a16="http://schemas.microsoft.com/office/drawing/2014/main" val="1375680307"/>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479928166"/>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759773903"/>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668549826"/>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90748967"/>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Lorem</a:t>
                      </a: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 </a:t>
                      </a: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ipsum</a:t>
                      </a: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 </a:t>
                      </a: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dolor</a:t>
                      </a: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 </a:t>
                      </a: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sit</a:t>
                      </a: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 </a:t>
                      </a: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amet</a:t>
                      </a:r>
                      <a:endPar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endParaRP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4143251630"/>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824642153"/>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959224063"/>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421727756"/>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726603288"/>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96685170"/>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3424865223"/>
                  </a:ext>
                </a:extLst>
              </a:tr>
            </a:tbl>
          </a:graphicData>
        </a:graphic>
      </p:graphicFrame>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Inhaltsfolie | Tabellenbeispiel</a:t>
            </a:r>
          </a:p>
        </p:txBody>
      </p:sp>
      <p:sp>
        <p:nvSpPr>
          <p:cNvPr id="14" name="Bildplatzhalter 13">
            <a:extLst>
              <a:ext uri="{FF2B5EF4-FFF2-40B4-BE49-F238E27FC236}">
                <a16:creationId xmlns:a16="http://schemas.microsoft.com/office/drawing/2014/main" id="{A51F85C8-0571-4AFE-9407-47488D6AB84D}"/>
              </a:ext>
            </a:extLst>
          </p:cNvPr>
          <p:cNvSpPr>
            <a:spLocks noGrp="1"/>
          </p:cNvSpPr>
          <p:nvPr>
            <p:ph type="pic" sz="quarter" idx="38"/>
          </p:nvPr>
        </p:nvSpPr>
        <p:spPr/>
        <p:txBody>
          <a:bodyPr/>
          <a:lstStyle/>
          <a:p>
            <a:endParaRPr lang="de-DE"/>
          </a:p>
        </p:txBody>
      </p:sp>
      <p:sp>
        <p:nvSpPr>
          <p:cNvPr id="15" name="Textplatzhalter 14">
            <a:extLst>
              <a:ext uri="{FF2B5EF4-FFF2-40B4-BE49-F238E27FC236}">
                <a16:creationId xmlns:a16="http://schemas.microsoft.com/office/drawing/2014/main" id="{CD6E9304-FDC5-4625-BCAD-B1F488BBCF4E}"/>
              </a:ext>
            </a:extLst>
          </p:cNvPr>
          <p:cNvSpPr>
            <a:spLocks noGrp="1"/>
          </p:cNvSpPr>
          <p:nvPr>
            <p:ph type="body" sz="quarter" idx="37"/>
          </p:nvPr>
        </p:nvSpPr>
        <p:spPr>
          <a:xfrm>
            <a:off x="517525" y="687388"/>
            <a:ext cx="6845300" cy="249237"/>
          </a:xfrm>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Tree>
    <p:extLst>
      <p:ext uri="{BB962C8B-B14F-4D97-AF65-F5344CB8AC3E}">
        <p14:creationId xmlns:p14="http://schemas.microsoft.com/office/powerpoint/2010/main" val="28484049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a:xfrm>
            <a:off x="10588873" y="6634666"/>
            <a:ext cx="678071" cy="123111"/>
          </a:xfrm>
        </p:spPr>
        <p:txBody>
          <a:bodyPr/>
          <a:lstStyle/>
          <a:p>
            <a:fld id="{073596C1-9F56-4D30-A58F-BF17C205388A}" type="datetime4">
              <a:rPr lang="de-DE" smtClean="0">
                <a:latin typeface="FAUSans Office" panose="020B0504010101010104" pitchFamily="34" charset="77"/>
                <a:cs typeface="FAUSans Office" panose="020B0504010101010104" pitchFamily="34" charset="77"/>
              </a:rPr>
              <a:pPr/>
              <a:t>24.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9F3D05F7-F5EE-40D8-8390-9DDC2453D9E0}"/>
              </a:ext>
            </a:extLst>
          </p:cNvPr>
          <p:cNvSpPr>
            <a:spLocks noGrp="1"/>
          </p:cNvSpPr>
          <p:nvPr>
            <p:ph type="ftr" sz="quarter" idx="11"/>
          </p:nvPr>
        </p:nvSpPr>
        <p:spPr>
          <a:xfrm>
            <a:off x="518319" y="6634666"/>
            <a:ext cx="5469732" cy="123111"/>
          </a:xfrm>
        </p:spPr>
        <p:txBody>
          <a:bodyPr/>
          <a:lstStyle/>
          <a:p>
            <a:r>
              <a:rPr lang="de-DE" dirty="0">
                <a:latin typeface="FAUSans Office" panose="020B0504010101010104" pitchFamily="34" charset="77"/>
                <a:cs typeface="FAUSans Office" panose="020B0504010101010104" pitchFamily="34" charset="77"/>
              </a:rPr>
              <a:t>Technische Fakultät</a:t>
            </a:r>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36</a:t>
            </a:fld>
            <a:endParaRPr lang="de-DE">
              <a:latin typeface="FAUSans Office" panose="020B0504010101010104" pitchFamily="34" charset="77"/>
              <a:cs typeface="FAUSans Office" panose="020B0504010101010104" pitchFamily="34" charset="77"/>
            </a:endParaRPr>
          </a:p>
        </p:txBody>
      </p:sp>
      <p:sp>
        <p:nvSpPr>
          <p:cNvPr id="8" name="Textplatzhalter 7">
            <a:extLst>
              <a:ext uri="{FF2B5EF4-FFF2-40B4-BE49-F238E27FC236}">
                <a16:creationId xmlns:a16="http://schemas.microsoft.com/office/drawing/2014/main" id="{E88EA5F1-0241-448D-8ECB-785F78F4E257}"/>
              </a:ext>
            </a:extLst>
          </p:cNvPr>
          <p:cNvSpPr>
            <a:spLocks noGrp="1"/>
          </p:cNvSpPr>
          <p:nvPr>
            <p:ph type="body" sz="quarter" idx="15"/>
          </p:nvPr>
        </p:nvSpPr>
        <p:spPr>
          <a:xfrm>
            <a:off x="8104861" y="1631156"/>
            <a:ext cx="3571200" cy="4569620"/>
          </a:xfrm>
        </p:spPr>
        <p:txBody>
          <a:bodyPr/>
          <a:lstStyle/>
          <a:p>
            <a:r>
              <a:rPr lang="de-DE" b="1" dirty="0">
                <a:latin typeface="FAUSans Office" panose="020B0504010101010104" pitchFamily="34" charset="77"/>
                <a:cs typeface="FAUSans Office" panose="020B0504010101010104" pitchFamily="34" charset="77"/>
              </a:rPr>
              <a:t>Lorem ipsum dolor sit amet,</a:t>
            </a:r>
          </a:p>
          <a:p>
            <a:r>
              <a:rPr lang="de-DE" dirty="0">
                <a:latin typeface="FAUSans Office" panose="020B0504010101010104" pitchFamily="34" charset="77"/>
                <a:cs typeface="FAUSans Office" panose="020B0504010101010104" pitchFamily="34" charset="77"/>
              </a:rPr>
              <a:t>consetetur sadipscing elitr, sed diam nonumy eirmod tempor invidunt ut labore et dolore magna aliquyam erat, sed diam voluptua.</a:t>
            </a:r>
          </a:p>
          <a:p>
            <a:pPr lvl="1"/>
            <a:r>
              <a:rPr lang="de-DE" dirty="0">
                <a:latin typeface="FAUSans Office" panose="020B0504010101010104" pitchFamily="34" charset="77"/>
                <a:cs typeface="FAUSans Office" panose="020B0504010101010104" pitchFamily="34" charset="77"/>
              </a:rPr>
              <a:t>At vero eos et accusam et justo duo dolores et ea rebum. Stet clita kasd gubergren, no sea takimata sanctus.</a:t>
            </a:r>
          </a:p>
        </p:txBody>
      </p:sp>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Inhaltsfolie mit Text | Tabellenbeispiel</a:t>
            </a:r>
          </a:p>
        </p:txBody>
      </p:sp>
      <p:graphicFrame>
        <p:nvGraphicFramePr>
          <p:cNvPr id="9" name="Inhaltsplatzhalter 7">
            <a:extLst>
              <a:ext uri="{FF2B5EF4-FFF2-40B4-BE49-F238E27FC236}">
                <a16:creationId xmlns:a16="http://schemas.microsoft.com/office/drawing/2014/main" id="{3E25DDFD-9591-4F34-B989-A3E9481E30A4}"/>
              </a:ext>
            </a:extLst>
          </p:cNvPr>
          <p:cNvGraphicFramePr>
            <a:graphicFrameLocks noGrp="1"/>
          </p:cNvGraphicFramePr>
          <p:nvPr>
            <p:ph sz="quarter" idx="16"/>
            <p:extLst>
              <p:ext uri="{D42A27DB-BD31-4B8C-83A1-F6EECF244321}">
                <p14:modId xmlns:p14="http://schemas.microsoft.com/office/powerpoint/2010/main" val="2192855734"/>
              </p:ext>
            </p:extLst>
          </p:nvPr>
        </p:nvGraphicFramePr>
        <p:xfrm>
          <a:off x="517525" y="1631950"/>
          <a:ext cx="7364411" cy="4567241"/>
        </p:xfrm>
        <a:graphic>
          <a:graphicData uri="http://schemas.openxmlformats.org/drawingml/2006/table">
            <a:tbl>
              <a:tblPr bandRow="1">
                <a:tableStyleId>{5C22544A-7EE6-4342-B048-85BDC9FD1C3A}</a:tableStyleId>
              </a:tblPr>
              <a:tblGrid>
                <a:gridCol w="2655083">
                  <a:extLst>
                    <a:ext uri="{9D8B030D-6E8A-4147-A177-3AD203B41FA5}">
                      <a16:colId xmlns:a16="http://schemas.microsoft.com/office/drawing/2014/main" val="1576347495"/>
                    </a:ext>
                  </a:extLst>
                </a:gridCol>
                <a:gridCol w="2354664">
                  <a:extLst>
                    <a:ext uri="{9D8B030D-6E8A-4147-A177-3AD203B41FA5}">
                      <a16:colId xmlns:a16="http://schemas.microsoft.com/office/drawing/2014/main" val="2304917957"/>
                    </a:ext>
                  </a:extLst>
                </a:gridCol>
                <a:gridCol w="2354664">
                  <a:extLst>
                    <a:ext uri="{9D8B030D-6E8A-4147-A177-3AD203B41FA5}">
                      <a16:colId xmlns:a16="http://schemas.microsoft.com/office/drawing/2014/main" val="3980473287"/>
                    </a:ext>
                  </a:extLst>
                </a:gridCol>
              </a:tblGrid>
              <a:tr h="432000">
                <a:tc>
                  <a:txBody>
                    <a:bodyPr/>
                    <a:lstStyle/>
                    <a:p>
                      <a:r>
                        <a:rPr lang="de-DE" sz="1400" b="1" i="0" dirty="0">
                          <a:solidFill>
                            <a:schemeClr val="bg1"/>
                          </a:solidFill>
                          <a:latin typeface="FAUSans Office" panose="020B0504010101010104" pitchFamily="34" charset="77"/>
                          <a:cs typeface="FAUSans Office" panose="020B0504010101010104" pitchFamily="34" charset="77"/>
                        </a:rPr>
                        <a:t>Lorem ipsum dolor sit amet</a:t>
                      </a:r>
                    </a:p>
                  </a:txBody>
                  <a:tcPr marL="108000" marR="108000" marT="36000" marB="36000" anchor="ctr">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r>
                        <a:rPr lang="de-DE" sz="1400" b="1" i="0" dirty="0">
                          <a:solidFill>
                            <a:schemeClr val="bg1"/>
                          </a:solidFill>
                          <a:latin typeface="FAUSans Office" panose="020B0504010101010104" pitchFamily="34" charset="77"/>
                          <a:cs typeface="FAUSans Office" panose="020B0504010101010104" pitchFamily="34" charset="77"/>
                        </a:rPr>
                        <a:t>Lorem ipsum</a:t>
                      </a:r>
                    </a:p>
                  </a:txBody>
                  <a:tcPr marL="108000" marR="108000" marT="36000" marB="360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chemeClr val="bg1"/>
                          </a:solidFill>
                          <a:effectLst/>
                          <a:uLnTx/>
                          <a:uFillTx/>
                          <a:latin typeface="FAUSans Office" panose="020B0504010101010104" pitchFamily="34" charset="77"/>
                          <a:ea typeface="+mn-ea"/>
                          <a:cs typeface="FAUSans Office" panose="020B0504010101010104" pitchFamily="34" charset="77"/>
                        </a:rPr>
                        <a:t>Lorem ipsum</a:t>
                      </a:r>
                    </a:p>
                  </a:txBody>
                  <a:tcPr marL="108000" marR="108000" marT="36000" marB="36000" anchor="ctr">
                    <a:lnL w="635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extLst>
                  <a:ext uri="{0D108BD9-81ED-4DB2-BD59-A6C34878D82A}">
                    <a16:rowId xmlns:a16="http://schemas.microsoft.com/office/drawing/2014/main" val="1375680307"/>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479928166"/>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Lorem</a:t>
                      </a: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 </a:t>
                      </a: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ipsum</a:t>
                      </a: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 </a:t>
                      </a: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dolor</a:t>
                      </a: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 </a:t>
                      </a: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sit</a:t>
                      </a: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 </a:t>
                      </a: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amet</a:t>
                      </a:r>
                      <a:endPar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endParaRP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759773903"/>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668549826"/>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90748967"/>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Lorem</a:t>
                      </a: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 </a:t>
                      </a: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ipsum</a:t>
                      </a: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 </a:t>
                      </a: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dolor</a:t>
                      </a: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 </a:t>
                      </a: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sit</a:t>
                      </a: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 </a:t>
                      </a: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amet</a:t>
                      </a:r>
                      <a:endPar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endParaRP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4143251630"/>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824642153"/>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959224063"/>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421727756"/>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726603288"/>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96685170"/>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3424865223"/>
                  </a:ext>
                </a:extLst>
              </a:tr>
            </a:tbl>
          </a:graphicData>
        </a:graphic>
      </p:graphicFrame>
      <p:sp>
        <p:nvSpPr>
          <p:cNvPr id="17" name="Bildplatzhalter 16">
            <a:extLst>
              <a:ext uri="{FF2B5EF4-FFF2-40B4-BE49-F238E27FC236}">
                <a16:creationId xmlns:a16="http://schemas.microsoft.com/office/drawing/2014/main" id="{CD5007F2-6A78-48AD-AE3C-69DB23BA4145}"/>
              </a:ext>
            </a:extLst>
          </p:cNvPr>
          <p:cNvSpPr>
            <a:spLocks noGrp="1"/>
          </p:cNvSpPr>
          <p:nvPr>
            <p:ph type="pic" sz="quarter" idx="38"/>
          </p:nvPr>
        </p:nvSpPr>
        <p:spPr/>
        <p:txBody>
          <a:bodyPr/>
          <a:lstStyle/>
          <a:p>
            <a:endParaRPr lang="de-DE"/>
          </a:p>
        </p:txBody>
      </p:sp>
      <p:sp>
        <p:nvSpPr>
          <p:cNvPr id="6" name="Textplatzhalter 5">
            <a:extLst>
              <a:ext uri="{FF2B5EF4-FFF2-40B4-BE49-F238E27FC236}">
                <a16:creationId xmlns:a16="http://schemas.microsoft.com/office/drawing/2014/main" id="{5CA97E57-D554-4D35-ABE8-74794DCC53A9}"/>
              </a:ext>
            </a:extLst>
          </p:cNvPr>
          <p:cNvSpPr>
            <a:spLocks noGrp="1"/>
          </p:cNvSpPr>
          <p:nvPr>
            <p:ph type="body" sz="quarter" idx="37"/>
          </p:nvPr>
        </p:nvSpPr>
        <p:spPr>
          <a:xfrm>
            <a:off x="517525" y="687388"/>
            <a:ext cx="6845300" cy="249237"/>
          </a:xfrm>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Tree>
    <p:extLst>
      <p:ext uri="{BB962C8B-B14F-4D97-AF65-F5344CB8AC3E}">
        <p14:creationId xmlns:p14="http://schemas.microsoft.com/office/powerpoint/2010/main" val="10904942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a:extLst>
              <a:ext uri="{FF2B5EF4-FFF2-40B4-BE49-F238E27FC236}">
                <a16:creationId xmlns:a16="http://schemas.microsoft.com/office/drawing/2014/main" id="{21C1BFC0-C612-4A89-BDA8-7C1B5C9546B4}"/>
              </a:ext>
            </a:extLst>
          </p:cNvPr>
          <p:cNvSpPr>
            <a:spLocks noGrp="1"/>
          </p:cNvSpPr>
          <p:nvPr>
            <p:ph type="title"/>
          </p:nvPr>
        </p:nvSpPr>
        <p:spPr/>
        <p:txBody>
          <a:bodyPr/>
          <a:lstStyle/>
          <a:p>
            <a:r>
              <a:rPr lang="de-DE" dirty="0">
                <a:latin typeface="FAUSans Office" panose="020B0504010101010104" pitchFamily="34" charset="77"/>
                <a:cs typeface="FAUSans Office" panose="020B0504010101010104" pitchFamily="34" charset="77"/>
              </a:rPr>
              <a:t>Folie zur freien Gestaltung | Grau</a:t>
            </a:r>
          </a:p>
        </p:txBody>
      </p:sp>
      <p:sp>
        <p:nvSpPr>
          <p:cNvPr id="2" name="Datumsplatzhalter 1">
            <a:extLst>
              <a:ext uri="{FF2B5EF4-FFF2-40B4-BE49-F238E27FC236}">
                <a16:creationId xmlns:a16="http://schemas.microsoft.com/office/drawing/2014/main" id="{9A6B29E5-8B02-425F-9788-8FBC2A0F3C7F}"/>
              </a:ext>
            </a:extLst>
          </p:cNvPr>
          <p:cNvSpPr>
            <a:spLocks noGrp="1"/>
          </p:cNvSpPr>
          <p:nvPr>
            <p:ph type="dt" sz="half" idx="10"/>
          </p:nvPr>
        </p:nvSpPr>
        <p:spPr>
          <a:xfrm>
            <a:off x="10588873" y="6634666"/>
            <a:ext cx="678071" cy="123111"/>
          </a:xfrm>
        </p:spPr>
        <p:txBody>
          <a:bodyPr/>
          <a:lstStyle/>
          <a:p>
            <a:fld id="{0532A23F-A806-413B-951F-BBFAA5F46258}" type="datetime4">
              <a:rPr lang="de-DE" smtClean="0">
                <a:latin typeface="FAUSans Office" panose="020B0504010101010104" pitchFamily="34" charset="77"/>
                <a:cs typeface="FAUSans Office" panose="020B0504010101010104" pitchFamily="34" charset="77"/>
              </a:rPr>
              <a:t>24.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FB9D5F03-0F29-40E2-8AF7-F83CFD275D33}"/>
              </a:ext>
            </a:extLst>
          </p:cNvPr>
          <p:cNvSpPr>
            <a:spLocks noGrp="1"/>
          </p:cNvSpPr>
          <p:nvPr>
            <p:ph type="ftr" sz="quarter" idx="11"/>
          </p:nvPr>
        </p:nvSpPr>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8B260341-2785-43BF-83A6-5621B740A67E}"/>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37</a:t>
            </a:fld>
            <a:endParaRPr lang="de-DE">
              <a:latin typeface="FAUSans Office" panose="020B0504010101010104" pitchFamily="34" charset="77"/>
              <a:cs typeface="FAUSans Office" panose="020B0504010101010104" pitchFamily="34" charset="77"/>
            </a:endParaRPr>
          </a:p>
        </p:txBody>
      </p:sp>
      <p:sp>
        <p:nvSpPr>
          <p:cNvPr id="10" name="Textplatzhalter 9">
            <a:extLst>
              <a:ext uri="{FF2B5EF4-FFF2-40B4-BE49-F238E27FC236}">
                <a16:creationId xmlns:a16="http://schemas.microsoft.com/office/drawing/2014/main" id="{B6FCA3D8-41AB-45E4-BC99-E771F3136F74}"/>
              </a:ext>
            </a:extLst>
          </p:cNvPr>
          <p:cNvSpPr>
            <a:spLocks noGrp="1"/>
          </p:cNvSpPr>
          <p:nvPr>
            <p:ph type="body" sz="quarter" idx="23"/>
          </p:nvPr>
        </p:nvSpPr>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
        <p:nvSpPr>
          <p:cNvPr id="7" name="Bildplatzhalter 6">
            <a:extLst>
              <a:ext uri="{FF2B5EF4-FFF2-40B4-BE49-F238E27FC236}">
                <a16:creationId xmlns:a16="http://schemas.microsoft.com/office/drawing/2014/main" id="{C07A216D-47A1-41EB-BD41-92517F41A720}"/>
              </a:ext>
            </a:extLst>
          </p:cNvPr>
          <p:cNvSpPr>
            <a:spLocks noGrp="1"/>
          </p:cNvSpPr>
          <p:nvPr>
            <p:ph type="pic" sz="quarter" idx="38"/>
          </p:nvPr>
        </p:nvSpPr>
        <p:spPr/>
        <p:txBody>
          <a:bodyPr/>
          <a:lstStyle/>
          <a:p>
            <a:endParaRPr lang="de-DE"/>
          </a:p>
        </p:txBody>
      </p:sp>
    </p:spTree>
    <p:extLst>
      <p:ext uri="{BB962C8B-B14F-4D97-AF65-F5344CB8AC3E}">
        <p14:creationId xmlns:p14="http://schemas.microsoft.com/office/powerpoint/2010/main" val="38716003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53CF29E-4222-4B17-B499-A0A380EA0BB5}"/>
              </a:ext>
            </a:extLst>
          </p:cNvPr>
          <p:cNvSpPr>
            <a:spLocks noGrp="1"/>
          </p:cNvSpPr>
          <p:nvPr>
            <p:ph type="title"/>
          </p:nvPr>
        </p:nvSpPr>
        <p:spPr/>
        <p:txBody>
          <a:bodyPr/>
          <a:lstStyle/>
          <a:p>
            <a:r>
              <a:rPr lang="de-DE" dirty="0">
                <a:latin typeface="FAUSans Office" panose="020B0504010101010104" pitchFamily="34" charset="77"/>
                <a:cs typeface="FAUSans Office" panose="020B0504010101010104" pitchFamily="34" charset="77"/>
              </a:rPr>
              <a:t>Folie zur freien Gestaltung | Beispiel: Zeitstrahl</a:t>
            </a:r>
          </a:p>
        </p:txBody>
      </p:sp>
      <p:sp>
        <p:nvSpPr>
          <p:cNvPr id="2" name="Datumsplatzhalter 1">
            <a:extLst>
              <a:ext uri="{FF2B5EF4-FFF2-40B4-BE49-F238E27FC236}">
                <a16:creationId xmlns:a16="http://schemas.microsoft.com/office/drawing/2014/main" id="{80ABA73A-1C3A-4ED5-B46A-350B6C281FDF}"/>
              </a:ext>
            </a:extLst>
          </p:cNvPr>
          <p:cNvSpPr>
            <a:spLocks noGrp="1"/>
          </p:cNvSpPr>
          <p:nvPr>
            <p:ph type="dt" sz="half" idx="10"/>
          </p:nvPr>
        </p:nvSpPr>
        <p:spPr>
          <a:xfrm>
            <a:off x="10588873" y="6634666"/>
            <a:ext cx="678071" cy="123111"/>
          </a:xfrm>
        </p:spPr>
        <p:txBody>
          <a:bodyPr/>
          <a:lstStyle/>
          <a:p>
            <a:fld id="{62F5D5BF-D54C-40C1-B77A-5E0C697F45DB}" type="datetime4">
              <a:rPr lang="de-DE" smtClean="0">
                <a:latin typeface="FAUSans Office" panose="020B0504010101010104" pitchFamily="34" charset="77"/>
                <a:cs typeface="FAUSans Office" panose="020B0504010101010104" pitchFamily="34" charset="77"/>
              </a:rPr>
              <a:t>24.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BA4ABC37-5307-4E21-BD48-576535CD52D6}"/>
              </a:ext>
            </a:extLst>
          </p:cNvPr>
          <p:cNvSpPr>
            <a:spLocks noGrp="1"/>
          </p:cNvSpPr>
          <p:nvPr>
            <p:ph type="ftr" sz="quarter" idx="11"/>
          </p:nvPr>
        </p:nvSpPr>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4624CAC8-57CE-4AD2-8CB1-72DC177AE052}"/>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38</a:t>
            </a:fld>
            <a:endParaRPr lang="de-DE">
              <a:latin typeface="FAUSans Office" panose="020B0504010101010104" pitchFamily="34" charset="77"/>
              <a:cs typeface="FAUSans Office" panose="020B0504010101010104" pitchFamily="34" charset="77"/>
            </a:endParaRPr>
          </a:p>
        </p:txBody>
      </p:sp>
      <p:sp>
        <p:nvSpPr>
          <p:cNvPr id="11" name="Textplatzhalter 10">
            <a:extLst>
              <a:ext uri="{FF2B5EF4-FFF2-40B4-BE49-F238E27FC236}">
                <a16:creationId xmlns:a16="http://schemas.microsoft.com/office/drawing/2014/main" id="{C88EB367-3991-44D6-8ABD-20B2CCE941BC}"/>
              </a:ext>
            </a:extLst>
          </p:cNvPr>
          <p:cNvSpPr>
            <a:spLocks noGrp="1"/>
          </p:cNvSpPr>
          <p:nvPr>
            <p:ph type="body" sz="quarter" idx="23"/>
          </p:nvPr>
        </p:nvSpPr>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
        <p:nvSpPr>
          <p:cNvPr id="7" name="Bildplatzhalter 6">
            <a:extLst>
              <a:ext uri="{FF2B5EF4-FFF2-40B4-BE49-F238E27FC236}">
                <a16:creationId xmlns:a16="http://schemas.microsoft.com/office/drawing/2014/main" id="{B6F72363-55C5-4327-BE27-8CCF28C83167}"/>
              </a:ext>
            </a:extLst>
          </p:cNvPr>
          <p:cNvSpPr>
            <a:spLocks noGrp="1"/>
          </p:cNvSpPr>
          <p:nvPr>
            <p:ph type="pic" sz="quarter" idx="38"/>
          </p:nvPr>
        </p:nvSpPr>
        <p:spPr/>
        <p:txBody>
          <a:bodyPr/>
          <a:lstStyle/>
          <a:p>
            <a:endParaRPr lang="de-DE"/>
          </a:p>
        </p:txBody>
      </p:sp>
      <p:cxnSp>
        <p:nvCxnSpPr>
          <p:cNvPr id="9" name="Gerader Verbinder 8">
            <a:extLst>
              <a:ext uri="{FF2B5EF4-FFF2-40B4-BE49-F238E27FC236}">
                <a16:creationId xmlns:a16="http://schemas.microsoft.com/office/drawing/2014/main" id="{E1071372-1E84-44F5-9BEA-E9FE0F4A691D}"/>
              </a:ext>
            </a:extLst>
          </p:cNvPr>
          <p:cNvCxnSpPr>
            <a:cxnSpLocks/>
          </p:cNvCxnSpPr>
          <p:nvPr/>
        </p:nvCxnSpPr>
        <p:spPr>
          <a:xfrm>
            <a:off x="518317" y="3786038"/>
            <a:ext cx="11157746" cy="0"/>
          </a:xfrm>
          <a:prstGeom prst="line">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3" name="Rechteck 12">
            <a:extLst>
              <a:ext uri="{FF2B5EF4-FFF2-40B4-BE49-F238E27FC236}">
                <a16:creationId xmlns:a16="http://schemas.microsoft.com/office/drawing/2014/main" id="{D08E4E3C-4103-45FC-B01A-D1ABDCFDB7E7}"/>
              </a:ext>
            </a:extLst>
          </p:cNvPr>
          <p:cNvSpPr/>
          <p:nvPr/>
        </p:nvSpPr>
        <p:spPr>
          <a:xfrm>
            <a:off x="878317" y="3606038"/>
            <a:ext cx="360000" cy="36000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FAUSans Office" panose="020B0504010101010104" pitchFamily="34" charset="77"/>
                <a:cs typeface="FAUSans Office" panose="020B0504010101010104" pitchFamily="34" charset="77"/>
              </a:rPr>
              <a:t>01</a:t>
            </a:r>
            <a:endParaRPr kumimoji="0" lang="de-DE" b="1" u="none" strike="noStrike" kern="1200" cap="none" spc="0" normalizeH="0" baseline="0" noProof="0" dirty="0">
              <a:ln>
                <a:noFill/>
              </a:ln>
              <a:solidFill>
                <a:schemeClr val="bg1"/>
              </a:solidFill>
              <a:effectLst/>
              <a:uLnTx/>
              <a:uFillTx/>
              <a:latin typeface="FAUSans Office" panose="020B0504010101010104" pitchFamily="34" charset="77"/>
              <a:cs typeface="FAUSans Office" panose="020B0504010101010104" pitchFamily="34" charset="77"/>
            </a:endParaRPr>
          </a:p>
        </p:txBody>
      </p:sp>
      <p:sp>
        <p:nvSpPr>
          <p:cNvPr id="14" name="Textfeld 13">
            <a:extLst>
              <a:ext uri="{FF2B5EF4-FFF2-40B4-BE49-F238E27FC236}">
                <a16:creationId xmlns:a16="http://schemas.microsoft.com/office/drawing/2014/main" id="{D1714DA7-104A-4EFA-9EE4-23B15C2F8780}"/>
              </a:ext>
            </a:extLst>
          </p:cNvPr>
          <p:cNvSpPr txBox="1"/>
          <p:nvPr/>
        </p:nvSpPr>
        <p:spPr>
          <a:xfrm>
            <a:off x="1238317" y="1987930"/>
            <a:ext cx="1785540" cy="1083438"/>
          </a:xfrm>
          <a:prstGeom prst="rect">
            <a:avLst/>
          </a:prstGeom>
          <a:noFill/>
        </p:spPr>
        <p:txBody>
          <a:bodyPr wrap="squar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1"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XXXX</a:t>
            </a:r>
            <a:b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dolor sit amet, conse</a:t>
            </a:r>
            <a:b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tetur sadipscing elitr.</a:t>
            </a:r>
          </a:p>
        </p:txBody>
      </p:sp>
      <p:cxnSp>
        <p:nvCxnSpPr>
          <p:cNvPr id="15" name="Gerader Verbinder 14">
            <a:extLst>
              <a:ext uri="{FF2B5EF4-FFF2-40B4-BE49-F238E27FC236}">
                <a16:creationId xmlns:a16="http://schemas.microsoft.com/office/drawing/2014/main" id="{6F1D99A6-D75E-4FA2-8CA7-73B87D87197A}"/>
              </a:ext>
            </a:extLst>
          </p:cNvPr>
          <p:cNvCxnSpPr>
            <a:cxnSpLocks/>
          </p:cNvCxnSpPr>
          <p:nvPr/>
        </p:nvCxnSpPr>
        <p:spPr>
          <a:xfrm>
            <a:off x="1058317" y="1987930"/>
            <a:ext cx="0" cy="1618108"/>
          </a:xfrm>
          <a:prstGeom prst="line">
            <a:avLst/>
          </a:prstGeom>
          <a:ln w="12700">
            <a:gradFill>
              <a:gsLst>
                <a:gs pos="0">
                  <a:schemeClr val="accent4"/>
                </a:gs>
                <a:gs pos="100000">
                  <a:schemeClr val="tx2"/>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16" name="Rechteck 15">
            <a:extLst>
              <a:ext uri="{FF2B5EF4-FFF2-40B4-BE49-F238E27FC236}">
                <a16:creationId xmlns:a16="http://schemas.microsoft.com/office/drawing/2014/main" id="{565D7306-FF2E-4C4B-AB0C-D8916622164B}"/>
              </a:ext>
            </a:extLst>
          </p:cNvPr>
          <p:cNvSpPr/>
          <p:nvPr/>
        </p:nvSpPr>
        <p:spPr>
          <a:xfrm>
            <a:off x="2536282" y="3606038"/>
            <a:ext cx="360000" cy="36000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FAUSans Office" panose="020B0504010101010104" pitchFamily="34" charset="77"/>
                <a:cs typeface="FAUSans Office" panose="020B0504010101010104" pitchFamily="34" charset="77"/>
              </a:rPr>
              <a:t>02</a:t>
            </a:r>
            <a:endParaRPr kumimoji="0" lang="de-DE" b="1" u="none" strike="noStrike" kern="1200" cap="none" spc="0" normalizeH="0" baseline="0" noProof="0" dirty="0">
              <a:ln>
                <a:noFill/>
              </a:ln>
              <a:solidFill>
                <a:schemeClr val="bg1"/>
              </a:solidFill>
              <a:effectLst/>
              <a:uLnTx/>
              <a:uFillTx/>
              <a:latin typeface="FAUSans Office" panose="020B0504010101010104" pitchFamily="34" charset="77"/>
              <a:cs typeface="FAUSans Office" panose="020B0504010101010104" pitchFamily="34" charset="77"/>
            </a:endParaRPr>
          </a:p>
        </p:txBody>
      </p:sp>
      <p:sp>
        <p:nvSpPr>
          <p:cNvPr id="17" name="Textfeld 16">
            <a:extLst>
              <a:ext uri="{FF2B5EF4-FFF2-40B4-BE49-F238E27FC236}">
                <a16:creationId xmlns:a16="http://schemas.microsoft.com/office/drawing/2014/main" id="{BC3C2673-1E18-4165-B750-9BC3BB7B6A5E}"/>
              </a:ext>
            </a:extLst>
          </p:cNvPr>
          <p:cNvSpPr txBox="1"/>
          <p:nvPr/>
        </p:nvSpPr>
        <p:spPr>
          <a:xfrm>
            <a:off x="2896282" y="4500708"/>
            <a:ext cx="1785540" cy="1083438"/>
          </a:xfrm>
          <a:prstGeom prst="rect">
            <a:avLst/>
          </a:prstGeom>
          <a:noFill/>
        </p:spPr>
        <p:txBody>
          <a:bodyPr wrap="square" lIns="0" tIns="0" rIns="0" bIns="0" rtlCol="0">
            <a:noAutofit/>
          </a:bodyPr>
          <a:lstStyle/>
          <a:p>
            <a:pPr>
              <a:lnSpc>
                <a:spcPct val="110000"/>
              </a:lnSpc>
              <a:spcAft>
                <a:spcPts val="1200"/>
              </a:spcAft>
            </a:pPr>
            <a:r>
              <a:rPr lang="de-DE" sz="1400" b="1" dirty="0">
                <a:latin typeface="FAUSans Office" panose="020B0504010101010104" pitchFamily="34" charset="77"/>
                <a:cs typeface="FAUSans Office" panose="020B0504010101010104" pitchFamily="34" charset="77"/>
              </a:rPr>
              <a:t>XXXX</a:t>
            </a:r>
            <a:b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dolor sit amet, conse</a:t>
            </a:r>
            <a:b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tetur sadipscing elitr.</a:t>
            </a:r>
          </a:p>
        </p:txBody>
      </p:sp>
      <p:cxnSp>
        <p:nvCxnSpPr>
          <p:cNvPr id="18" name="Gerader Verbinder 17">
            <a:extLst>
              <a:ext uri="{FF2B5EF4-FFF2-40B4-BE49-F238E27FC236}">
                <a16:creationId xmlns:a16="http://schemas.microsoft.com/office/drawing/2014/main" id="{14823183-FD11-4E20-84AA-F0E51D83189F}"/>
              </a:ext>
            </a:extLst>
          </p:cNvPr>
          <p:cNvCxnSpPr>
            <a:cxnSpLocks/>
          </p:cNvCxnSpPr>
          <p:nvPr/>
        </p:nvCxnSpPr>
        <p:spPr>
          <a:xfrm>
            <a:off x="2716282" y="3966038"/>
            <a:ext cx="0" cy="1618108"/>
          </a:xfrm>
          <a:prstGeom prst="line">
            <a:avLst/>
          </a:prstGeom>
          <a:ln w="12700">
            <a:gradFill>
              <a:gsLst>
                <a:gs pos="0">
                  <a:schemeClr val="tx2"/>
                </a:gs>
                <a:gs pos="100000">
                  <a:schemeClr val="accent4"/>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19" name="Rechteck 18">
            <a:extLst>
              <a:ext uri="{FF2B5EF4-FFF2-40B4-BE49-F238E27FC236}">
                <a16:creationId xmlns:a16="http://schemas.microsoft.com/office/drawing/2014/main" id="{A3416709-79FF-4027-A796-52020EDE0049}"/>
              </a:ext>
            </a:extLst>
          </p:cNvPr>
          <p:cNvSpPr/>
          <p:nvPr/>
        </p:nvSpPr>
        <p:spPr>
          <a:xfrm>
            <a:off x="4194247" y="3606038"/>
            <a:ext cx="360000" cy="36000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FAUSans Office" panose="020B0504010101010104" pitchFamily="34" charset="77"/>
                <a:cs typeface="FAUSans Office" panose="020B0504010101010104" pitchFamily="34" charset="77"/>
              </a:rPr>
              <a:t>03</a:t>
            </a:r>
            <a:endParaRPr kumimoji="0" lang="de-DE" b="1" u="none" strike="noStrike" kern="1200" cap="none" spc="0" normalizeH="0" baseline="0" noProof="0" dirty="0">
              <a:ln>
                <a:noFill/>
              </a:ln>
              <a:solidFill>
                <a:schemeClr val="bg1"/>
              </a:solidFill>
              <a:effectLst/>
              <a:uLnTx/>
              <a:uFillTx/>
              <a:latin typeface="FAUSans Office" panose="020B0504010101010104" pitchFamily="34" charset="77"/>
              <a:cs typeface="FAUSans Office" panose="020B0504010101010104" pitchFamily="34" charset="77"/>
            </a:endParaRPr>
          </a:p>
        </p:txBody>
      </p:sp>
      <p:sp>
        <p:nvSpPr>
          <p:cNvPr id="20" name="Textfeld 19">
            <a:extLst>
              <a:ext uri="{FF2B5EF4-FFF2-40B4-BE49-F238E27FC236}">
                <a16:creationId xmlns:a16="http://schemas.microsoft.com/office/drawing/2014/main" id="{BE035C7C-36A8-494D-81AE-DC3149076513}"/>
              </a:ext>
            </a:extLst>
          </p:cNvPr>
          <p:cNvSpPr txBox="1"/>
          <p:nvPr/>
        </p:nvSpPr>
        <p:spPr>
          <a:xfrm>
            <a:off x="4554247" y="1987930"/>
            <a:ext cx="1785540" cy="1083438"/>
          </a:xfrm>
          <a:prstGeom prst="rect">
            <a:avLst/>
          </a:prstGeom>
          <a:noFill/>
        </p:spPr>
        <p:txBody>
          <a:bodyPr wrap="square" lIns="0" tIns="0" rIns="0" bIns="0" rtlCol="0">
            <a:noAutofit/>
          </a:bodyPr>
          <a:lstStyle/>
          <a:p>
            <a:pPr>
              <a:lnSpc>
                <a:spcPct val="110000"/>
              </a:lnSpc>
              <a:spcAft>
                <a:spcPts val="1200"/>
              </a:spcAft>
            </a:pPr>
            <a:r>
              <a:rPr lang="de-DE" sz="1400" b="1" dirty="0">
                <a:latin typeface="FAUSans Office" panose="020B0504010101010104" pitchFamily="34" charset="77"/>
                <a:cs typeface="FAUSans Office" panose="020B0504010101010104" pitchFamily="34" charset="77"/>
              </a:rPr>
              <a:t>XXXX</a:t>
            </a:r>
            <a:b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dolor sit amet, conse</a:t>
            </a:r>
            <a:b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tetur sadipscing elitr.</a:t>
            </a:r>
          </a:p>
        </p:txBody>
      </p:sp>
      <p:cxnSp>
        <p:nvCxnSpPr>
          <p:cNvPr id="21" name="Gerader Verbinder 20">
            <a:extLst>
              <a:ext uri="{FF2B5EF4-FFF2-40B4-BE49-F238E27FC236}">
                <a16:creationId xmlns:a16="http://schemas.microsoft.com/office/drawing/2014/main" id="{1D112CF3-8383-46D0-B1ED-6988EA940D4E}"/>
              </a:ext>
            </a:extLst>
          </p:cNvPr>
          <p:cNvCxnSpPr>
            <a:cxnSpLocks/>
          </p:cNvCxnSpPr>
          <p:nvPr/>
        </p:nvCxnSpPr>
        <p:spPr>
          <a:xfrm>
            <a:off x="4374247" y="1987930"/>
            <a:ext cx="0" cy="1618108"/>
          </a:xfrm>
          <a:prstGeom prst="line">
            <a:avLst/>
          </a:prstGeom>
          <a:ln w="12700">
            <a:gradFill>
              <a:gsLst>
                <a:gs pos="0">
                  <a:schemeClr val="accent4"/>
                </a:gs>
                <a:gs pos="100000">
                  <a:schemeClr val="tx2"/>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22" name="Rechteck 21">
            <a:extLst>
              <a:ext uri="{FF2B5EF4-FFF2-40B4-BE49-F238E27FC236}">
                <a16:creationId xmlns:a16="http://schemas.microsoft.com/office/drawing/2014/main" id="{765FF3EF-880F-4E89-A54B-E1AE9D51CE7D}"/>
              </a:ext>
            </a:extLst>
          </p:cNvPr>
          <p:cNvSpPr/>
          <p:nvPr/>
        </p:nvSpPr>
        <p:spPr>
          <a:xfrm>
            <a:off x="5852212" y="3606038"/>
            <a:ext cx="360000" cy="36000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FAUSans Office" panose="020B0504010101010104" pitchFamily="34" charset="77"/>
                <a:cs typeface="FAUSans Office" panose="020B0504010101010104" pitchFamily="34" charset="77"/>
              </a:rPr>
              <a:t>04</a:t>
            </a:r>
            <a:endParaRPr kumimoji="0" lang="de-DE" b="1" u="none" strike="noStrike" kern="1200" cap="none" spc="0" normalizeH="0" baseline="0" noProof="0" dirty="0">
              <a:ln>
                <a:noFill/>
              </a:ln>
              <a:solidFill>
                <a:schemeClr val="bg1"/>
              </a:solidFill>
              <a:effectLst/>
              <a:uLnTx/>
              <a:uFillTx/>
              <a:latin typeface="FAUSans Office" panose="020B0504010101010104" pitchFamily="34" charset="77"/>
              <a:cs typeface="FAUSans Office" panose="020B0504010101010104" pitchFamily="34" charset="77"/>
            </a:endParaRPr>
          </a:p>
        </p:txBody>
      </p:sp>
      <p:sp>
        <p:nvSpPr>
          <p:cNvPr id="23" name="Textfeld 22">
            <a:extLst>
              <a:ext uri="{FF2B5EF4-FFF2-40B4-BE49-F238E27FC236}">
                <a16:creationId xmlns:a16="http://schemas.microsoft.com/office/drawing/2014/main" id="{E1B6E122-B42C-463D-AFC5-33871634B077}"/>
              </a:ext>
            </a:extLst>
          </p:cNvPr>
          <p:cNvSpPr txBox="1"/>
          <p:nvPr/>
        </p:nvSpPr>
        <p:spPr>
          <a:xfrm>
            <a:off x="6212212" y="4500708"/>
            <a:ext cx="1785540" cy="1083438"/>
          </a:xfrm>
          <a:prstGeom prst="rect">
            <a:avLst/>
          </a:prstGeom>
          <a:noFill/>
        </p:spPr>
        <p:txBody>
          <a:bodyPr wrap="square" lIns="0" tIns="0" rIns="0" bIns="0" rtlCol="0">
            <a:noAutofit/>
          </a:bodyPr>
          <a:lstStyle/>
          <a:p>
            <a:pPr>
              <a:lnSpc>
                <a:spcPct val="110000"/>
              </a:lnSpc>
              <a:spcAft>
                <a:spcPts val="1200"/>
              </a:spcAft>
            </a:pPr>
            <a:r>
              <a:rPr lang="de-DE" sz="1400" b="1" dirty="0">
                <a:latin typeface="FAUSans Office" panose="020B0504010101010104" pitchFamily="34" charset="77"/>
                <a:cs typeface="FAUSans Office" panose="020B0504010101010104" pitchFamily="34" charset="77"/>
              </a:rPr>
              <a:t>XXXX</a:t>
            </a:r>
            <a:b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dolor sit amet, conse</a:t>
            </a:r>
            <a:b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tetur sadipscing elitr.</a:t>
            </a:r>
          </a:p>
        </p:txBody>
      </p:sp>
      <p:cxnSp>
        <p:nvCxnSpPr>
          <p:cNvPr id="24" name="Gerader Verbinder 23">
            <a:extLst>
              <a:ext uri="{FF2B5EF4-FFF2-40B4-BE49-F238E27FC236}">
                <a16:creationId xmlns:a16="http://schemas.microsoft.com/office/drawing/2014/main" id="{B4A31E17-B0A7-4EAC-A9A9-E7AED1B6B824}"/>
              </a:ext>
            </a:extLst>
          </p:cNvPr>
          <p:cNvCxnSpPr>
            <a:cxnSpLocks/>
          </p:cNvCxnSpPr>
          <p:nvPr/>
        </p:nvCxnSpPr>
        <p:spPr>
          <a:xfrm>
            <a:off x="6032212" y="3966038"/>
            <a:ext cx="0" cy="1618108"/>
          </a:xfrm>
          <a:prstGeom prst="line">
            <a:avLst/>
          </a:prstGeom>
          <a:ln w="12700">
            <a:gradFill>
              <a:gsLst>
                <a:gs pos="0">
                  <a:schemeClr val="tx2"/>
                </a:gs>
                <a:gs pos="100000">
                  <a:schemeClr val="accent4"/>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25" name="Rechteck 24">
            <a:extLst>
              <a:ext uri="{FF2B5EF4-FFF2-40B4-BE49-F238E27FC236}">
                <a16:creationId xmlns:a16="http://schemas.microsoft.com/office/drawing/2014/main" id="{B2A088BA-5ABB-4A00-B388-623604F72969}"/>
              </a:ext>
            </a:extLst>
          </p:cNvPr>
          <p:cNvSpPr/>
          <p:nvPr/>
        </p:nvSpPr>
        <p:spPr>
          <a:xfrm>
            <a:off x="7510177" y="3606038"/>
            <a:ext cx="360000" cy="36000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FAUSans Office" panose="020B0504010101010104" pitchFamily="34" charset="77"/>
                <a:cs typeface="FAUSans Office" panose="020B0504010101010104" pitchFamily="34" charset="77"/>
              </a:rPr>
              <a:t>05</a:t>
            </a:r>
            <a:endParaRPr kumimoji="0" lang="de-DE" b="1" u="none" strike="noStrike" kern="1200" cap="none" spc="0" normalizeH="0" baseline="0" noProof="0" dirty="0">
              <a:ln>
                <a:noFill/>
              </a:ln>
              <a:solidFill>
                <a:schemeClr val="bg1"/>
              </a:solidFill>
              <a:effectLst/>
              <a:uLnTx/>
              <a:uFillTx/>
              <a:latin typeface="FAUSans Office" panose="020B0504010101010104" pitchFamily="34" charset="77"/>
              <a:cs typeface="FAUSans Office" panose="020B0504010101010104" pitchFamily="34" charset="77"/>
            </a:endParaRPr>
          </a:p>
        </p:txBody>
      </p:sp>
      <p:sp>
        <p:nvSpPr>
          <p:cNvPr id="26" name="Textfeld 25">
            <a:extLst>
              <a:ext uri="{FF2B5EF4-FFF2-40B4-BE49-F238E27FC236}">
                <a16:creationId xmlns:a16="http://schemas.microsoft.com/office/drawing/2014/main" id="{0042B717-6B4F-40D7-AAB2-849F0A92CEF2}"/>
              </a:ext>
            </a:extLst>
          </p:cNvPr>
          <p:cNvSpPr txBox="1"/>
          <p:nvPr/>
        </p:nvSpPr>
        <p:spPr>
          <a:xfrm>
            <a:off x="7870177" y="1987930"/>
            <a:ext cx="1785540" cy="1083438"/>
          </a:xfrm>
          <a:prstGeom prst="rect">
            <a:avLst/>
          </a:prstGeom>
          <a:noFill/>
        </p:spPr>
        <p:txBody>
          <a:bodyPr wrap="square" lIns="0" tIns="0" rIns="0" bIns="0" rtlCol="0">
            <a:noAutofit/>
          </a:bodyPr>
          <a:lstStyle/>
          <a:p>
            <a:pPr>
              <a:lnSpc>
                <a:spcPct val="110000"/>
              </a:lnSpc>
              <a:spcAft>
                <a:spcPts val="1200"/>
              </a:spcAft>
            </a:pPr>
            <a:r>
              <a:rPr lang="de-DE" sz="1400" b="1" dirty="0">
                <a:latin typeface="FAUSans Office" panose="020B0504010101010104" pitchFamily="34" charset="77"/>
                <a:cs typeface="FAUSans Office" panose="020B0504010101010104" pitchFamily="34" charset="77"/>
              </a:rPr>
              <a:t>XXXX</a:t>
            </a:r>
            <a:b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dolor sit amet, conse</a:t>
            </a:r>
            <a:b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tetur sadipscing elitr.</a:t>
            </a:r>
          </a:p>
        </p:txBody>
      </p:sp>
      <p:cxnSp>
        <p:nvCxnSpPr>
          <p:cNvPr id="27" name="Gerader Verbinder 26">
            <a:extLst>
              <a:ext uri="{FF2B5EF4-FFF2-40B4-BE49-F238E27FC236}">
                <a16:creationId xmlns:a16="http://schemas.microsoft.com/office/drawing/2014/main" id="{F6486C98-F537-4077-85EF-54A18E90B299}"/>
              </a:ext>
            </a:extLst>
          </p:cNvPr>
          <p:cNvCxnSpPr>
            <a:cxnSpLocks/>
          </p:cNvCxnSpPr>
          <p:nvPr/>
        </p:nvCxnSpPr>
        <p:spPr>
          <a:xfrm>
            <a:off x="7690177" y="1987930"/>
            <a:ext cx="0" cy="1618108"/>
          </a:xfrm>
          <a:prstGeom prst="line">
            <a:avLst/>
          </a:prstGeom>
          <a:ln w="12700">
            <a:gradFill>
              <a:gsLst>
                <a:gs pos="0">
                  <a:schemeClr val="accent4"/>
                </a:gs>
                <a:gs pos="100000">
                  <a:schemeClr val="tx2"/>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28" name="Rechteck 27">
            <a:extLst>
              <a:ext uri="{FF2B5EF4-FFF2-40B4-BE49-F238E27FC236}">
                <a16:creationId xmlns:a16="http://schemas.microsoft.com/office/drawing/2014/main" id="{354C4822-EC9B-4A5C-9686-06CC93790E06}"/>
              </a:ext>
            </a:extLst>
          </p:cNvPr>
          <p:cNvSpPr/>
          <p:nvPr/>
        </p:nvSpPr>
        <p:spPr>
          <a:xfrm>
            <a:off x="9168143" y="3606038"/>
            <a:ext cx="360000" cy="36000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FAUSans Office" panose="020B0504010101010104" pitchFamily="34" charset="77"/>
                <a:cs typeface="FAUSans Office" panose="020B0504010101010104" pitchFamily="34" charset="77"/>
              </a:rPr>
              <a:t>06</a:t>
            </a:r>
            <a:endParaRPr kumimoji="0" lang="de-DE" b="1" u="none" strike="noStrike" kern="1200" cap="none" spc="0" normalizeH="0" baseline="0" noProof="0" dirty="0">
              <a:ln>
                <a:noFill/>
              </a:ln>
              <a:solidFill>
                <a:schemeClr val="bg1"/>
              </a:solidFill>
              <a:effectLst/>
              <a:uLnTx/>
              <a:uFillTx/>
              <a:latin typeface="FAUSans Office" panose="020B0504010101010104" pitchFamily="34" charset="77"/>
              <a:cs typeface="FAUSans Office" panose="020B0504010101010104" pitchFamily="34" charset="77"/>
            </a:endParaRPr>
          </a:p>
        </p:txBody>
      </p:sp>
      <p:sp>
        <p:nvSpPr>
          <p:cNvPr id="29" name="Textfeld 28">
            <a:extLst>
              <a:ext uri="{FF2B5EF4-FFF2-40B4-BE49-F238E27FC236}">
                <a16:creationId xmlns:a16="http://schemas.microsoft.com/office/drawing/2014/main" id="{39BA546F-DB83-425D-A4FA-FB7931FAAEA2}"/>
              </a:ext>
            </a:extLst>
          </p:cNvPr>
          <p:cNvSpPr txBox="1"/>
          <p:nvPr/>
        </p:nvSpPr>
        <p:spPr>
          <a:xfrm>
            <a:off x="9528143" y="4500708"/>
            <a:ext cx="1785540" cy="1083438"/>
          </a:xfrm>
          <a:prstGeom prst="rect">
            <a:avLst/>
          </a:prstGeom>
          <a:noFill/>
        </p:spPr>
        <p:txBody>
          <a:bodyPr wrap="square" lIns="0" tIns="0" rIns="0" bIns="0" rtlCol="0">
            <a:noAutofit/>
          </a:bodyPr>
          <a:lstStyle/>
          <a:p>
            <a:pPr>
              <a:lnSpc>
                <a:spcPct val="110000"/>
              </a:lnSpc>
              <a:spcAft>
                <a:spcPts val="1200"/>
              </a:spcAft>
            </a:pPr>
            <a:r>
              <a:rPr lang="de-DE" sz="1400" b="1" dirty="0">
                <a:latin typeface="FAUSans Office" panose="020B0504010101010104" pitchFamily="34" charset="77"/>
                <a:cs typeface="FAUSans Office" panose="020B0504010101010104" pitchFamily="34" charset="77"/>
              </a:rPr>
              <a:t>XXXX</a:t>
            </a:r>
            <a:b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dolor sit amet, conse</a:t>
            </a:r>
            <a:b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tetur sadipscing elitr.</a:t>
            </a:r>
          </a:p>
        </p:txBody>
      </p:sp>
      <p:cxnSp>
        <p:nvCxnSpPr>
          <p:cNvPr id="30" name="Gerader Verbinder 29">
            <a:extLst>
              <a:ext uri="{FF2B5EF4-FFF2-40B4-BE49-F238E27FC236}">
                <a16:creationId xmlns:a16="http://schemas.microsoft.com/office/drawing/2014/main" id="{35A9ACAE-4FAF-4D57-B752-BD918D8825AA}"/>
              </a:ext>
            </a:extLst>
          </p:cNvPr>
          <p:cNvCxnSpPr>
            <a:cxnSpLocks/>
          </p:cNvCxnSpPr>
          <p:nvPr/>
        </p:nvCxnSpPr>
        <p:spPr>
          <a:xfrm>
            <a:off x="9348143" y="3966038"/>
            <a:ext cx="0" cy="1618108"/>
          </a:xfrm>
          <a:prstGeom prst="line">
            <a:avLst/>
          </a:prstGeom>
          <a:ln w="12700">
            <a:gradFill>
              <a:gsLst>
                <a:gs pos="0">
                  <a:schemeClr val="tx2"/>
                </a:gs>
                <a:gs pos="100000">
                  <a:schemeClr val="accent4"/>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29647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a:extLst>
              <a:ext uri="{FF2B5EF4-FFF2-40B4-BE49-F238E27FC236}">
                <a16:creationId xmlns:a16="http://schemas.microsoft.com/office/drawing/2014/main" id="{21C1BFC0-C612-4A89-BDA8-7C1B5C9546B4}"/>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Folie zur freien Gestaltung | Weiß</a:t>
            </a:r>
          </a:p>
        </p:txBody>
      </p:sp>
      <p:sp>
        <p:nvSpPr>
          <p:cNvPr id="2" name="Datumsplatzhalter 1">
            <a:extLst>
              <a:ext uri="{FF2B5EF4-FFF2-40B4-BE49-F238E27FC236}">
                <a16:creationId xmlns:a16="http://schemas.microsoft.com/office/drawing/2014/main" id="{9A6B29E5-8B02-425F-9788-8FBC2A0F3C7F}"/>
              </a:ext>
            </a:extLst>
          </p:cNvPr>
          <p:cNvSpPr>
            <a:spLocks noGrp="1"/>
          </p:cNvSpPr>
          <p:nvPr>
            <p:ph type="dt" sz="half" idx="10"/>
          </p:nvPr>
        </p:nvSpPr>
        <p:spPr>
          <a:xfrm>
            <a:off x="10588873" y="6634666"/>
            <a:ext cx="678071" cy="123111"/>
          </a:xfrm>
        </p:spPr>
        <p:txBody>
          <a:bodyPr/>
          <a:lstStyle/>
          <a:p>
            <a:fld id="{0E4D118B-0174-49D6-A16B-0E6F3FB79176}" type="datetime4">
              <a:rPr lang="de-DE" smtClean="0">
                <a:latin typeface="FAUSans Office" panose="020B0504010101010104" pitchFamily="34" charset="77"/>
                <a:cs typeface="FAUSans Office" panose="020B0504010101010104" pitchFamily="34" charset="77"/>
              </a:rPr>
              <a:pPr/>
              <a:t>24.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FB9D5F03-0F29-40E2-8AF7-F83CFD275D33}"/>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8B260341-2785-43BF-83A6-5621B740A67E}"/>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39</a:t>
            </a:fld>
            <a:endParaRPr lang="de-DE">
              <a:latin typeface="FAUSans Office" panose="020B0504010101010104" pitchFamily="34" charset="77"/>
              <a:cs typeface="FAUSans Office" panose="020B0504010101010104" pitchFamily="34" charset="77"/>
            </a:endParaRPr>
          </a:p>
        </p:txBody>
      </p:sp>
      <p:sp>
        <p:nvSpPr>
          <p:cNvPr id="13" name="Bildplatzhalter 12">
            <a:extLst>
              <a:ext uri="{FF2B5EF4-FFF2-40B4-BE49-F238E27FC236}">
                <a16:creationId xmlns:a16="http://schemas.microsoft.com/office/drawing/2014/main" id="{A1104990-4CF0-486D-8DF7-3188260E22F1}"/>
              </a:ext>
            </a:extLst>
          </p:cNvPr>
          <p:cNvSpPr>
            <a:spLocks noGrp="1"/>
          </p:cNvSpPr>
          <p:nvPr>
            <p:ph type="pic" sz="quarter" idx="38"/>
          </p:nvPr>
        </p:nvSpPr>
        <p:spPr/>
        <p:txBody>
          <a:bodyPr/>
          <a:lstStyle/>
          <a:p>
            <a:endParaRPr lang="de-DE"/>
          </a:p>
        </p:txBody>
      </p:sp>
      <p:sp>
        <p:nvSpPr>
          <p:cNvPr id="10" name="Textplatzhalter 9">
            <a:extLst>
              <a:ext uri="{FF2B5EF4-FFF2-40B4-BE49-F238E27FC236}">
                <a16:creationId xmlns:a16="http://schemas.microsoft.com/office/drawing/2014/main" id="{B6FCA3D8-41AB-45E4-BC99-E771F3136F74}"/>
              </a:ext>
            </a:extLst>
          </p:cNvPr>
          <p:cNvSpPr>
            <a:spLocks noGrp="1"/>
          </p:cNvSpPr>
          <p:nvPr>
            <p:ph type="body" sz="quarter" idx="37"/>
          </p:nvPr>
        </p:nvSpPr>
        <p:spPr>
          <a:xfrm>
            <a:off x="517525" y="687388"/>
            <a:ext cx="6845300" cy="249237"/>
          </a:xfrm>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Tree>
    <p:extLst>
      <p:ext uri="{BB962C8B-B14F-4D97-AF65-F5344CB8AC3E}">
        <p14:creationId xmlns:p14="http://schemas.microsoft.com/office/powerpoint/2010/main" val="949252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588873" y="6634666"/>
            <a:ext cx="678071" cy="123111"/>
          </a:xfrm>
        </p:spPr>
        <p:txBody>
          <a:bodyPr/>
          <a:lstStyle/>
          <a:p>
            <a:fld id="{7B7E7033-F2A6-4AC1-B039-BEB8CBA444FC}" type="datetime4">
              <a:rPr lang="de-DE" smtClean="0">
                <a:latin typeface="FAUSans Office" panose="020B0504010101010104" pitchFamily="34" charset="77"/>
                <a:cs typeface="FAUSans Office" panose="020B0504010101010104" pitchFamily="34" charset="77"/>
              </a:rPr>
              <a:pPr/>
              <a:t>27.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4</a:t>
            </a:fld>
            <a:endParaRPr lang="de-DE">
              <a:latin typeface="FAUSans Office" panose="020B0504010101010104" pitchFamily="34" charset="77"/>
              <a:cs typeface="FAUSans Office" panose="020B0504010101010104" pitchFamily="34" charset="77"/>
            </a:endParaRPr>
          </a:p>
        </p:txBody>
      </p:sp>
      <p:sp>
        <p:nvSpPr>
          <p:cNvPr id="10" name="Titel 9">
            <a:extLst>
              <a:ext uri="{FF2B5EF4-FFF2-40B4-BE49-F238E27FC236}">
                <a16:creationId xmlns:a16="http://schemas.microsoft.com/office/drawing/2014/main" id="{5F78A223-BDAD-49EC-B5E7-DBADD099B6F2}"/>
              </a:ext>
            </a:extLst>
          </p:cNvPr>
          <p:cNvSpPr>
            <a:spLocks noGrp="1"/>
          </p:cNvSpPr>
          <p:nvPr>
            <p:ph type="title"/>
          </p:nvPr>
        </p:nvSpPr>
        <p:spPr>
          <a:xfrm>
            <a:off x="518319" y="435409"/>
            <a:ext cx="6844385" cy="498598"/>
          </a:xfrm>
        </p:spPr>
        <p:txBody>
          <a:bodyPr/>
          <a:lstStyle/>
          <a:p>
            <a:r>
              <a:rPr lang="de-DE" sz="3600" dirty="0"/>
              <a:t>CIA Triad</a:t>
            </a:r>
          </a:p>
        </p:txBody>
      </p:sp>
      <p:sp>
        <p:nvSpPr>
          <p:cNvPr id="17" name="Bildplatzhalter 16">
            <a:extLst>
              <a:ext uri="{FF2B5EF4-FFF2-40B4-BE49-F238E27FC236}">
                <a16:creationId xmlns:a16="http://schemas.microsoft.com/office/drawing/2014/main" id="{1A3E509A-0E9E-4B5A-8AD3-B5C8DDF55E93}"/>
              </a:ext>
            </a:extLst>
          </p:cNvPr>
          <p:cNvSpPr>
            <a:spLocks noGrp="1"/>
          </p:cNvSpPr>
          <p:nvPr>
            <p:ph type="pic" sz="quarter" idx="38"/>
          </p:nvPr>
        </p:nvSpPr>
        <p:spPr/>
        <p:txBody>
          <a:bodyPr/>
          <a:lstStyle/>
          <a:p>
            <a:endParaRPr lang="de-DE"/>
          </a:p>
        </p:txBody>
      </p:sp>
      <p:sp>
        <p:nvSpPr>
          <p:cNvPr id="45" name="Freihandform 44">
            <a:extLst>
              <a:ext uri="{FF2B5EF4-FFF2-40B4-BE49-F238E27FC236}">
                <a16:creationId xmlns:a16="http://schemas.microsoft.com/office/drawing/2014/main" id="{D51C15CF-2027-FC91-42B0-9B783983B409}"/>
              </a:ext>
            </a:extLst>
          </p:cNvPr>
          <p:cNvSpPr/>
          <p:nvPr/>
        </p:nvSpPr>
        <p:spPr>
          <a:xfrm>
            <a:off x="4387426" y="1403633"/>
            <a:ext cx="3027679" cy="3027679"/>
          </a:xfrm>
          <a:custGeom>
            <a:avLst/>
            <a:gdLst>
              <a:gd name="connsiteX0" fmla="*/ 0 w 3027679"/>
              <a:gd name="connsiteY0" fmla="*/ 1513840 h 3027679"/>
              <a:gd name="connsiteX1" fmla="*/ 1513840 w 3027679"/>
              <a:gd name="connsiteY1" fmla="*/ 0 h 3027679"/>
              <a:gd name="connsiteX2" fmla="*/ 3027680 w 3027679"/>
              <a:gd name="connsiteY2" fmla="*/ 1513840 h 3027679"/>
              <a:gd name="connsiteX3" fmla="*/ 1513840 w 3027679"/>
              <a:gd name="connsiteY3" fmla="*/ 3027680 h 3027679"/>
              <a:gd name="connsiteX4" fmla="*/ 0 w 3027679"/>
              <a:gd name="connsiteY4" fmla="*/ 1513840 h 3027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7679" h="3027679">
                <a:moveTo>
                  <a:pt x="0" y="1513840"/>
                </a:moveTo>
                <a:cubicBezTo>
                  <a:pt x="0" y="677769"/>
                  <a:pt x="677769" y="0"/>
                  <a:pt x="1513840" y="0"/>
                </a:cubicBezTo>
                <a:cubicBezTo>
                  <a:pt x="2349911" y="0"/>
                  <a:pt x="3027680" y="677769"/>
                  <a:pt x="3027680" y="1513840"/>
                </a:cubicBezTo>
                <a:cubicBezTo>
                  <a:pt x="3027680" y="2349911"/>
                  <a:pt x="2349911" y="3027680"/>
                  <a:pt x="1513840" y="3027680"/>
                </a:cubicBezTo>
                <a:cubicBezTo>
                  <a:pt x="677769" y="3027680"/>
                  <a:pt x="0" y="2349911"/>
                  <a:pt x="0" y="1513840"/>
                </a:cubicBezTo>
                <a:close/>
              </a:path>
            </a:pathLst>
          </a:custGeom>
          <a:solidFill>
            <a:srgbClr val="ED9D9A">
              <a:alpha val="50000"/>
            </a:srgbClr>
          </a:solidFill>
          <a:ln>
            <a:solidFill>
              <a:schemeClr val="tx1"/>
            </a:solidFill>
          </a:ln>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txBody>
          <a:bodyPr spcFirstLastPara="0" vert="horz" wrap="square" lIns="403690" tIns="529844" rIns="403691" bIns="1135380" numCol="1" spcCol="1270" anchor="ctr" anchorCtr="0">
            <a:noAutofit/>
          </a:bodyPr>
          <a:lstStyle/>
          <a:p>
            <a:pPr marL="0" lvl="0" indent="0" algn="ctr" defTabSz="1200150">
              <a:lnSpc>
                <a:spcPct val="90000"/>
              </a:lnSpc>
              <a:spcBef>
                <a:spcPct val="0"/>
              </a:spcBef>
              <a:spcAft>
                <a:spcPct val="35000"/>
              </a:spcAft>
              <a:buNone/>
            </a:pPr>
            <a:r>
              <a:rPr lang="de-DE" sz="2700" dirty="0"/>
              <a:t>Data</a:t>
            </a:r>
            <a:r>
              <a:rPr lang="de-DE" sz="2700" b="1" dirty="0"/>
              <a:t> </a:t>
            </a:r>
            <a:r>
              <a:rPr lang="de-DE" sz="2700" b="1" kern="1200" dirty="0" err="1"/>
              <a:t>C</a:t>
            </a:r>
            <a:r>
              <a:rPr lang="de-DE" sz="2700" kern="1200" dirty="0" err="1"/>
              <a:t>onfidentiality</a:t>
            </a:r>
            <a:endParaRPr lang="de-DE" sz="2700" kern="1200" dirty="0"/>
          </a:p>
        </p:txBody>
      </p:sp>
      <p:sp>
        <p:nvSpPr>
          <p:cNvPr id="46" name="Freihandform 45">
            <a:extLst>
              <a:ext uri="{FF2B5EF4-FFF2-40B4-BE49-F238E27FC236}">
                <a16:creationId xmlns:a16="http://schemas.microsoft.com/office/drawing/2014/main" id="{083D03EC-44C6-7FEB-5508-52BD3F5CE990}"/>
              </a:ext>
            </a:extLst>
          </p:cNvPr>
          <p:cNvSpPr/>
          <p:nvPr/>
        </p:nvSpPr>
        <p:spPr>
          <a:xfrm>
            <a:off x="5479913" y="3295933"/>
            <a:ext cx="3027679" cy="3027679"/>
          </a:xfrm>
          <a:custGeom>
            <a:avLst/>
            <a:gdLst>
              <a:gd name="connsiteX0" fmla="*/ 0 w 3027679"/>
              <a:gd name="connsiteY0" fmla="*/ 1513840 h 3027679"/>
              <a:gd name="connsiteX1" fmla="*/ 1513840 w 3027679"/>
              <a:gd name="connsiteY1" fmla="*/ 0 h 3027679"/>
              <a:gd name="connsiteX2" fmla="*/ 3027680 w 3027679"/>
              <a:gd name="connsiteY2" fmla="*/ 1513840 h 3027679"/>
              <a:gd name="connsiteX3" fmla="*/ 1513840 w 3027679"/>
              <a:gd name="connsiteY3" fmla="*/ 3027680 h 3027679"/>
              <a:gd name="connsiteX4" fmla="*/ 0 w 3027679"/>
              <a:gd name="connsiteY4" fmla="*/ 1513840 h 3027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7679" h="3027679">
                <a:moveTo>
                  <a:pt x="0" y="1513840"/>
                </a:moveTo>
                <a:cubicBezTo>
                  <a:pt x="0" y="677769"/>
                  <a:pt x="677769" y="0"/>
                  <a:pt x="1513840" y="0"/>
                </a:cubicBezTo>
                <a:cubicBezTo>
                  <a:pt x="2349911" y="0"/>
                  <a:pt x="3027680" y="677769"/>
                  <a:pt x="3027680" y="1513840"/>
                </a:cubicBezTo>
                <a:cubicBezTo>
                  <a:pt x="3027680" y="2349911"/>
                  <a:pt x="2349911" y="3027680"/>
                  <a:pt x="1513840" y="3027680"/>
                </a:cubicBezTo>
                <a:cubicBezTo>
                  <a:pt x="677769" y="3027680"/>
                  <a:pt x="0" y="2349911"/>
                  <a:pt x="0" y="1513840"/>
                </a:cubicBezTo>
                <a:close/>
              </a:path>
            </a:pathLst>
          </a:custGeom>
          <a:solidFill>
            <a:srgbClr val="ED9D9A">
              <a:alpha val="50000"/>
            </a:srgbClr>
          </a:solidFill>
          <a:ln>
            <a:solidFill>
              <a:schemeClr val="tx1"/>
            </a:solidFill>
          </a:ln>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txBody>
          <a:bodyPr spcFirstLastPara="0" vert="horz" wrap="square" lIns="925966" tIns="782151" rIns="285106" bIns="580305" numCol="1" spcCol="1270" anchor="ctr" anchorCtr="0">
            <a:noAutofit/>
          </a:bodyPr>
          <a:lstStyle/>
          <a:p>
            <a:pPr marL="0" lvl="0" indent="0" algn="ctr" defTabSz="1200150">
              <a:lnSpc>
                <a:spcPct val="90000"/>
              </a:lnSpc>
              <a:spcBef>
                <a:spcPct val="0"/>
              </a:spcBef>
              <a:spcAft>
                <a:spcPct val="35000"/>
              </a:spcAft>
              <a:buNone/>
            </a:pPr>
            <a:r>
              <a:rPr lang="de-DE" sz="2700" kern="1200" dirty="0"/>
              <a:t>High </a:t>
            </a:r>
            <a:r>
              <a:rPr lang="de-DE" sz="2700" b="1" kern="1200" dirty="0" err="1"/>
              <a:t>A</a:t>
            </a:r>
            <a:r>
              <a:rPr lang="de-DE" sz="2700" kern="1200" dirty="0" err="1"/>
              <a:t>vailability</a:t>
            </a:r>
            <a:endParaRPr lang="de-DE" sz="2700" kern="1200" dirty="0"/>
          </a:p>
        </p:txBody>
      </p:sp>
      <p:sp>
        <p:nvSpPr>
          <p:cNvPr id="47" name="Freihandform 46">
            <a:extLst>
              <a:ext uri="{FF2B5EF4-FFF2-40B4-BE49-F238E27FC236}">
                <a16:creationId xmlns:a16="http://schemas.microsoft.com/office/drawing/2014/main" id="{C83F900E-8744-7131-392D-1DDB206EECE6}"/>
              </a:ext>
            </a:extLst>
          </p:cNvPr>
          <p:cNvSpPr/>
          <p:nvPr/>
        </p:nvSpPr>
        <p:spPr>
          <a:xfrm>
            <a:off x="3294938" y="3295933"/>
            <a:ext cx="3027679" cy="3027679"/>
          </a:xfrm>
          <a:custGeom>
            <a:avLst/>
            <a:gdLst>
              <a:gd name="connsiteX0" fmla="*/ 0 w 3027679"/>
              <a:gd name="connsiteY0" fmla="*/ 1513840 h 3027679"/>
              <a:gd name="connsiteX1" fmla="*/ 1513840 w 3027679"/>
              <a:gd name="connsiteY1" fmla="*/ 0 h 3027679"/>
              <a:gd name="connsiteX2" fmla="*/ 3027680 w 3027679"/>
              <a:gd name="connsiteY2" fmla="*/ 1513840 h 3027679"/>
              <a:gd name="connsiteX3" fmla="*/ 1513840 w 3027679"/>
              <a:gd name="connsiteY3" fmla="*/ 3027680 h 3027679"/>
              <a:gd name="connsiteX4" fmla="*/ 0 w 3027679"/>
              <a:gd name="connsiteY4" fmla="*/ 1513840 h 3027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7679" h="3027679">
                <a:moveTo>
                  <a:pt x="0" y="1513840"/>
                </a:moveTo>
                <a:cubicBezTo>
                  <a:pt x="0" y="677769"/>
                  <a:pt x="677769" y="0"/>
                  <a:pt x="1513840" y="0"/>
                </a:cubicBezTo>
                <a:cubicBezTo>
                  <a:pt x="2349911" y="0"/>
                  <a:pt x="3027680" y="677769"/>
                  <a:pt x="3027680" y="1513840"/>
                </a:cubicBezTo>
                <a:cubicBezTo>
                  <a:pt x="3027680" y="2349911"/>
                  <a:pt x="2349911" y="3027680"/>
                  <a:pt x="1513840" y="3027680"/>
                </a:cubicBezTo>
                <a:cubicBezTo>
                  <a:pt x="677769" y="3027680"/>
                  <a:pt x="0" y="2349911"/>
                  <a:pt x="0" y="1513840"/>
                </a:cubicBezTo>
                <a:close/>
              </a:path>
            </a:pathLst>
          </a:custGeom>
          <a:solidFill>
            <a:srgbClr val="ED9D9A">
              <a:alpha val="50000"/>
            </a:srgbClr>
          </a:solidFill>
          <a:ln>
            <a:solidFill>
              <a:schemeClr val="tx1"/>
            </a:solidFill>
          </a:ln>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txBody>
          <a:bodyPr spcFirstLastPara="0" vert="horz" wrap="square" lIns="285106" tIns="782151" rIns="925966" bIns="580305" numCol="1" spcCol="1270" anchor="ctr" anchorCtr="0">
            <a:noAutofit/>
          </a:bodyPr>
          <a:lstStyle/>
          <a:p>
            <a:pPr marL="0" lvl="0" indent="0" algn="ctr" defTabSz="1200150">
              <a:lnSpc>
                <a:spcPct val="90000"/>
              </a:lnSpc>
              <a:spcBef>
                <a:spcPct val="0"/>
              </a:spcBef>
              <a:spcAft>
                <a:spcPct val="35000"/>
              </a:spcAft>
              <a:buNone/>
            </a:pPr>
            <a:r>
              <a:rPr lang="de-DE" sz="2700" b="1" kern="1200" dirty="0"/>
              <a:t>I</a:t>
            </a:r>
            <a:r>
              <a:rPr lang="de-DE" sz="2700" kern="1200" dirty="0"/>
              <a:t>ntegrity </a:t>
            </a:r>
            <a:r>
              <a:rPr lang="de-DE" sz="2700" kern="1200" dirty="0" err="1"/>
              <a:t>Protection</a:t>
            </a:r>
            <a:endParaRPr lang="de-DE" sz="2700" kern="1200" dirty="0"/>
          </a:p>
        </p:txBody>
      </p:sp>
      <p:sp>
        <p:nvSpPr>
          <p:cNvPr id="48" name="Freihandform 47">
            <a:extLst>
              <a:ext uri="{FF2B5EF4-FFF2-40B4-BE49-F238E27FC236}">
                <a16:creationId xmlns:a16="http://schemas.microsoft.com/office/drawing/2014/main" id="{5E288259-5E59-0754-4F8C-A5ED3ADCD9C2}"/>
              </a:ext>
            </a:extLst>
          </p:cNvPr>
          <p:cNvSpPr/>
          <p:nvPr/>
        </p:nvSpPr>
        <p:spPr>
          <a:xfrm>
            <a:off x="4446390" y="3299698"/>
            <a:ext cx="1812850" cy="1135380"/>
          </a:xfrm>
          <a:custGeom>
            <a:avLst/>
            <a:gdLst>
              <a:gd name="connsiteX0" fmla="*/ 360181 w 1812850"/>
              <a:gd name="connsiteY0" fmla="*/ 0 h 1135380"/>
              <a:gd name="connsiteX1" fmla="*/ 1805962 w 1812850"/>
              <a:gd name="connsiteY1" fmla="*/ 1063670 h 1135380"/>
              <a:gd name="connsiteX2" fmla="*/ 1812850 w 1812850"/>
              <a:gd name="connsiteY2" fmla="*/ 1090460 h 1135380"/>
              <a:gd name="connsiteX3" fmla="*/ 1757761 w 1812850"/>
              <a:gd name="connsiteY3" fmla="*/ 1104624 h 1135380"/>
              <a:gd name="connsiteX4" fmla="*/ 1452669 w 1812850"/>
              <a:gd name="connsiteY4" fmla="*/ 1135380 h 1135380"/>
              <a:gd name="connsiteX5" fmla="*/ 6889 w 1812850"/>
              <a:gd name="connsiteY5" fmla="*/ 71710 h 1135380"/>
              <a:gd name="connsiteX6" fmla="*/ 0 w 1812850"/>
              <a:gd name="connsiteY6" fmla="*/ 44921 h 1135380"/>
              <a:gd name="connsiteX7" fmla="*/ 55090 w 1812850"/>
              <a:gd name="connsiteY7" fmla="*/ 30756 h 1135380"/>
              <a:gd name="connsiteX8" fmla="*/ 360181 w 1812850"/>
              <a:gd name="connsiteY8" fmla="*/ 0 h 1135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2850" h="1135380">
                <a:moveTo>
                  <a:pt x="360181" y="0"/>
                </a:moveTo>
                <a:cubicBezTo>
                  <a:pt x="1039489" y="0"/>
                  <a:pt x="1614293" y="447434"/>
                  <a:pt x="1805962" y="1063670"/>
                </a:cubicBezTo>
                <a:lnTo>
                  <a:pt x="1812850" y="1090460"/>
                </a:lnTo>
                <a:lnTo>
                  <a:pt x="1757761" y="1104624"/>
                </a:lnTo>
                <a:cubicBezTo>
                  <a:pt x="1659214" y="1124790"/>
                  <a:pt x="1557178" y="1135380"/>
                  <a:pt x="1452669" y="1135380"/>
                </a:cubicBezTo>
                <a:cubicBezTo>
                  <a:pt x="773362" y="1135380"/>
                  <a:pt x="198558" y="687947"/>
                  <a:pt x="6889" y="71710"/>
                </a:cubicBezTo>
                <a:lnTo>
                  <a:pt x="0" y="44921"/>
                </a:lnTo>
                <a:lnTo>
                  <a:pt x="55090" y="30756"/>
                </a:lnTo>
                <a:cubicBezTo>
                  <a:pt x="153637" y="10590"/>
                  <a:pt x="255672" y="0"/>
                  <a:pt x="360181" y="0"/>
                </a:cubicBezTo>
                <a:close/>
              </a:path>
            </a:pathLst>
          </a:custGeom>
          <a:solidFill>
            <a:srgbClr val="EDA84A">
              <a:alpha val="50196"/>
            </a:srgbClr>
          </a:solidFill>
          <a:ln>
            <a:solidFill>
              <a:schemeClr val="tx1"/>
            </a:solidFill>
          </a:ln>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txBody>
          <a:bodyPr spcFirstLastPara="0" vert="horz" wrap="square" lIns="403690" tIns="529844" rIns="403691" bIns="1135380" numCol="1" spcCol="1270" anchor="ctr" anchorCtr="0">
            <a:noAutofit/>
          </a:bodyPr>
          <a:lstStyle/>
          <a:p>
            <a:pPr marL="0" lvl="0" indent="0" algn="ctr" defTabSz="1200150">
              <a:lnSpc>
                <a:spcPct val="90000"/>
              </a:lnSpc>
              <a:spcBef>
                <a:spcPct val="0"/>
              </a:spcBef>
              <a:spcAft>
                <a:spcPct val="35000"/>
              </a:spcAft>
              <a:buNone/>
            </a:pPr>
            <a:endParaRPr lang="de-DE" sz="2700" kern="1200" dirty="0"/>
          </a:p>
        </p:txBody>
      </p:sp>
      <p:sp>
        <p:nvSpPr>
          <p:cNvPr id="49" name="Freihandform 48">
            <a:extLst>
              <a:ext uri="{FF2B5EF4-FFF2-40B4-BE49-F238E27FC236}">
                <a16:creationId xmlns:a16="http://schemas.microsoft.com/office/drawing/2014/main" id="{73A6B222-BC9A-F210-BEA9-5528B9D4B3F2}"/>
              </a:ext>
            </a:extLst>
          </p:cNvPr>
          <p:cNvSpPr/>
          <p:nvPr/>
        </p:nvSpPr>
        <p:spPr>
          <a:xfrm rot="7194177">
            <a:off x="5530613" y="3299698"/>
            <a:ext cx="1812850" cy="1135380"/>
          </a:xfrm>
          <a:custGeom>
            <a:avLst/>
            <a:gdLst>
              <a:gd name="connsiteX0" fmla="*/ 360181 w 1812850"/>
              <a:gd name="connsiteY0" fmla="*/ 0 h 1135380"/>
              <a:gd name="connsiteX1" fmla="*/ 1805962 w 1812850"/>
              <a:gd name="connsiteY1" fmla="*/ 1063670 h 1135380"/>
              <a:gd name="connsiteX2" fmla="*/ 1812850 w 1812850"/>
              <a:gd name="connsiteY2" fmla="*/ 1090460 h 1135380"/>
              <a:gd name="connsiteX3" fmla="*/ 1757761 w 1812850"/>
              <a:gd name="connsiteY3" fmla="*/ 1104624 h 1135380"/>
              <a:gd name="connsiteX4" fmla="*/ 1452669 w 1812850"/>
              <a:gd name="connsiteY4" fmla="*/ 1135380 h 1135380"/>
              <a:gd name="connsiteX5" fmla="*/ 6889 w 1812850"/>
              <a:gd name="connsiteY5" fmla="*/ 71710 h 1135380"/>
              <a:gd name="connsiteX6" fmla="*/ 0 w 1812850"/>
              <a:gd name="connsiteY6" fmla="*/ 44921 h 1135380"/>
              <a:gd name="connsiteX7" fmla="*/ 55090 w 1812850"/>
              <a:gd name="connsiteY7" fmla="*/ 30756 h 1135380"/>
              <a:gd name="connsiteX8" fmla="*/ 360181 w 1812850"/>
              <a:gd name="connsiteY8" fmla="*/ 0 h 1135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2850" h="1135380">
                <a:moveTo>
                  <a:pt x="360181" y="0"/>
                </a:moveTo>
                <a:cubicBezTo>
                  <a:pt x="1039489" y="0"/>
                  <a:pt x="1614293" y="447434"/>
                  <a:pt x="1805962" y="1063670"/>
                </a:cubicBezTo>
                <a:lnTo>
                  <a:pt x="1812850" y="1090460"/>
                </a:lnTo>
                <a:lnTo>
                  <a:pt x="1757761" y="1104624"/>
                </a:lnTo>
                <a:cubicBezTo>
                  <a:pt x="1659214" y="1124790"/>
                  <a:pt x="1557178" y="1135380"/>
                  <a:pt x="1452669" y="1135380"/>
                </a:cubicBezTo>
                <a:cubicBezTo>
                  <a:pt x="773362" y="1135380"/>
                  <a:pt x="198558" y="687947"/>
                  <a:pt x="6889" y="71710"/>
                </a:cubicBezTo>
                <a:lnTo>
                  <a:pt x="0" y="44921"/>
                </a:lnTo>
                <a:lnTo>
                  <a:pt x="55090" y="30756"/>
                </a:lnTo>
                <a:cubicBezTo>
                  <a:pt x="153637" y="10590"/>
                  <a:pt x="255672" y="0"/>
                  <a:pt x="360181" y="0"/>
                </a:cubicBezTo>
                <a:close/>
              </a:path>
            </a:pathLst>
          </a:custGeom>
          <a:solidFill>
            <a:srgbClr val="EDA84A">
              <a:alpha val="50196"/>
            </a:srgbClr>
          </a:solidFill>
          <a:ln>
            <a:solidFill>
              <a:schemeClr val="tx1"/>
            </a:solidFill>
          </a:ln>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txBody>
          <a:bodyPr spcFirstLastPara="0" vert="horz" wrap="square" lIns="403690" tIns="529844" rIns="403691" bIns="1135380" numCol="1" spcCol="1270" anchor="ctr" anchorCtr="0">
            <a:noAutofit/>
          </a:bodyPr>
          <a:lstStyle/>
          <a:p>
            <a:pPr marL="0" lvl="0" indent="0" algn="ctr" defTabSz="1200150">
              <a:lnSpc>
                <a:spcPct val="90000"/>
              </a:lnSpc>
              <a:spcBef>
                <a:spcPct val="0"/>
              </a:spcBef>
              <a:spcAft>
                <a:spcPct val="35000"/>
              </a:spcAft>
              <a:buNone/>
            </a:pPr>
            <a:endParaRPr lang="de-DE" sz="2700" kern="1200" dirty="0"/>
          </a:p>
        </p:txBody>
      </p:sp>
      <p:sp>
        <p:nvSpPr>
          <p:cNvPr id="50" name="Freihandform 49">
            <a:extLst>
              <a:ext uri="{FF2B5EF4-FFF2-40B4-BE49-F238E27FC236}">
                <a16:creationId xmlns:a16="http://schemas.microsoft.com/office/drawing/2014/main" id="{0524F5F8-9AD4-C1C1-CC64-10B5EB36186D}"/>
              </a:ext>
            </a:extLst>
          </p:cNvPr>
          <p:cNvSpPr/>
          <p:nvPr/>
        </p:nvSpPr>
        <p:spPr>
          <a:xfrm rot="14397957">
            <a:off x="4994839" y="4237753"/>
            <a:ext cx="1812850" cy="1135380"/>
          </a:xfrm>
          <a:custGeom>
            <a:avLst/>
            <a:gdLst>
              <a:gd name="connsiteX0" fmla="*/ 360181 w 1812850"/>
              <a:gd name="connsiteY0" fmla="*/ 0 h 1135380"/>
              <a:gd name="connsiteX1" fmla="*/ 1805962 w 1812850"/>
              <a:gd name="connsiteY1" fmla="*/ 1063670 h 1135380"/>
              <a:gd name="connsiteX2" fmla="*/ 1812850 w 1812850"/>
              <a:gd name="connsiteY2" fmla="*/ 1090460 h 1135380"/>
              <a:gd name="connsiteX3" fmla="*/ 1757761 w 1812850"/>
              <a:gd name="connsiteY3" fmla="*/ 1104624 h 1135380"/>
              <a:gd name="connsiteX4" fmla="*/ 1452669 w 1812850"/>
              <a:gd name="connsiteY4" fmla="*/ 1135380 h 1135380"/>
              <a:gd name="connsiteX5" fmla="*/ 6889 w 1812850"/>
              <a:gd name="connsiteY5" fmla="*/ 71710 h 1135380"/>
              <a:gd name="connsiteX6" fmla="*/ 0 w 1812850"/>
              <a:gd name="connsiteY6" fmla="*/ 44921 h 1135380"/>
              <a:gd name="connsiteX7" fmla="*/ 55090 w 1812850"/>
              <a:gd name="connsiteY7" fmla="*/ 30756 h 1135380"/>
              <a:gd name="connsiteX8" fmla="*/ 360181 w 1812850"/>
              <a:gd name="connsiteY8" fmla="*/ 0 h 1135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2850" h="1135380">
                <a:moveTo>
                  <a:pt x="360181" y="0"/>
                </a:moveTo>
                <a:cubicBezTo>
                  <a:pt x="1039489" y="0"/>
                  <a:pt x="1614293" y="447434"/>
                  <a:pt x="1805962" y="1063670"/>
                </a:cubicBezTo>
                <a:lnTo>
                  <a:pt x="1812850" y="1090460"/>
                </a:lnTo>
                <a:lnTo>
                  <a:pt x="1757761" y="1104624"/>
                </a:lnTo>
                <a:cubicBezTo>
                  <a:pt x="1659214" y="1124790"/>
                  <a:pt x="1557178" y="1135380"/>
                  <a:pt x="1452669" y="1135380"/>
                </a:cubicBezTo>
                <a:cubicBezTo>
                  <a:pt x="773362" y="1135380"/>
                  <a:pt x="198558" y="687947"/>
                  <a:pt x="6889" y="71710"/>
                </a:cubicBezTo>
                <a:lnTo>
                  <a:pt x="0" y="44921"/>
                </a:lnTo>
                <a:lnTo>
                  <a:pt x="55090" y="30756"/>
                </a:lnTo>
                <a:cubicBezTo>
                  <a:pt x="153637" y="10590"/>
                  <a:pt x="255672" y="0"/>
                  <a:pt x="360181" y="0"/>
                </a:cubicBezTo>
                <a:close/>
              </a:path>
            </a:pathLst>
          </a:custGeom>
          <a:solidFill>
            <a:srgbClr val="EDA84A">
              <a:alpha val="50196"/>
            </a:srgbClr>
          </a:solidFill>
          <a:ln>
            <a:solidFill>
              <a:schemeClr val="tx1"/>
            </a:solidFill>
          </a:ln>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txBody>
          <a:bodyPr spcFirstLastPara="0" vert="horz" wrap="square" lIns="403690" tIns="529844" rIns="403691" bIns="1135380" numCol="1" spcCol="1270" anchor="ctr" anchorCtr="0">
            <a:noAutofit/>
          </a:bodyPr>
          <a:lstStyle/>
          <a:p>
            <a:pPr marL="0" lvl="0" indent="0" algn="ctr" defTabSz="1200150">
              <a:lnSpc>
                <a:spcPct val="90000"/>
              </a:lnSpc>
              <a:spcBef>
                <a:spcPct val="0"/>
              </a:spcBef>
              <a:spcAft>
                <a:spcPct val="35000"/>
              </a:spcAft>
              <a:buNone/>
            </a:pPr>
            <a:endParaRPr lang="de-DE" sz="2700" kern="1200" dirty="0"/>
          </a:p>
        </p:txBody>
      </p:sp>
      <p:sp>
        <p:nvSpPr>
          <p:cNvPr id="51" name="Freihandform 50">
            <a:extLst>
              <a:ext uri="{FF2B5EF4-FFF2-40B4-BE49-F238E27FC236}">
                <a16:creationId xmlns:a16="http://schemas.microsoft.com/office/drawing/2014/main" id="{CC6B3130-18DE-640A-C8DC-72D29DEB8725}"/>
              </a:ext>
            </a:extLst>
          </p:cNvPr>
          <p:cNvSpPr/>
          <p:nvPr/>
        </p:nvSpPr>
        <p:spPr>
          <a:xfrm>
            <a:off x="5532763" y="3763468"/>
            <a:ext cx="720717" cy="667844"/>
          </a:xfrm>
          <a:custGeom>
            <a:avLst/>
            <a:gdLst>
              <a:gd name="connsiteX0" fmla="*/ 360635 w 720717"/>
              <a:gd name="connsiteY0" fmla="*/ 0 h 667844"/>
              <a:gd name="connsiteX1" fmla="*/ 502593 w 720717"/>
              <a:gd name="connsiteY1" fmla="*/ 169961 h 667844"/>
              <a:gd name="connsiteX2" fmla="*/ 713829 w 720717"/>
              <a:gd name="connsiteY2" fmla="*/ 596134 h 667844"/>
              <a:gd name="connsiteX3" fmla="*/ 720717 w 720717"/>
              <a:gd name="connsiteY3" fmla="*/ 622924 h 667844"/>
              <a:gd name="connsiteX4" fmla="*/ 665628 w 720717"/>
              <a:gd name="connsiteY4" fmla="*/ 637088 h 667844"/>
              <a:gd name="connsiteX5" fmla="*/ 360536 w 720717"/>
              <a:gd name="connsiteY5" fmla="*/ 667844 h 667844"/>
              <a:gd name="connsiteX6" fmla="*/ 111239 w 720717"/>
              <a:gd name="connsiteY6" fmla="*/ 647415 h 667844"/>
              <a:gd name="connsiteX7" fmla="*/ 0 w 720717"/>
              <a:gd name="connsiteY7" fmla="*/ 624302 h 667844"/>
              <a:gd name="connsiteX8" fmla="*/ 7242 w 720717"/>
              <a:gd name="connsiteY8" fmla="*/ 596135 h 667844"/>
              <a:gd name="connsiteX9" fmla="*/ 284871 w 720717"/>
              <a:gd name="connsiteY9" fmla="*/ 83361 h 667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0717" h="667844">
                <a:moveTo>
                  <a:pt x="360635" y="0"/>
                </a:moveTo>
                <a:lnTo>
                  <a:pt x="502593" y="169961"/>
                </a:lnTo>
                <a:cubicBezTo>
                  <a:pt x="594048" y="298566"/>
                  <a:pt x="665912" y="442075"/>
                  <a:pt x="713829" y="596134"/>
                </a:cubicBezTo>
                <a:lnTo>
                  <a:pt x="720717" y="622924"/>
                </a:lnTo>
                <a:lnTo>
                  <a:pt x="665628" y="637088"/>
                </a:lnTo>
                <a:cubicBezTo>
                  <a:pt x="567080" y="657254"/>
                  <a:pt x="465045" y="667844"/>
                  <a:pt x="360536" y="667844"/>
                </a:cubicBezTo>
                <a:cubicBezTo>
                  <a:pt x="275623" y="667844"/>
                  <a:pt x="192342" y="660853"/>
                  <a:pt x="111239" y="647415"/>
                </a:cubicBezTo>
                <a:lnTo>
                  <a:pt x="0" y="624302"/>
                </a:lnTo>
                <a:lnTo>
                  <a:pt x="7242" y="596135"/>
                </a:lnTo>
                <a:cubicBezTo>
                  <a:pt x="66218" y="406523"/>
                  <a:pt x="161466" y="232893"/>
                  <a:pt x="284871" y="83361"/>
                </a:cubicBezTo>
                <a:close/>
              </a:path>
            </a:pathLst>
          </a:custGeom>
          <a:solidFill>
            <a:srgbClr val="79AF88"/>
          </a:solidFill>
          <a:ln>
            <a:solidFill>
              <a:schemeClr val="tx1"/>
            </a:solidFill>
          </a:ln>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txBody>
          <a:bodyPr spcFirstLastPara="0" vert="horz" wrap="square" lIns="403690" tIns="529844" rIns="403691" bIns="1135380" numCol="1" spcCol="1270" anchor="ctr" anchorCtr="0">
            <a:noAutofit/>
          </a:bodyPr>
          <a:lstStyle/>
          <a:p>
            <a:pPr marL="0" lvl="0" indent="0" algn="ctr" defTabSz="1200150">
              <a:lnSpc>
                <a:spcPct val="90000"/>
              </a:lnSpc>
              <a:spcBef>
                <a:spcPct val="0"/>
              </a:spcBef>
              <a:spcAft>
                <a:spcPct val="35000"/>
              </a:spcAft>
              <a:buNone/>
            </a:pPr>
            <a:endParaRPr lang="de-DE" sz="2700" kern="1200" dirty="0"/>
          </a:p>
        </p:txBody>
      </p:sp>
      <p:sp>
        <p:nvSpPr>
          <p:cNvPr id="52" name="Textfeld 51">
            <a:extLst>
              <a:ext uri="{FF2B5EF4-FFF2-40B4-BE49-F238E27FC236}">
                <a16:creationId xmlns:a16="http://schemas.microsoft.com/office/drawing/2014/main" id="{E205D9F9-8908-B94D-0C8C-E1F089EE92BF}"/>
              </a:ext>
            </a:extLst>
          </p:cNvPr>
          <p:cNvSpPr txBox="1"/>
          <p:nvPr/>
        </p:nvSpPr>
        <p:spPr>
          <a:xfrm>
            <a:off x="7581418" y="2224877"/>
            <a:ext cx="2547172" cy="249812"/>
          </a:xfrm>
          <a:prstGeom prst="rect">
            <a:avLst/>
          </a:prstGeom>
          <a:noFill/>
        </p:spPr>
        <p:txBody>
          <a:bodyPr wrap="none" lIns="0" tIns="0" rIns="0" bIns="0" rtlCol="0">
            <a:spAutoFit/>
          </a:bodyPr>
          <a:lstStyle/>
          <a:p>
            <a:pPr marL="285750" marR="0" indent="-285750" algn="l" defTabSz="914400" rtl="0" eaLnBrk="1" fontAlgn="auto" latinLnBrk="0" hangingPunct="1">
              <a:lnSpc>
                <a:spcPct val="110000"/>
              </a:lnSpc>
              <a:spcBef>
                <a:spcPts val="0"/>
              </a:spcBef>
              <a:spcAft>
                <a:spcPts val="1200"/>
              </a:spcAft>
              <a:buClrTx/>
              <a:buSzTx/>
              <a:buFont typeface="Arial" panose="020B0604020202020204" pitchFamily="34" charset="0"/>
              <a:buChar char="•"/>
              <a:tabLst/>
            </a:pPr>
            <a:r>
              <a:rPr kumimoji="0" lang="de-DE" sz="1600" b="0" i="0" u="none" strike="noStrike" kern="1200" cap="none" spc="0" normalizeH="0" baseline="0" noProof="0" dirty="0">
                <a:ln>
                  <a:noFill/>
                </a:ln>
                <a:solidFill>
                  <a:prstClr val="black"/>
                </a:solidFill>
                <a:effectLst/>
                <a:uLnTx/>
                <a:uFillTx/>
                <a:latin typeface="Arial"/>
                <a:ea typeface="+mn-ea"/>
                <a:cs typeface="+mn-cs"/>
              </a:rPr>
              <a:t>Data </a:t>
            </a:r>
            <a:r>
              <a:rPr kumimoji="0" lang="de-DE" sz="1600" b="0" i="0" u="none" strike="noStrike" kern="1200" cap="none" spc="0" normalizeH="0" baseline="0" noProof="0" dirty="0" err="1">
                <a:ln>
                  <a:noFill/>
                </a:ln>
                <a:solidFill>
                  <a:prstClr val="black"/>
                </a:solidFill>
                <a:effectLst/>
                <a:uLnTx/>
                <a:uFillTx/>
                <a:latin typeface="Arial"/>
                <a:ea typeface="+mn-ea"/>
                <a:cs typeface="+mn-cs"/>
              </a:rPr>
              <a:t>privacy</a:t>
            </a:r>
            <a:r>
              <a:rPr kumimoji="0" lang="de-DE" sz="1600" b="0" i="0" u="none" strike="noStrike" kern="1200" cap="none" spc="0" normalizeH="0" baseline="0" noProof="0" dirty="0">
                <a:ln>
                  <a:noFill/>
                </a:ln>
                <a:solidFill>
                  <a:prstClr val="black"/>
                </a:solidFill>
                <a:effectLst/>
                <a:uLnTx/>
                <a:uFillTx/>
                <a:latin typeface="Arial"/>
                <a:ea typeface="+mn-ea"/>
                <a:cs typeface="+mn-cs"/>
              </a:rPr>
              <a:t> </a:t>
            </a:r>
            <a:r>
              <a:rPr kumimoji="0" lang="de-DE" sz="1600" b="0" i="0" u="none" strike="noStrike" kern="1200" cap="none" spc="0" normalizeH="0" baseline="0" noProof="0" dirty="0" err="1">
                <a:ln>
                  <a:noFill/>
                </a:ln>
                <a:solidFill>
                  <a:prstClr val="black"/>
                </a:solidFill>
                <a:effectLst/>
                <a:uLnTx/>
                <a:uFillTx/>
                <a:latin typeface="Arial"/>
                <a:ea typeface="+mn-ea"/>
                <a:cs typeface="+mn-cs"/>
              </a:rPr>
              <a:t>is</a:t>
            </a:r>
            <a:r>
              <a:rPr kumimoji="0" lang="de-DE" sz="1600" b="0" i="0" u="none" strike="noStrike" kern="1200" cap="none" spc="0" normalizeH="0" baseline="0" noProof="0" dirty="0">
                <a:ln>
                  <a:noFill/>
                </a:ln>
                <a:solidFill>
                  <a:prstClr val="black"/>
                </a:solidFill>
                <a:effectLst/>
                <a:uLnTx/>
                <a:uFillTx/>
                <a:latin typeface="Arial"/>
                <a:ea typeface="+mn-ea"/>
                <a:cs typeface="+mn-cs"/>
              </a:rPr>
              <a:t> </a:t>
            </a:r>
            <a:r>
              <a:rPr kumimoji="0" lang="de-DE" sz="1600" b="0" i="0" u="none" strike="noStrike" kern="1200" cap="none" spc="0" normalizeH="0" baseline="0" noProof="0" dirty="0" err="1">
                <a:ln>
                  <a:noFill/>
                </a:ln>
                <a:solidFill>
                  <a:prstClr val="black"/>
                </a:solidFill>
                <a:effectLst/>
                <a:uLnTx/>
                <a:uFillTx/>
                <a:latin typeface="Arial"/>
                <a:ea typeface="+mn-ea"/>
                <a:cs typeface="+mn-cs"/>
              </a:rPr>
              <a:t>protected</a:t>
            </a:r>
            <a:endParaRPr kumimoji="0" lang="de-DE" sz="1600" b="0" i="0" u="none" strike="noStrike" kern="1200" cap="none" spc="0" normalizeH="0" baseline="0" noProof="0" dirty="0">
              <a:ln>
                <a:noFill/>
              </a:ln>
              <a:solidFill>
                <a:prstClr val="black"/>
              </a:solidFill>
              <a:effectLst/>
              <a:uLnTx/>
              <a:uFillTx/>
              <a:latin typeface="Arial"/>
              <a:ea typeface="+mn-ea"/>
              <a:cs typeface="+mn-cs"/>
            </a:endParaRPr>
          </a:p>
        </p:txBody>
      </p:sp>
      <p:sp>
        <p:nvSpPr>
          <p:cNvPr id="53" name="Textfeld 52">
            <a:extLst>
              <a:ext uri="{FF2B5EF4-FFF2-40B4-BE49-F238E27FC236}">
                <a16:creationId xmlns:a16="http://schemas.microsoft.com/office/drawing/2014/main" id="{999A081B-67C4-80C8-68AA-CBD93F8B1421}"/>
              </a:ext>
            </a:extLst>
          </p:cNvPr>
          <p:cNvSpPr txBox="1"/>
          <p:nvPr/>
        </p:nvSpPr>
        <p:spPr>
          <a:xfrm>
            <a:off x="8719772" y="4674890"/>
            <a:ext cx="2547172" cy="249812"/>
          </a:xfrm>
          <a:prstGeom prst="rect">
            <a:avLst/>
          </a:prstGeom>
          <a:noFill/>
        </p:spPr>
        <p:txBody>
          <a:bodyPr wrap="none" lIns="0" tIns="0" rIns="0" bIns="0" rtlCol="0">
            <a:spAutoFit/>
          </a:bodyPr>
          <a:lstStyle/>
          <a:p>
            <a:pPr marL="285750" marR="0" indent="-285750" algn="l" defTabSz="914400" rtl="0" eaLnBrk="1" fontAlgn="auto" latinLnBrk="0" hangingPunct="1">
              <a:lnSpc>
                <a:spcPct val="110000"/>
              </a:lnSpc>
              <a:spcBef>
                <a:spcPts val="0"/>
              </a:spcBef>
              <a:spcAft>
                <a:spcPts val="1200"/>
              </a:spcAft>
              <a:buClrTx/>
              <a:buSzTx/>
              <a:buFont typeface="Arial" panose="020B0604020202020204" pitchFamily="34" charset="0"/>
              <a:buChar char="•"/>
              <a:tabLst/>
            </a:pPr>
            <a:r>
              <a:rPr kumimoji="0" lang="de-DE" sz="1600" b="0" i="0" u="none" strike="noStrike" kern="1200" cap="none" spc="0" normalizeH="0" baseline="0" noProof="0" dirty="0">
                <a:ln>
                  <a:noFill/>
                </a:ln>
                <a:solidFill>
                  <a:prstClr val="black"/>
                </a:solidFill>
                <a:effectLst/>
                <a:uLnTx/>
                <a:uFillTx/>
                <a:latin typeface="Arial"/>
                <a:ea typeface="+mn-ea"/>
                <a:cs typeface="+mn-cs"/>
              </a:rPr>
              <a:t>Data </a:t>
            </a:r>
            <a:r>
              <a:rPr kumimoji="0" lang="de-DE" sz="1600" b="0" i="0" u="none" strike="noStrike" kern="1200" cap="none" spc="0" normalizeH="0" baseline="0" noProof="0" dirty="0" err="1">
                <a:ln>
                  <a:noFill/>
                </a:ln>
                <a:solidFill>
                  <a:prstClr val="black"/>
                </a:solidFill>
                <a:effectLst/>
                <a:uLnTx/>
                <a:uFillTx/>
                <a:latin typeface="Arial"/>
                <a:ea typeface="+mn-ea"/>
                <a:cs typeface="+mn-cs"/>
              </a:rPr>
              <a:t>privacy</a:t>
            </a:r>
            <a:r>
              <a:rPr kumimoji="0" lang="de-DE" sz="1600" b="0" i="0" u="none" strike="noStrike" kern="1200" cap="none" spc="0" normalizeH="0" baseline="0" noProof="0" dirty="0">
                <a:ln>
                  <a:noFill/>
                </a:ln>
                <a:solidFill>
                  <a:prstClr val="black"/>
                </a:solidFill>
                <a:effectLst/>
                <a:uLnTx/>
                <a:uFillTx/>
                <a:latin typeface="Arial"/>
                <a:ea typeface="+mn-ea"/>
                <a:cs typeface="+mn-cs"/>
              </a:rPr>
              <a:t> </a:t>
            </a:r>
            <a:r>
              <a:rPr kumimoji="0" lang="de-DE" sz="1600" b="0" i="0" u="none" strike="noStrike" kern="1200" cap="none" spc="0" normalizeH="0" baseline="0" noProof="0" dirty="0" err="1">
                <a:ln>
                  <a:noFill/>
                </a:ln>
                <a:solidFill>
                  <a:prstClr val="black"/>
                </a:solidFill>
                <a:effectLst/>
                <a:uLnTx/>
                <a:uFillTx/>
                <a:latin typeface="Arial"/>
                <a:ea typeface="+mn-ea"/>
                <a:cs typeface="+mn-cs"/>
              </a:rPr>
              <a:t>is</a:t>
            </a:r>
            <a:r>
              <a:rPr kumimoji="0" lang="de-DE" sz="1600" b="0" i="0" u="none" strike="noStrike" kern="1200" cap="none" spc="0" normalizeH="0" baseline="0" noProof="0" dirty="0">
                <a:ln>
                  <a:noFill/>
                </a:ln>
                <a:solidFill>
                  <a:prstClr val="black"/>
                </a:solidFill>
                <a:effectLst/>
                <a:uLnTx/>
                <a:uFillTx/>
                <a:latin typeface="Arial"/>
                <a:ea typeface="+mn-ea"/>
                <a:cs typeface="+mn-cs"/>
              </a:rPr>
              <a:t> </a:t>
            </a:r>
            <a:r>
              <a:rPr kumimoji="0" lang="de-DE" sz="1600" b="0" i="0" u="none" strike="noStrike" kern="1200" cap="none" spc="0" normalizeH="0" baseline="0" noProof="0" dirty="0" err="1">
                <a:ln>
                  <a:noFill/>
                </a:ln>
                <a:solidFill>
                  <a:prstClr val="black"/>
                </a:solidFill>
                <a:effectLst/>
                <a:uLnTx/>
                <a:uFillTx/>
                <a:latin typeface="Arial"/>
                <a:ea typeface="+mn-ea"/>
                <a:cs typeface="+mn-cs"/>
              </a:rPr>
              <a:t>protected</a:t>
            </a:r>
            <a:endParaRPr kumimoji="0" lang="de-DE" sz="1600" b="0" i="0" u="none" strike="noStrike" kern="1200" cap="none" spc="0" normalizeH="0" baseline="0" noProof="0" dirty="0">
              <a:ln>
                <a:noFill/>
              </a:ln>
              <a:solidFill>
                <a:prstClr val="black"/>
              </a:solidFill>
              <a:effectLst/>
              <a:uLnTx/>
              <a:uFillTx/>
              <a:latin typeface="Arial"/>
              <a:ea typeface="+mn-ea"/>
              <a:cs typeface="+mn-cs"/>
            </a:endParaRPr>
          </a:p>
        </p:txBody>
      </p:sp>
      <p:sp>
        <p:nvSpPr>
          <p:cNvPr id="54" name="Textfeld 53">
            <a:extLst>
              <a:ext uri="{FF2B5EF4-FFF2-40B4-BE49-F238E27FC236}">
                <a16:creationId xmlns:a16="http://schemas.microsoft.com/office/drawing/2014/main" id="{3F180A73-7DA7-52A4-0861-08FD65F2B6EE}"/>
              </a:ext>
            </a:extLst>
          </p:cNvPr>
          <p:cNvSpPr txBox="1"/>
          <p:nvPr/>
        </p:nvSpPr>
        <p:spPr>
          <a:xfrm>
            <a:off x="405855" y="4673485"/>
            <a:ext cx="2455800" cy="249812"/>
          </a:xfrm>
          <a:prstGeom prst="rect">
            <a:avLst/>
          </a:prstGeom>
          <a:noFill/>
        </p:spPr>
        <p:txBody>
          <a:bodyPr wrap="none" lIns="0" tIns="0" rIns="0" bIns="0" rtlCol="0">
            <a:spAutoFit/>
          </a:bodyPr>
          <a:lstStyle/>
          <a:p>
            <a:pPr marL="285750" marR="0" indent="-285750" algn="l" defTabSz="914400" rtl="0" eaLnBrk="1" fontAlgn="auto" latinLnBrk="0" hangingPunct="1">
              <a:lnSpc>
                <a:spcPct val="110000"/>
              </a:lnSpc>
              <a:spcBef>
                <a:spcPts val="0"/>
              </a:spcBef>
              <a:spcAft>
                <a:spcPts val="1200"/>
              </a:spcAft>
              <a:buClrTx/>
              <a:buSzTx/>
              <a:buFont typeface="Arial" panose="020B0604020202020204" pitchFamily="34" charset="0"/>
              <a:buChar char="•"/>
              <a:tabLst/>
            </a:pPr>
            <a:r>
              <a:rPr lang="de-DE" sz="1600" dirty="0" err="1">
                <a:solidFill>
                  <a:prstClr val="black"/>
                </a:solidFill>
                <a:latin typeface="Arial"/>
              </a:rPr>
              <a:t>Protectionfrom</a:t>
            </a:r>
            <a:r>
              <a:rPr lang="de-DE" sz="1600" dirty="0">
                <a:solidFill>
                  <a:prstClr val="black"/>
                </a:solidFill>
                <a:latin typeface="Arial"/>
              </a:rPr>
              <a:t> </a:t>
            </a:r>
            <a:r>
              <a:rPr lang="de-DE" sz="1600" dirty="0" err="1">
                <a:solidFill>
                  <a:prstClr val="black"/>
                </a:solidFill>
                <a:latin typeface="Arial"/>
              </a:rPr>
              <a:t>changes</a:t>
            </a:r>
            <a:endParaRPr kumimoji="0" lang="de-DE" sz="1600" b="0" i="0" u="none" strike="noStrike" kern="1200" cap="none" spc="0" normalizeH="0" baseline="0" noProof="0" dirty="0">
              <a:ln>
                <a:noFill/>
              </a:ln>
              <a:solidFill>
                <a:prstClr val="black"/>
              </a:solidFill>
              <a:effectLst/>
              <a:uLnTx/>
              <a:uFillTx/>
              <a:latin typeface="Arial"/>
              <a:ea typeface="+mn-ea"/>
              <a:cs typeface="+mn-cs"/>
            </a:endParaRPr>
          </a:p>
        </p:txBody>
      </p:sp>
      <p:sp>
        <p:nvSpPr>
          <p:cNvPr id="61" name="Textfeld 60">
            <a:extLst>
              <a:ext uri="{FF2B5EF4-FFF2-40B4-BE49-F238E27FC236}">
                <a16:creationId xmlns:a16="http://schemas.microsoft.com/office/drawing/2014/main" id="{825DE78A-6CB7-E871-81D5-E254814F8559}"/>
              </a:ext>
            </a:extLst>
          </p:cNvPr>
          <p:cNvSpPr txBox="1"/>
          <p:nvPr/>
        </p:nvSpPr>
        <p:spPr>
          <a:xfrm>
            <a:off x="5678685" y="4058477"/>
            <a:ext cx="431208" cy="249812"/>
          </a:xfrm>
          <a:prstGeom prst="rect">
            <a:avLst/>
          </a:prstGeom>
          <a:noFill/>
        </p:spPr>
        <p:txBody>
          <a:bodyPr wrap="non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a:ln>
                  <a:noFill/>
                </a:ln>
                <a:solidFill>
                  <a:prstClr val="black"/>
                </a:solidFill>
                <a:effectLst/>
                <a:uLnTx/>
                <a:uFillTx/>
                <a:latin typeface="Arial"/>
                <a:ea typeface="+mn-ea"/>
                <a:cs typeface="+mn-cs"/>
              </a:rPr>
              <a:t>CCS</a:t>
            </a:r>
          </a:p>
        </p:txBody>
      </p:sp>
    </p:spTree>
    <p:extLst>
      <p:ext uri="{BB962C8B-B14F-4D97-AF65-F5344CB8AC3E}">
        <p14:creationId xmlns:p14="http://schemas.microsoft.com/office/powerpoint/2010/main" val="1313351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childTnLst>
                                    <p:set>
                                      <p:cBhvr>
                                        <p:cTn id="24" dur="1" fill="hold">
                                          <p:stCondLst>
                                            <p:cond delay="0"/>
                                          </p:stCondLst>
                                        </p:cTn>
                                        <p:tgtEl>
                                          <p:spTgt spid="6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48" grpId="0" animBg="1"/>
      <p:bldP spid="49" grpId="0" animBg="1"/>
      <p:bldP spid="50" grpId="0" animBg="1"/>
      <p:bldP spid="51" grpId="0" animBg="1"/>
      <p:bldP spid="53" grpId="0"/>
      <p:bldP spid="54" grpId="0"/>
      <p:bldP spid="61" grpI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53CF29E-4222-4B17-B499-A0A380EA0BB5}"/>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Folie zur freien Gestaltung | Beispiel: Zeitstrahl</a:t>
            </a:r>
          </a:p>
        </p:txBody>
      </p:sp>
      <p:sp>
        <p:nvSpPr>
          <p:cNvPr id="2" name="Datumsplatzhalter 1">
            <a:extLst>
              <a:ext uri="{FF2B5EF4-FFF2-40B4-BE49-F238E27FC236}">
                <a16:creationId xmlns:a16="http://schemas.microsoft.com/office/drawing/2014/main" id="{80ABA73A-1C3A-4ED5-B46A-350B6C281FDF}"/>
              </a:ext>
            </a:extLst>
          </p:cNvPr>
          <p:cNvSpPr>
            <a:spLocks noGrp="1"/>
          </p:cNvSpPr>
          <p:nvPr>
            <p:ph type="dt" sz="half" idx="10"/>
          </p:nvPr>
        </p:nvSpPr>
        <p:spPr>
          <a:xfrm>
            <a:off x="10588873" y="6634666"/>
            <a:ext cx="678071" cy="123111"/>
          </a:xfrm>
        </p:spPr>
        <p:txBody>
          <a:bodyPr/>
          <a:lstStyle/>
          <a:p>
            <a:fld id="{217FA5F6-7035-4F9C-A34B-BAB7EC483CE5}" type="datetime4">
              <a:rPr lang="de-DE" smtClean="0">
                <a:latin typeface="FAUSans Office" panose="020B0504010101010104" pitchFamily="34" charset="77"/>
                <a:cs typeface="FAUSans Office" panose="020B0504010101010104" pitchFamily="34" charset="77"/>
              </a:rPr>
              <a:pPr/>
              <a:t>24.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BA4ABC37-5307-4E21-BD48-576535CD52D6}"/>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4624CAC8-57CE-4AD2-8CB1-72DC177AE052}"/>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40</a:t>
            </a:fld>
            <a:endParaRPr lang="de-DE">
              <a:latin typeface="FAUSans Office" panose="020B0504010101010104" pitchFamily="34" charset="77"/>
              <a:cs typeface="FAUSans Office" panose="020B0504010101010104" pitchFamily="34" charset="77"/>
            </a:endParaRPr>
          </a:p>
        </p:txBody>
      </p:sp>
      <p:sp>
        <p:nvSpPr>
          <p:cNvPr id="13" name="Bildplatzhalter 12">
            <a:extLst>
              <a:ext uri="{FF2B5EF4-FFF2-40B4-BE49-F238E27FC236}">
                <a16:creationId xmlns:a16="http://schemas.microsoft.com/office/drawing/2014/main" id="{554A78B5-4A13-431E-AECF-65CE4DAE92B2}"/>
              </a:ext>
            </a:extLst>
          </p:cNvPr>
          <p:cNvSpPr>
            <a:spLocks noGrp="1"/>
          </p:cNvSpPr>
          <p:nvPr>
            <p:ph type="pic" sz="quarter" idx="38"/>
          </p:nvPr>
        </p:nvSpPr>
        <p:spPr/>
        <p:txBody>
          <a:bodyPr/>
          <a:lstStyle/>
          <a:p>
            <a:endParaRPr lang="de-DE"/>
          </a:p>
        </p:txBody>
      </p:sp>
      <p:sp>
        <p:nvSpPr>
          <p:cNvPr id="11" name="Textplatzhalter 10">
            <a:extLst>
              <a:ext uri="{FF2B5EF4-FFF2-40B4-BE49-F238E27FC236}">
                <a16:creationId xmlns:a16="http://schemas.microsoft.com/office/drawing/2014/main" id="{C88EB367-3991-44D6-8ABD-20B2CCE941BC}"/>
              </a:ext>
            </a:extLst>
          </p:cNvPr>
          <p:cNvSpPr>
            <a:spLocks noGrp="1"/>
          </p:cNvSpPr>
          <p:nvPr>
            <p:ph type="body" sz="quarter" idx="37"/>
          </p:nvPr>
        </p:nvSpPr>
        <p:spPr>
          <a:xfrm>
            <a:off x="517525" y="687388"/>
            <a:ext cx="6845300" cy="249237"/>
          </a:xfrm>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cxnSp>
        <p:nvCxnSpPr>
          <p:cNvPr id="14" name="Gerader Verbinder 13">
            <a:extLst>
              <a:ext uri="{FF2B5EF4-FFF2-40B4-BE49-F238E27FC236}">
                <a16:creationId xmlns:a16="http://schemas.microsoft.com/office/drawing/2014/main" id="{55FC5C21-6406-4E5F-BE04-90F7071258D3}"/>
              </a:ext>
            </a:extLst>
          </p:cNvPr>
          <p:cNvCxnSpPr>
            <a:cxnSpLocks/>
          </p:cNvCxnSpPr>
          <p:nvPr/>
        </p:nvCxnSpPr>
        <p:spPr>
          <a:xfrm>
            <a:off x="518317" y="3786038"/>
            <a:ext cx="11157746" cy="0"/>
          </a:xfrm>
          <a:prstGeom prst="line">
            <a:avLst/>
          </a:prstGeom>
          <a:ln w="127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9" name="Rechteck 18">
            <a:extLst>
              <a:ext uri="{FF2B5EF4-FFF2-40B4-BE49-F238E27FC236}">
                <a16:creationId xmlns:a16="http://schemas.microsoft.com/office/drawing/2014/main" id="{36D6020F-5AA7-4D10-A4F5-5CB9DA02F5AE}"/>
              </a:ext>
            </a:extLst>
          </p:cNvPr>
          <p:cNvSpPr/>
          <p:nvPr/>
        </p:nvSpPr>
        <p:spPr>
          <a:xfrm>
            <a:off x="878317" y="3606038"/>
            <a:ext cx="360000" cy="36000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FAUSans Office" panose="020B0504010101010104" pitchFamily="34" charset="77"/>
                <a:cs typeface="FAUSans Office" panose="020B0504010101010104" pitchFamily="34" charset="77"/>
              </a:rPr>
              <a:t>01</a:t>
            </a:r>
            <a:endParaRPr kumimoji="0" lang="de-DE" b="1" u="none" strike="noStrike" kern="1200" cap="none" spc="0" normalizeH="0" baseline="0" noProof="0" dirty="0">
              <a:ln>
                <a:noFill/>
              </a:ln>
              <a:solidFill>
                <a:schemeClr val="bg1"/>
              </a:solidFill>
              <a:effectLst/>
              <a:uLnTx/>
              <a:uFillTx/>
              <a:latin typeface="FAUSans Office" panose="020B0504010101010104" pitchFamily="34" charset="77"/>
              <a:cs typeface="FAUSans Office" panose="020B0504010101010104" pitchFamily="34" charset="77"/>
            </a:endParaRPr>
          </a:p>
        </p:txBody>
      </p:sp>
      <p:sp>
        <p:nvSpPr>
          <p:cNvPr id="20" name="Textfeld 19">
            <a:extLst>
              <a:ext uri="{FF2B5EF4-FFF2-40B4-BE49-F238E27FC236}">
                <a16:creationId xmlns:a16="http://schemas.microsoft.com/office/drawing/2014/main" id="{1075E0B1-3B93-4BE8-A243-7292F4BFABAC}"/>
              </a:ext>
            </a:extLst>
          </p:cNvPr>
          <p:cNvSpPr txBox="1"/>
          <p:nvPr/>
        </p:nvSpPr>
        <p:spPr>
          <a:xfrm>
            <a:off x="1238317" y="1987930"/>
            <a:ext cx="1785540" cy="1083438"/>
          </a:xfrm>
          <a:prstGeom prst="rect">
            <a:avLst/>
          </a:prstGeom>
          <a:noFill/>
        </p:spPr>
        <p:txBody>
          <a:bodyPr wrap="squar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1"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XXXX</a:t>
            </a:r>
            <a:b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dolor sit amet, conse</a:t>
            </a:r>
            <a:b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tetur sadipscing elitr.</a:t>
            </a:r>
          </a:p>
        </p:txBody>
      </p:sp>
      <p:cxnSp>
        <p:nvCxnSpPr>
          <p:cNvPr id="22" name="Gerader Verbinder 21">
            <a:extLst>
              <a:ext uri="{FF2B5EF4-FFF2-40B4-BE49-F238E27FC236}">
                <a16:creationId xmlns:a16="http://schemas.microsoft.com/office/drawing/2014/main" id="{EAEA7A42-2F65-48C1-AFD8-2D23B06CDA7B}"/>
              </a:ext>
            </a:extLst>
          </p:cNvPr>
          <p:cNvCxnSpPr>
            <a:cxnSpLocks/>
          </p:cNvCxnSpPr>
          <p:nvPr/>
        </p:nvCxnSpPr>
        <p:spPr>
          <a:xfrm>
            <a:off x="1058317" y="1987930"/>
            <a:ext cx="0" cy="1618108"/>
          </a:xfrm>
          <a:prstGeom prst="line">
            <a:avLst/>
          </a:prstGeom>
          <a:ln w="12700">
            <a:gradFill>
              <a:gsLst>
                <a:gs pos="0">
                  <a:schemeClr val="bg1"/>
                </a:gs>
                <a:gs pos="100000">
                  <a:schemeClr val="accent4"/>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28" name="Rechteck 27">
            <a:extLst>
              <a:ext uri="{FF2B5EF4-FFF2-40B4-BE49-F238E27FC236}">
                <a16:creationId xmlns:a16="http://schemas.microsoft.com/office/drawing/2014/main" id="{CCC6DEE0-F4BB-4109-A089-AFBA301387C8}"/>
              </a:ext>
            </a:extLst>
          </p:cNvPr>
          <p:cNvSpPr/>
          <p:nvPr/>
        </p:nvSpPr>
        <p:spPr>
          <a:xfrm>
            <a:off x="2536282" y="3606038"/>
            <a:ext cx="360000" cy="36000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FAUSans Office" panose="020B0504010101010104" pitchFamily="34" charset="77"/>
                <a:cs typeface="FAUSans Office" panose="020B0504010101010104" pitchFamily="34" charset="77"/>
              </a:rPr>
              <a:t>02</a:t>
            </a:r>
            <a:endParaRPr kumimoji="0" lang="de-DE" b="1" u="none" strike="noStrike" kern="1200" cap="none" spc="0" normalizeH="0" baseline="0" noProof="0" dirty="0">
              <a:ln>
                <a:noFill/>
              </a:ln>
              <a:solidFill>
                <a:schemeClr val="bg1"/>
              </a:solidFill>
              <a:effectLst/>
              <a:uLnTx/>
              <a:uFillTx/>
              <a:latin typeface="FAUSans Office" panose="020B0504010101010104" pitchFamily="34" charset="77"/>
              <a:cs typeface="FAUSans Office" panose="020B0504010101010104" pitchFamily="34" charset="77"/>
            </a:endParaRPr>
          </a:p>
        </p:txBody>
      </p:sp>
      <p:sp>
        <p:nvSpPr>
          <p:cNvPr id="29" name="Textfeld 28">
            <a:extLst>
              <a:ext uri="{FF2B5EF4-FFF2-40B4-BE49-F238E27FC236}">
                <a16:creationId xmlns:a16="http://schemas.microsoft.com/office/drawing/2014/main" id="{8C3D5484-097D-4403-804E-16F23DE14947}"/>
              </a:ext>
            </a:extLst>
          </p:cNvPr>
          <p:cNvSpPr txBox="1"/>
          <p:nvPr/>
        </p:nvSpPr>
        <p:spPr>
          <a:xfrm>
            <a:off x="2896282" y="4500708"/>
            <a:ext cx="1785540" cy="1083438"/>
          </a:xfrm>
          <a:prstGeom prst="rect">
            <a:avLst/>
          </a:prstGeom>
          <a:noFill/>
        </p:spPr>
        <p:txBody>
          <a:bodyPr wrap="square" lIns="0" tIns="0" rIns="0" bIns="0" rtlCol="0">
            <a:noAutofit/>
          </a:bodyPr>
          <a:lstStyle/>
          <a:p>
            <a:pPr>
              <a:lnSpc>
                <a:spcPct val="110000"/>
              </a:lnSpc>
              <a:spcAft>
                <a:spcPts val="1200"/>
              </a:spcAft>
            </a:pPr>
            <a:r>
              <a:rPr lang="de-DE" sz="1400" b="1" dirty="0">
                <a:solidFill>
                  <a:prstClr val="black"/>
                </a:solidFill>
                <a:latin typeface="FAUSans Office" panose="020B0504010101010104" pitchFamily="34" charset="77"/>
                <a:cs typeface="FAUSans Office" panose="020B0504010101010104" pitchFamily="34" charset="77"/>
              </a:rPr>
              <a:t>XXXX</a:t>
            </a:r>
            <a:b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dolor sit amet, conse</a:t>
            </a:r>
            <a:b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tetur sadipscing elitr.</a:t>
            </a:r>
          </a:p>
        </p:txBody>
      </p:sp>
      <p:cxnSp>
        <p:nvCxnSpPr>
          <p:cNvPr id="30" name="Gerader Verbinder 29">
            <a:extLst>
              <a:ext uri="{FF2B5EF4-FFF2-40B4-BE49-F238E27FC236}">
                <a16:creationId xmlns:a16="http://schemas.microsoft.com/office/drawing/2014/main" id="{7B5E0068-AE0E-4C40-BDFD-677AE43036CA}"/>
              </a:ext>
            </a:extLst>
          </p:cNvPr>
          <p:cNvCxnSpPr>
            <a:cxnSpLocks/>
          </p:cNvCxnSpPr>
          <p:nvPr/>
        </p:nvCxnSpPr>
        <p:spPr>
          <a:xfrm>
            <a:off x="2716282" y="3966038"/>
            <a:ext cx="0" cy="1618108"/>
          </a:xfrm>
          <a:prstGeom prst="line">
            <a:avLst/>
          </a:prstGeom>
          <a:ln w="12700">
            <a:gradFill>
              <a:gsLst>
                <a:gs pos="0">
                  <a:schemeClr val="accent4"/>
                </a:gs>
                <a:gs pos="100000">
                  <a:schemeClr val="bg1"/>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33" name="Rechteck 32">
            <a:extLst>
              <a:ext uri="{FF2B5EF4-FFF2-40B4-BE49-F238E27FC236}">
                <a16:creationId xmlns:a16="http://schemas.microsoft.com/office/drawing/2014/main" id="{1DC068D8-5555-431D-8342-529B4F90FD7E}"/>
              </a:ext>
            </a:extLst>
          </p:cNvPr>
          <p:cNvSpPr/>
          <p:nvPr/>
        </p:nvSpPr>
        <p:spPr>
          <a:xfrm>
            <a:off x="4194247" y="3606038"/>
            <a:ext cx="360000" cy="36000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FAUSans Office" panose="020B0504010101010104" pitchFamily="34" charset="77"/>
                <a:cs typeface="FAUSans Office" panose="020B0504010101010104" pitchFamily="34" charset="77"/>
              </a:rPr>
              <a:t>03</a:t>
            </a:r>
            <a:endParaRPr kumimoji="0" lang="de-DE" b="1" u="none" strike="noStrike" kern="1200" cap="none" spc="0" normalizeH="0" baseline="0" noProof="0" dirty="0">
              <a:ln>
                <a:noFill/>
              </a:ln>
              <a:solidFill>
                <a:schemeClr val="bg1"/>
              </a:solidFill>
              <a:effectLst/>
              <a:uLnTx/>
              <a:uFillTx/>
              <a:latin typeface="FAUSans Office" panose="020B0504010101010104" pitchFamily="34" charset="77"/>
              <a:cs typeface="FAUSans Office" panose="020B0504010101010104" pitchFamily="34" charset="77"/>
            </a:endParaRPr>
          </a:p>
        </p:txBody>
      </p:sp>
      <p:sp>
        <p:nvSpPr>
          <p:cNvPr id="34" name="Textfeld 33">
            <a:extLst>
              <a:ext uri="{FF2B5EF4-FFF2-40B4-BE49-F238E27FC236}">
                <a16:creationId xmlns:a16="http://schemas.microsoft.com/office/drawing/2014/main" id="{E72D8ED9-3F5E-4449-B1D8-DF4D42595382}"/>
              </a:ext>
            </a:extLst>
          </p:cNvPr>
          <p:cNvSpPr txBox="1"/>
          <p:nvPr/>
        </p:nvSpPr>
        <p:spPr>
          <a:xfrm>
            <a:off x="4554247" y="1987930"/>
            <a:ext cx="1785540" cy="1083438"/>
          </a:xfrm>
          <a:prstGeom prst="rect">
            <a:avLst/>
          </a:prstGeom>
          <a:noFill/>
        </p:spPr>
        <p:txBody>
          <a:bodyPr wrap="square" lIns="0" tIns="0" rIns="0" bIns="0" rtlCol="0">
            <a:noAutofit/>
          </a:bodyPr>
          <a:lstStyle/>
          <a:p>
            <a:pPr>
              <a:lnSpc>
                <a:spcPct val="110000"/>
              </a:lnSpc>
              <a:spcAft>
                <a:spcPts val="1200"/>
              </a:spcAft>
            </a:pPr>
            <a:r>
              <a:rPr lang="de-DE" sz="1400" b="1" dirty="0">
                <a:solidFill>
                  <a:prstClr val="black"/>
                </a:solidFill>
                <a:latin typeface="FAUSans Office" panose="020B0504010101010104" pitchFamily="34" charset="77"/>
                <a:cs typeface="FAUSans Office" panose="020B0504010101010104" pitchFamily="34" charset="77"/>
              </a:rPr>
              <a:t>XXXX</a:t>
            </a:r>
            <a:b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dolor sit amet, conse</a:t>
            </a:r>
            <a:b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tetur sadipscing elitr.</a:t>
            </a:r>
          </a:p>
        </p:txBody>
      </p:sp>
      <p:cxnSp>
        <p:nvCxnSpPr>
          <p:cNvPr id="35" name="Gerader Verbinder 34">
            <a:extLst>
              <a:ext uri="{FF2B5EF4-FFF2-40B4-BE49-F238E27FC236}">
                <a16:creationId xmlns:a16="http://schemas.microsoft.com/office/drawing/2014/main" id="{AA0EC2D3-3400-4180-B6CD-EDDE33A24E42}"/>
              </a:ext>
            </a:extLst>
          </p:cNvPr>
          <p:cNvCxnSpPr>
            <a:cxnSpLocks/>
          </p:cNvCxnSpPr>
          <p:nvPr/>
        </p:nvCxnSpPr>
        <p:spPr>
          <a:xfrm>
            <a:off x="4374247" y="1987930"/>
            <a:ext cx="0" cy="1618108"/>
          </a:xfrm>
          <a:prstGeom prst="line">
            <a:avLst/>
          </a:prstGeom>
          <a:ln w="12700">
            <a:gradFill>
              <a:gsLst>
                <a:gs pos="0">
                  <a:schemeClr val="bg1"/>
                </a:gs>
                <a:gs pos="100000">
                  <a:schemeClr val="accent4"/>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37" name="Rechteck 36">
            <a:extLst>
              <a:ext uri="{FF2B5EF4-FFF2-40B4-BE49-F238E27FC236}">
                <a16:creationId xmlns:a16="http://schemas.microsoft.com/office/drawing/2014/main" id="{62D6E3B8-C935-47BD-B526-26D0903AF2CC}"/>
              </a:ext>
            </a:extLst>
          </p:cNvPr>
          <p:cNvSpPr/>
          <p:nvPr/>
        </p:nvSpPr>
        <p:spPr>
          <a:xfrm>
            <a:off x="5852212" y="3606038"/>
            <a:ext cx="360000" cy="36000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FAUSans Office" panose="020B0504010101010104" pitchFamily="34" charset="77"/>
                <a:cs typeface="FAUSans Office" panose="020B0504010101010104" pitchFamily="34" charset="77"/>
              </a:rPr>
              <a:t>04</a:t>
            </a:r>
            <a:endParaRPr kumimoji="0" lang="de-DE" b="1" u="none" strike="noStrike" kern="1200" cap="none" spc="0" normalizeH="0" baseline="0" noProof="0" dirty="0">
              <a:ln>
                <a:noFill/>
              </a:ln>
              <a:solidFill>
                <a:schemeClr val="bg1"/>
              </a:solidFill>
              <a:effectLst/>
              <a:uLnTx/>
              <a:uFillTx/>
              <a:latin typeface="FAUSans Office" panose="020B0504010101010104" pitchFamily="34" charset="77"/>
              <a:cs typeface="FAUSans Office" panose="020B0504010101010104" pitchFamily="34" charset="77"/>
            </a:endParaRPr>
          </a:p>
        </p:txBody>
      </p:sp>
      <p:sp>
        <p:nvSpPr>
          <p:cNvPr id="38" name="Textfeld 37">
            <a:extLst>
              <a:ext uri="{FF2B5EF4-FFF2-40B4-BE49-F238E27FC236}">
                <a16:creationId xmlns:a16="http://schemas.microsoft.com/office/drawing/2014/main" id="{AC54F63A-DFBB-4198-8220-C331B08331AB}"/>
              </a:ext>
            </a:extLst>
          </p:cNvPr>
          <p:cNvSpPr txBox="1"/>
          <p:nvPr/>
        </p:nvSpPr>
        <p:spPr>
          <a:xfrm>
            <a:off x="6212212" y="4500708"/>
            <a:ext cx="1785540" cy="1083438"/>
          </a:xfrm>
          <a:prstGeom prst="rect">
            <a:avLst/>
          </a:prstGeom>
          <a:noFill/>
        </p:spPr>
        <p:txBody>
          <a:bodyPr wrap="square" lIns="0" tIns="0" rIns="0" bIns="0" rtlCol="0">
            <a:noAutofit/>
          </a:bodyPr>
          <a:lstStyle/>
          <a:p>
            <a:pPr>
              <a:lnSpc>
                <a:spcPct val="110000"/>
              </a:lnSpc>
              <a:spcAft>
                <a:spcPts val="1200"/>
              </a:spcAft>
            </a:pPr>
            <a:r>
              <a:rPr lang="de-DE" sz="1400" b="1" dirty="0">
                <a:solidFill>
                  <a:prstClr val="black"/>
                </a:solidFill>
                <a:latin typeface="FAUSans Office" panose="020B0504010101010104" pitchFamily="34" charset="77"/>
                <a:cs typeface="FAUSans Office" panose="020B0504010101010104" pitchFamily="34" charset="77"/>
              </a:rPr>
              <a:t>XXXX</a:t>
            </a:r>
            <a:b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dolor sit amet, conse</a:t>
            </a:r>
            <a:b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tetur sadipscing elitr.</a:t>
            </a:r>
          </a:p>
        </p:txBody>
      </p:sp>
      <p:cxnSp>
        <p:nvCxnSpPr>
          <p:cNvPr id="39" name="Gerader Verbinder 38">
            <a:extLst>
              <a:ext uri="{FF2B5EF4-FFF2-40B4-BE49-F238E27FC236}">
                <a16:creationId xmlns:a16="http://schemas.microsoft.com/office/drawing/2014/main" id="{DC0CF3F4-25A9-4118-80A2-B3DE3D1C0F8D}"/>
              </a:ext>
            </a:extLst>
          </p:cNvPr>
          <p:cNvCxnSpPr>
            <a:cxnSpLocks/>
          </p:cNvCxnSpPr>
          <p:nvPr/>
        </p:nvCxnSpPr>
        <p:spPr>
          <a:xfrm>
            <a:off x="6032212" y="3966038"/>
            <a:ext cx="0" cy="1618108"/>
          </a:xfrm>
          <a:prstGeom prst="line">
            <a:avLst/>
          </a:prstGeom>
          <a:ln w="12700">
            <a:gradFill>
              <a:gsLst>
                <a:gs pos="0">
                  <a:schemeClr val="accent4"/>
                </a:gs>
                <a:gs pos="100000">
                  <a:schemeClr val="bg1"/>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41" name="Rechteck 40">
            <a:extLst>
              <a:ext uri="{FF2B5EF4-FFF2-40B4-BE49-F238E27FC236}">
                <a16:creationId xmlns:a16="http://schemas.microsoft.com/office/drawing/2014/main" id="{BE390168-B132-4AC1-9C62-AD8DD72768AC}"/>
              </a:ext>
            </a:extLst>
          </p:cNvPr>
          <p:cNvSpPr/>
          <p:nvPr/>
        </p:nvSpPr>
        <p:spPr>
          <a:xfrm>
            <a:off x="7510177" y="3606038"/>
            <a:ext cx="360000" cy="36000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FAUSans Office" panose="020B0504010101010104" pitchFamily="34" charset="77"/>
                <a:cs typeface="FAUSans Office" panose="020B0504010101010104" pitchFamily="34" charset="77"/>
              </a:rPr>
              <a:t>05</a:t>
            </a:r>
            <a:endParaRPr kumimoji="0" lang="de-DE" b="1" u="none" strike="noStrike" kern="1200" cap="none" spc="0" normalizeH="0" baseline="0" noProof="0" dirty="0">
              <a:ln>
                <a:noFill/>
              </a:ln>
              <a:solidFill>
                <a:schemeClr val="bg1"/>
              </a:solidFill>
              <a:effectLst/>
              <a:uLnTx/>
              <a:uFillTx/>
              <a:latin typeface="FAUSans Office" panose="020B0504010101010104" pitchFamily="34" charset="77"/>
              <a:cs typeface="FAUSans Office" panose="020B0504010101010104" pitchFamily="34" charset="77"/>
            </a:endParaRPr>
          </a:p>
        </p:txBody>
      </p:sp>
      <p:sp>
        <p:nvSpPr>
          <p:cNvPr id="42" name="Textfeld 41">
            <a:extLst>
              <a:ext uri="{FF2B5EF4-FFF2-40B4-BE49-F238E27FC236}">
                <a16:creationId xmlns:a16="http://schemas.microsoft.com/office/drawing/2014/main" id="{74D853A8-8AF9-4C7C-A42B-01684609F0E8}"/>
              </a:ext>
            </a:extLst>
          </p:cNvPr>
          <p:cNvSpPr txBox="1"/>
          <p:nvPr/>
        </p:nvSpPr>
        <p:spPr>
          <a:xfrm>
            <a:off x="7870177" y="1987930"/>
            <a:ext cx="1785540" cy="1083438"/>
          </a:xfrm>
          <a:prstGeom prst="rect">
            <a:avLst/>
          </a:prstGeom>
          <a:noFill/>
        </p:spPr>
        <p:txBody>
          <a:bodyPr wrap="square" lIns="0" tIns="0" rIns="0" bIns="0" rtlCol="0">
            <a:noAutofit/>
          </a:bodyPr>
          <a:lstStyle/>
          <a:p>
            <a:pPr>
              <a:lnSpc>
                <a:spcPct val="110000"/>
              </a:lnSpc>
              <a:spcAft>
                <a:spcPts val="1200"/>
              </a:spcAft>
            </a:pPr>
            <a:r>
              <a:rPr lang="de-DE" sz="1400" b="1" dirty="0">
                <a:solidFill>
                  <a:prstClr val="black"/>
                </a:solidFill>
                <a:latin typeface="FAUSans Office" panose="020B0504010101010104" pitchFamily="34" charset="77"/>
                <a:cs typeface="FAUSans Office" panose="020B0504010101010104" pitchFamily="34" charset="77"/>
              </a:rPr>
              <a:t>XXXX</a:t>
            </a:r>
            <a:b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dolor sit amet, conse</a:t>
            </a:r>
            <a:b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tetur sadipscing elitr.</a:t>
            </a:r>
          </a:p>
        </p:txBody>
      </p:sp>
      <p:cxnSp>
        <p:nvCxnSpPr>
          <p:cNvPr id="43" name="Gerader Verbinder 42">
            <a:extLst>
              <a:ext uri="{FF2B5EF4-FFF2-40B4-BE49-F238E27FC236}">
                <a16:creationId xmlns:a16="http://schemas.microsoft.com/office/drawing/2014/main" id="{19187237-1FB9-461E-A841-64CB92226CB8}"/>
              </a:ext>
            </a:extLst>
          </p:cNvPr>
          <p:cNvCxnSpPr>
            <a:cxnSpLocks/>
          </p:cNvCxnSpPr>
          <p:nvPr/>
        </p:nvCxnSpPr>
        <p:spPr>
          <a:xfrm>
            <a:off x="7690177" y="1987930"/>
            <a:ext cx="0" cy="1618108"/>
          </a:xfrm>
          <a:prstGeom prst="line">
            <a:avLst/>
          </a:prstGeom>
          <a:ln w="12700">
            <a:gradFill>
              <a:gsLst>
                <a:gs pos="0">
                  <a:schemeClr val="bg1"/>
                </a:gs>
                <a:gs pos="100000">
                  <a:schemeClr val="accent4"/>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45" name="Rechteck 44">
            <a:extLst>
              <a:ext uri="{FF2B5EF4-FFF2-40B4-BE49-F238E27FC236}">
                <a16:creationId xmlns:a16="http://schemas.microsoft.com/office/drawing/2014/main" id="{FE21DF9C-F4D3-42EE-A00D-670D01F2F6A0}"/>
              </a:ext>
            </a:extLst>
          </p:cNvPr>
          <p:cNvSpPr/>
          <p:nvPr/>
        </p:nvSpPr>
        <p:spPr>
          <a:xfrm>
            <a:off x="9168143" y="3606038"/>
            <a:ext cx="360000" cy="36000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FAUSans Office" panose="020B0504010101010104" pitchFamily="34" charset="77"/>
                <a:cs typeface="FAUSans Office" panose="020B0504010101010104" pitchFamily="34" charset="77"/>
              </a:rPr>
              <a:t>06</a:t>
            </a:r>
            <a:endParaRPr kumimoji="0" lang="de-DE" b="1" u="none" strike="noStrike" kern="1200" cap="none" spc="0" normalizeH="0" baseline="0" noProof="0" dirty="0">
              <a:ln>
                <a:noFill/>
              </a:ln>
              <a:solidFill>
                <a:schemeClr val="bg1"/>
              </a:solidFill>
              <a:effectLst/>
              <a:uLnTx/>
              <a:uFillTx/>
              <a:latin typeface="FAUSans Office" panose="020B0504010101010104" pitchFamily="34" charset="77"/>
              <a:cs typeface="FAUSans Office" panose="020B0504010101010104" pitchFamily="34" charset="77"/>
            </a:endParaRPr>
          </a:p>
        </p:txBody>
      </p:sp>
      <p:sp>
        <p:nvSpPr>
          <p:cNvPr id="46" name="Textfeld 45">
            <a:extLst>
              <a:ext uri="{FF2B5EF4-FFF2-40B4-BE49-F238E27FC236}">
                <a16:creationId xmlns:a16="http://schemas.microsoft.com/office/drawing/2014/main" id="{19EF966A-4A2D-41F2-8CDA-968C9771068C}"/>
              </a:ext>
            </a:extLst>
          </p:cNvPr>
          <p:cNvSpPr txBox="1"/>
          <p:nvPr/>
        </p:nvSpPr>
        <p:spPr>
          <a:xfrm>
            <a:off x="9528143" y="4500708"/>
            <a:ext cx="1785540" cy="1083438"/>
          </a:xfrm>
          <a:prstGeom prst="rect">
            <a:avLst/>
          </a:prstGeom>
          <a:noFill/>
        </p:spPr>
        <p:txBody>
          <a:bodyPr wrap="square" lIns="0" tIns="0" rIns="0" bIns="0" rtlCol="0">
            <a:noAutofit/>
          </a:bodyPr>
          <a:lstStyle/>
          <a:p>
            <a:pPr>
              <a:lnSpc>
                <a:spcPct val="110000"/>
              </a:lnSpc>
              <a:spcAft>
                <a:spcPts val="1200"/>
              </a:spcAft>
            </a:pPr>
            <a:r>
              <a:rPr lang="de-DE" sz="1400" b="1" dirty="0">
                <a:solidFill>
                  <a:prstClr val="black"/>
                </a:solidFill>
                <a:latin typeface="FAUSans Office" panose="020B0504010101010104" pitchFamily="34" charset="77"/>
                <a:cs typeface="FAUSans Office" panose="020B0504010101010104" pitchFamily="34" charset="77"/>
              </a:rPr>
              <a:t>XXXX</a:t>
            </a:r>
            <a:b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dolor sit amet, conse</a:t>
            </a:r>
            <a:b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tetur sadipscing elitr.</a:t>
            </a:r>
          </a:p>
        </p:txBody>
      </p:sp>
      <p:cxnSp>
        <p:nvCxnSpPr>
          <p:cNvPr id="47" name="Gerader Verbinder 46">
            <a:extLst>
              <a:ext uri="{FF2B5EF4-FFF2-40B4-BE49-F238E27FC236}">
                <a16:creationId xmlns:a16="http://schemas.microsoft.com/office/drawing/2014/main" id="{CF3312E7-25CA-4CA6-B660-8505D32BB8AD}"/>
              </a:ext>
            </a:extLst>
          </p:cNvPr>
          <p:cNvCxnSpPr>
            <a:cxnSpLocks/>
          </p:cNvCxnSpPr>
          <p:nvPr/>
        </p:nvCxnSpPr>
        <p:spPr>
          <a:xfrm>
            <a:off x="9348143" y="3966038"/>
            <a:ext cx="0" cy="1618108"/>
          </a:xfrm>
          <a:prstGeom prst="line">
            <a:avLst/>
          </a:prstGeom>
          <a:ln w="12700">
            <a:gradFill>
              <a:gsLst>
                <a:gs pos="0">
                  <a:schemeClr val="accent4"/>
                </a:gs>
                <a:gs pos="100000">
                  <a:schemeClr val="bg1"/>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25182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A038A6D7-43BC-4D62-A981-DB1D1DD29D0D}"/>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Zitatfolie</a:t>
            </a:r>
          </a:p>
        </p:txBody>
      </p:sp>
      <p:sp>
        <p:nvSpPr>
          <p:cNvPr id="3" name="Datumsplatzhalter 2">
            <a:extLst>
              <a:ext uri="{FF2B5EF4-FFF2-40B4-BE49-F238E27FC236}">
                <a16:creationId xmlns:a16="http://schemas.microsoft.com/office/drawing/2014/main" id="{6317D861-56F2-45F7-9456-C62221286A43}"/>
              </a:ext>
            </a:extLst>
          </p:cNvPr>
          <p:cNvSpPr>
            <a:spLocks noGrp="1"/>
          </p:cNvSpPr>
          <p:nvPr>
            <p:ph type="dt" sz="half" idx="10"/>
          </p:nvPr>
        </p:nvSpPr>
        <p:spPr>
          <a:xfrm>
            <a:off x="10588873" y="6634666"/>
            <a:ext cx="678071" cy="123111"/>
          </a:xfrm>
        </p:spPr>
        <p:txBody>
          <a:bodyPr/>
          <a:lstStyle/>
          <a:p>
            <a:fld id="{8541EA31-76A1-402D-A564-D80CC46D5759}" type="datetime4">
              <a:rPr lang="de-DE" smtClean="0">
                <a:latin typeface="FAUSans Office" panose="020B0504010101010104" pitchFamily="34" charset="77"/>
                <a:cs typeface="FAUSans Office" panose="020B0504010101010104" pitchFamily="34" charset="77"/>
              </a:rPr>
              <a:pPr/>
              <a:t>24. Juni 2024</a:t>
            </a:fld>
            <a:endParaRPr lang="de-DE" dirty="0">
              <a:latin typeface="FAUSans Office" panose="020B0504010101010104" pitchFamily="34" charset="77"/>
              <a:cs typeface="FAUSans Office" panose="020B0504010101010104" pitchFamily="34" charset="77"/>
            </a:endParaRPr>
          </a:p>
        </p:txBody>
      </p:sp>
      <p:sp>
        <p:nvSpPr>
          <p:cNvPr id="4" name="Fußzeilenplatzhalter 3">
            <a:extLst>
              <a:ext uri="{FF2B5EF4-FFF2-40B4-BE49-F238E27FC236}">
                <a16:creationId xmlns:a16="http://schemas.microsoft.com/office/drawing/2014/main" id="{685FAD7A-50ED-4C85-97A9-DBA0002EC460}"/>
              </a:ext>
            </a:extLst>
          </p:cNvPr>
          <p:cNvSpPr>
            <a:spLocks noGrp="1"/>
          </p:cNvSpPr>
          <p:nvPr>
            <p:ph type="ftr" sz="quarter" idx="11"/>
          </p:nvPr>
        </p:nvSpPr>
        <p:spPr>
          <a:xfrm>
            <a:off x="518319" y="6634666"/>
            <a:ext cx="5469732" cy="123111"/>
          </a:xfrm>
        </p:spPr>
        <p:txBody>
          <a:bodyPr/>
          <a:lstStyle/>
          <a:p>
            <a:r>
              <a:rPr lang="de-DE" dirty="0">
                <a:latin typeface="FAUSans Office" panose="020B0504010101010104" pitchFamily="34" charset="77"/>
                <a:cs typeface="FAUSans Office" panose="020B0504010101010104" pitchFamily="34" charset="77"/>
              </a:rPr>
              <a:t>Technische Fakultät</a:t>
            </a:r>
          </a:p>
        </p:txBody>
      </p:sp>
      <p:sp>
        <p:nvSpPr>
          <p:cNvPr id="5" name="Foliennummernplatzhalter 4">
            <a:extLst>
              <a:ext uri="{FF2B5EF4-FFF2-40B4-BE49-F238E27FC236}">
                <a16:creationId xmlns:a16="http://schemas.microsoft.com/office/drawing/2014/main" id="{D651F611-EE90-41F9-AA45-8E77257230C7}"/>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41</a:t>
            </a:fld>
            <a:endParaRPr lang="de-DE">
              <a:latin typeface="FAUSans Office" panose="020B0504010101010104" pitchFamily="34" charset="77"/>
              <a:cs typeface="FAUSans Office" panose="020B0504010101010104" pitchFamily="34" charset="77"/>
            </a:endParaRPr>
          </a:p>
        </p:txBody>
      </p:sp>
      <p:sp>
        <p:nvSpPr>
          <p:cNvPr id="9" name="Textplatzhalter 8">
            <a:extLst>
              <a:ext uri="{FF2B5EF4-FFF2-40B4-BE49-F238E27FC236}">
                <a16:creationId xmlns:a16="http://schemas.microsoft.com/office/drawing/2014/main" id="{C9F445B2-619C-4D1C-B511-C96E93A4A407}"/>
              </a:ext>
            </a:extLst>
          </p:cNvPr>
          <p:cNvSpPr>
            <a:spLocks noGrp="1"/>
          </p:cNvSpPr>
          <p:nvPr>
            <p:ph type="body" sz="quarter" idx="24"/>
          </p:nvPr>
        </p:nvSpPr>
        <p:spPr>
          <a:xfrm>
            <a:off x="2497190" y="2835964"/>
            <a:ext cx="7200000" cy="2160000"/>
          </a:xfrm>
        </p:spPr>
        <p:txBody>
          <a:bodyPr/>
          <a:lstStyle/>
          <a:p>
            <a:r>
              <a:rPr lang="de-DE" dirty="0">
                <a:latin typeface="FAUSans Office" panose="020B0504010101010104" pitchFamily="34" charset="77"/>
                <a:cs typeface="FAUSans Office" panose="020B0504010101010104" pitchFamily="34" charset="77"/>
              </a:rPr>
              <a:t>„Lorem ipsum dolor sit amet, consetetur sadipscing elitr, sed diam nonumy eirmod tempor invidunt ut labore et dolore magna aliquyam erat, sed diam voluptua.“</a:t>
            </a:r>
          </a:p>
        </p:txBody>
      </p:sp>
      <p:sp>
        <p:nvSpPr>
          <p:cNvPr id="15" name="Bildplatzhalter 14">
            <a:extLst>
              <a:ext uri="{FF2B5EF4-FFF2-40B4-BE49-F238E27FC236}">
                <a16:creationId xmlns:a16="http://schemas.microsoft.com/office/drawing/2014/main" id="{B82834EE-E3D1-4D98-9719-5BEDC109D091}"/>
              </a:ext>
            </a:extLst>
          </p:cNvPr>
          <p:cNvSpPr>
            <a:spLocks noGrp="1"/>
          </p:cNvSpPr>
          <p:nvPr>
            <p:ph type="pic" sz="quarter" idx="38"/>
          </p:nvPr>
        </p:nvSpPr>
        <p:spPr/>
        <p:txBody>
          <a:bodyPr/>
          <a:lstStyle/>
          <a:p>
            <a:endParaRPr lang="de-DE"/>
          </a:p>
        </p:txBody>
      </p:sp>
      <p:sp>
        <p:nvSpPr>
          <p:cNvPr id="8" name="Textplatzhalter 7">
            <a:extLst>
              <a:ext uri="{FF2B5EF4-FFF2-40B4-BE49-F238E27FC236}">
                <a16:creationId xmlns:a16="http://schemas.microsoft.com/office/drawing/2014/main" id="{A285A992-E91B-451E-9F95-DB152AAB1A0E}"/>
              </a:ext>
            </a:extLst>
          </p:cNvPr>
          <p:cNvSpPr>
            <a:spLocks noGrp="1"/>
          </p:cNvSpPr>
          <p:nvPr>
            <p:ph type="body" sz="quarter" idx="37"/>
          </p:nvPr>
        </p:nvSpPr>
        <p:spPr>
          <a:xfrm>
            <a:off x="517525" y="687388"/>
            <a:ext cx="6845300" cy="249237"/>
          </a:xfrm>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Tree>
    <p:extLst>
      <p:ext uri="{BB962C8B-B14F-4D97-AF65-F5344CB8AC3E}">
        <p14:creationId xmlns:p14="http://schemas.microsoft.com/office/powerpoint/2010/main" val="10196579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Bildplatzhalter 8" descr="Ein Bild, das Text, Geschirr enthält.&#10;&#10;Automatisch generierte Beschreibung">
            <a:extLst>
              <a:ext uri="{FF2B5EF4-FFF2-40B4-BE49-F238E27FC236}">
                <a16:creationId xmlns:a16="http://schemas.microsoft.com/office/drawing/2014/main" id="{0CAA2015-960B-4CA5-874D-BB71B5ED445E}"/>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1875" b="11875"/>
          <a:stretch>
            <a:fillRect/>
          </a:stretch>
        </p:blipFill>
        <p:spPr/>
      </p:pic>
      <p:sp>
        <p:nvSpPr>
          <p:cNvPr id="4" name="Textplatzhalter 3">
            <a:extLst>
              <a:ext uri="{FF2B5EF4-FFF2-40B4-BE49-F238E27FC236}">
                <a16:creationId xmlns:a16="http://schemas.microsoft.com/office/drawing/2014/main" id="{B569FA69-69C9-49D8-B1A2-83690EE4CC12}"/>
              </a:ext>
            </a:extLst>
          </p:cNvPr>
          <p:cNvSpPr>
            <a:spLocks noGrp="1"/>
          </p:cNvSpPr>
          <p:nvPr>
            <p:ph type="body" sz="quarter" idx="12"/>
          </p:nvPr>
        </p:nvSpPr>
        <p:spPr/>
        <p:txBody>
          <a:bodyPr/>
          <a:lstStyle/>
          <a:p>
            <a:endParaRPr lang="de-DE" b="0">
              <a:latin typeface="FAUSans Office" panose="020B0504010101010104" pitchFamily="34" charset="77"/>
              <a:cs typeface="FAUSans Office" panose="020B0504010101010104" pitchFamily="34" charset="77"/>
            </a:endParaRPr>
          </a:p>
        </p:txBody>
      </p:sp>
      <p:sp>
        <p:nvSpPr>
          <p:cNvPr id="12" name="Textplatzhalter 11">
            <a:extLst>
              <a:ext uri="{FF2B5EF4-FFF2-40B4-BE49-F238E27FC236}">
                <a16:creationId xmlns:a16="http://schemas.microsoft.com/office/drawing/2014/main" id="{6F721586-3090-4DCB-A125-5B6AC19992E5}"/>
              </a:ext>
            </a:extLst>
          </p:cNvPr>
          <p:cNvSpPr>
            <a:spLocks noGrp="1"/>
          </p:cNvSpPr>
          <p:nvPr>
            <p:ph type="body" sz="quarter" idx="13"/>
          </p:nvPr>
        </p:nvSpPr>
        <p:spPr/>
        <p:txBody>
          <a:bodyPr/>
          <a:lstStyle/>
          <a:p>
            <a:r>
              <a:rPr lang="de-DE" dirty="0"/>
              <a:t>Vielen Dank</a:t>
            </a:r>
          </a:p>
          <a:p>
            <a:r>
              <a:rPr lang="de-DE" dirty="0"/>
              <a:t>für Ihre Aufmerksamkeit!</a:t>
            </a:r>
          </a:p>
        </p:txBody>
      </p:sp>
    </p:spTree>
    <p:extLst>
      <p:ext uri="{BB962C8B-B14F-4D97-AF65-F5344CB8AC3E}">
        <p14:creationId xmlns:p14="http://schemas.microsoft.com/office/powerpoint/2010/main" val="4149252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588873" y="6634666"/>
            <a:ext cx="678071" cy="123111"/>
          </a:xfrm>
        </p:spPr>
        <p:txBody>
          <a:bodyPr/>
          <a:lstStyle/>
          <a:p>
            <a:fld id="{7B7E7033-F2A6-4AC1-B039-BEB8CBA444FC}" type="datetime4">
              <a:rPr lang="de-DE" smtClean="0">
                <a:latin typeface="FAUSans Office" panose="020B0504010101010104" pitchFamily="34" charset="77"/>
                <a:cs typeface="FAUSans Office" panose="020B0504010101010104" pitchFamily="34" charset="77"/>
              </a:rPr>
              <a:pPr/>
              <a:t>25.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5</a:t>
            </a:fld>
            <a:endParaRPr lang="de-DE">
              <a:latin typeface="FAUSans Office" panose="020B0504010101010104" pitchFamily="34" charset="77"/>
              <a:cs typeface="FAUSans Office" panose="020B0504010101010104" pitchFamily="34" charset="77"/>
            </a:endParaRPr>
          </a:p>
        </p:txBody>
      </p:sp>
      <p:sp>
        <p:nvSpPr>
          <p:cNvPr id="10" name="Titel 9">
            <a:extLst>
              <a:ext uri="{FF2B5EF4-FFF2-40B4-BE49-F238E27FC236}">
                <a16:creationId xmlns:a16="http://schemas.microsoft.com/office/drawing/2014/main" id="{5F78A223-BDAD-49EC-B5E7-DBADD099B6F2}"/>
              </a:ext>
            </a:extLst>
          </p:cNvPr>
          <p:cNvSpPr>
            <a:spLocks noGrp="1"/>
          </p:cNvSpPr>
          <p:nvPr>
            <p:ph type="title"/>
          </p:nvPr>
        </p:nvSpPr>
        <p:spPr>
          <a:xfrm>
            <a:off x="518319" y="438299"/>
            <a:ext cx="6844385" cy="498598"/>
          </a:xfrm>
        </p:spPr>
        <p:txBody>
          <a:bodyPr/>
          <a:lstStyle/>
          <a:p>
            <a:r>
              <a:rPr lang="de-DE" sz="3600" dirty="0" err="1"/>
              <a:t>Overview</a:t>
            </a:r>
            <a:endParaRPr lang="de-DE" sz="3600" dirty="0">
              <a:latin typeface="FAUSans Office" panose="020B0504010101010104" pitchFamily="34" charset="77"/>
              <a:cs typeface="FAUSans Office" panose="020B0504010101010104" pitchFamily="34" charset="77"/>
            </a:endParaRPr>
          </a:p>
        </p:txBody>
      </p:sp>
      <p:sp>
        <p:nvSpPr>
          <p:cNvPr id="17" name="Bildplatzhalter 16">
            <a:extLst>
              <a:ext uri="{FF2B5EF4-FFF2-40B4-BE49-F238E27FC236}">
                <a16:creationId xmlns:a16="http://schemas.microsoft.com/office/drawing/2014/main" id="{1A3E509A-0E9E-4B5A-8AD3-B5C8DDF55E93}"/>
              </a:ext>
            </a:extLst>
          </p:cNvPr>
          <p:cNvSpPr>
            <a:spLocks noGrp="1"/>
          </p:cNvSpPr>
          <p:nvPr>
            <p:ph type="pic" sz="quarter" idx="38"/>
          </p:nvPr>
        </p:nvSpPr>
        <p:spPr/>
        <p:txBody>
          <a:bodyPr/>
          <a:lstStyle/>
          <a:p>
            <a:endParaRPr lang="de-DE"/>
          </a:p>
        </p:txBody>
      </p:sp>
      <p:sp>
        <p:nvSpPr>
          <p:cNvPr id="5" name="Textfeld 4">
            <a:extLst>
              <a:ext uri="{FF2B5EF4-FFF2-40B4-BE49-F238E27FC236}">
                <a16:creationId xmlns:a16="http://schemas.microsoft.com/office/drawing/2014/main" id="{B29F441D-02C9-CE9A-D533-60104A18AC20}"/>
              </a:ext>
            </a:extLst>
          </p:cNvPr>
          <p:cNvSpPr txBox="1"/>
          <p:nvPr/>
        </p:nvSpPr>
        <p:spPr>
          <a:xfrm>
            <a:off x="824635" y="2217270"/>
            <a:ext cx="3287760" cy="2948628"/>
          </a:xfrm>
          <a:prstGeom prst="rect">
            <a:avLst/>
          </a:prstGeom>
          <a:noFill/>
        </p:spPr>
        <p:txBody>
          <a:bodyPr wrap="none" lIns="0" tIns="0" rIns="0" bIns="0" rtlCol="0">
            <a:spAutoFit/>
          </a:bodyPr>
          <a:lstStyle/>
          <a:p>
            <a:pPr marL="285750" marR="0" indent="-285750" algn="l" defTabSz="914400" rtl="0" eaLnBrk="1" fontAlgn="auto" latinLnBrk="0" hangingPunct="1">
              <a:lnSpc>
                <a:spcPct val="110000"/>
              </a:lnSpc>
              <a:spcBef>
                <a:spcPts val="0"/>
              </a:spcBef>
              <a:spcAft>
                <a:spcPts val="1200"/>
              </a:spcAft>
              <a:buClrTx/>
              <a:buSzTx/>
              <a:buFont typeface="Arial" panose="020B0604020202020204" pitchFamily="34" charset="0"/>
              <a:buChar char="•"/>
              <a:tabLst/>
            </a:pPr>
            <a:r>
              <a:rPr kumimoji="0" lang="de-DE" sz="2800" b="0" i="0" u="none" strike="noStrike" kern="1200" cap="none" spc="0" normalizeH="0" baseline="0" noProof="0" dirty="0">
                <a:ln>
                  <a:noFill/>
                </a:ln>
                <a:solidFill>
                  <a:prstClr val="black"/>
                </a:solidFill>
                <a:effectLst/>
                <a:uLnTx/>
                <a:uFillTx/>
                <a:latin typeface="Arial"/>
                <a:ea typeface="+mn-ea"/>
                <a:cs typeface="+mn-cs"/>
              </a:rPr>
              <a:t>CCF</a:t>
            </a:r>
          </a:p>
          <a:p>
            <a:pPr marL="285750" marR="0" indent="-285750" algn="l" defTabSz="914400" rtl="0" eaLnBrk="1" fontAlgn="auto" latinLnBrk="0" hangingPunct="1">
              <a:lnSpc>
                <a:spcPct val="110000"/>
              </a:lnSpc>
              <a:spcBef>
                <a:spcPts val="0"/>
              </a:spcBef>
              <a:spcAft>
                <a:spcPts val="1200"/>
              </a:spcAft>
              <a:buClrTx/>
              <a:buSzTx/>
              <a:buFont typeface="Arial" panose="020B0604020202020204" pitchFamily="34" charset="0"/>
              <a:buChar char="•"/>
              <a:tabLst/>
            </a:pPr>
            <a:r>
              <a:rPr lang="de-DE" sz="2800" dirty="0" err="1">
                <a:solidFill>
                  <a:prstClr val="black"/>
                </a:solidFill>
                <a:latin typeface="Arial"/>
              </a:rPr>
              <a:t>Nimble</a:t>
            </a:r>
            <a:endParaRPr lang="de-DE" sz="2800" dirty="0">
              <a:solidFill>
                <a:prstClr val="black"/>
              </a:solidFill>
              <a:latin typeface="Arial"/>
            </a:endParaRPr>
          </a:p>
          <a:p>
            <a:pPr marL="285750" marR="0" indent="-285750" algn="l" defTabSz="914400" rtl="0" eaLnBrk="1" fontAlgn="auto" latinLnBrk="0" hangingPunct="1">
              <a:lnSpc>
                <a:spcPct val="110000"/>
              </a:lnSpc>
              <a:spcBef>
                <a:spcPts val="0"/>
              </a:spcBef>
              <a:spcAft>
                <a:spcPts val="1200"/>
              </a:spcAft>
              <a:buClrTx/>
              <a:buSzTx/>
              <a:buFont typeface="Arial" panose="020B0604020202020204" pitchFamily="34" charset="0"/>
              <a:buChar char="•"/>
              <a:tabLst/>
            </a:pPr>
            <a:r>
              <a:rPr kumimoji="0" lang="de-DE" sz="2800" b="0" i="0" u="none" strike="noStrike" kern="1200" cap="none" spc="0" normalizeH="0" baseline="0" noProof="0" dirty="0">
                <a:ln>
                  <a:noFill/>
                </a:ln>
                <a:solidFill>
                  <a:prstClr val="black"/>
                </a:solidFill>
                <a:effectLst/>
                <a:uLnTx/>
                <a:uFillTx/>
                <a:latin typeface="Arial"/>
                <a:ea typeface="+mn-ea"/>
                <a:cs typeface="+mn-cs"/>
              </a:rPr>
              <a:t>Rollback </a:t>
            </a:r>
            <a:r>
              <a:rPr kumimoji="0" lang="de-DE" sz="2800" b="0" i="0" u="none" strike="noStrike" kern="1200" cap="none" spc="0" normalizeH="0" baseline="0" noProof="0" dirty="0" err="1">
                <a:ln>
                  <a:noFill/>
                </a:ln>
                <a:solidFill>
                  <a:prstClr val="black"/>
                </a:solidFill>
                <a:effectLst/>
                <a:uLnTx/>
                <a:uFillTx/>
                <a:latin typeface="Arial"/>
                <a:ea typeface="+mn-ea"/>
                <a:cs typeface="+mn-cs"/>
              </a:rPr>
              <a:t>Detection</a:t>
            </a:r>
            <a:endParaRPr kumimoji="0" lang="de-DE" sz="2800" b="0" i="0" u="none" strike="noStrike" kern="1200" cap="none" spc="0" normalizeH="0" baseline="0" noProof="0" dirty="0">
              <a:ln>
                <a:noFill/>
              </a:ln>
              <a:solidFill>
                <a:prstClr val="black"/>
              </a:solidFill>
              <a:effectLst/>
              <a:uLnTx/>
              <a:uFillTx/>
              <a:latin typeface="Arial"/>
              <a:ea typeface="+mn-ea"/>
              <a:cs typeface="+mn-cs"/>
            </a:endParaRPr>
          </a:p>
          <a:p>
            <a:pPr marL="285750" marR="0" indent="-285750" algn="l" defTabSz="914400" rtl="0" eaLnBrk="1" fontAlgn="auto" latinLnBrk="0" hangingPunct="1">
              <a:lnSpc>
                <a:spcPct val="110000"/>
              </a:lnSpc>
              <a:spcBef>
                <a:spcPts val="0"/>
              </a:spcBef>
              <a:spcAft>
                <a:spcPts val="1200"/>
              </a:spcAft>
              <a:buClrTx/>
              <a:buSzTx/>
              <a:buFont typeface="Arial" panose="020B0604020202020204" pitchFamily="34" charset="0"/>
              <a:buChar char="•"/>
              <a:tabLst/>
            </a:pPr>
            <a:r>
              <a:rPr lang="de-DE" sz="2800" dirty="0" err="1">
                <a:solidFill>
                  <a:prstClr val="black"/>
                </a:solidFill>
                <a:latin typeface="Arial"/>
              </a:rPr>
              <a:t>Comparison</a:t>
            </a:r>
            <a:endParaRPr lang="de-DE" sz="2800" dirty="0">
              <a:solidFill>
                <a:prstClr val="black"/>
              </a:solidFill>
              <a:latin typeface="Arial"/>
            </a:endParaRPr>
          </a:p>
          <a:p>
            <a:pPr marL="285750" marR="0" indent="-285750" algn="l" defTabSz="914400" rtl="0" eaLnBrk="1" fontAlgn="auto" latinLnBrk="0" hangingPunct="1">
              <a:lnSpc>
                <a:spcPct val="110000"/>
              </a:lnSpc>
              <a:spcBef>
                <a:spcPts val="0"/>
              </a:spcBef>
              <a:spcAft>
                <a:spcPts val="1200"/>
              </a:spcAft>
              <a:buClrTx/>
              <a:buSzTx/>
              <a:buFont typeface="Arial" panose="020B0604020202020204" pitchFamily="34" charset="0"/>
              <a:buChar char="•"/>
              <a:tabLst/>
            </a:pPr>
            <a:r>
              <a:rPr kumimoji="0" lang="de-DE" sz="2800" b="0" i="0" u="none" strike="noStrike" kern="1200" cap="none" spc="0" normalizeH="0" baseline="0" noProof="0" dirty="0" err="1">
                <a:ln>
                  <a:noFill/>
                </a:ln>
                <a:solidFill>
                  <a:prstClr val="black"/>
                </a:solidFill>
                <a:effectLst/>
                <a:uLnTx/>
                <a:uFillTx/>
                <a:latin typeface="Arial"/>
                <a:ea typeface="+mn-ea"/>
                <a:cs typeface="+mn-cs"/>
              </a:rPr>
              <a:t>Conclusion</a:t>
            </a:r>
            <a:endParaRPr kumimoji="0" lang="de-DE" sz="28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1146090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588873" y="6634666"/>
            <a:ext cx="678071" cy="123111"/>
          </a:xfrm>
        </p:spPr>
        <p:txBody>
          <a:bodyPr/>
          <a:lstStyle/>
          <a:p>
            <a:fld id="{7B7E7033-F2A6-4AC1-B039-BEB8CBA444FC}" type="datetime4">
              <a:rPr lang="de-DE" smtClean="0">
                <a:latin typeface="FAUSans Office" panose="020B0504010101010104" pitchFamily="34" charset="77"/>
                <a:cs typeface="FAUSans Office" panose="020B0504010101010104" pitchFamily="34" charset="77"/>
              </a:rPr>
              <a:pPr/>
              <a:t>25.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6</a:t>
            </a:fld>
            <a:endParaRPr lang="de-DE">
              <a:latin typeface="FAUSans Office" panose="020B0504010101010104" pitchFamily="34" charset="77"/>
              <a:cs typeface="FAUSans Office" panose="020B0504010101010104" pitchFamily="34" charset="77"/>
            </a:endParaRPr>
          </a:p>
        </p:txBody>
      </p:sp>
      <p:sp>
        <p:nvSpPr>
          <p:cNvPr id="10" name="Titel 9">
            <a:extLst>
              <a:ext uri="{FF2B5EF4-FFF2-40B4-BE49-F238E27FC236}">
                <a16:creationId xmlns:a16="http://schemas.microsoft.com/office/drawing/2014/main" id="{5F78A223-BDAD-49EC-B5E7-DBADD099B6F2}"/>
              </a:ext>
            </a:extLst>
          </p:cNvPr>
          <p:cNvSpPr>
            <a:spLocks noGrp="1"/>
          </p:cNvSpPr>
          <p:nvPr>
            <p:ph type="title"/>
          </p:nvPr>
        </p:nvSpPr>
        <p:spPr>
          <a:xfrm>
            <a:off x="518319" y="438299"/>
            <a:ext cx="8049948" cy="997196"/>
          </a:xfrm>
        </p:spPr>
        <p:txBody>
          <a:bodyPr/>
          <a:lstStyle/>
          <a:p>
            <a:r>
              <a:rPr lang="de-DE" sz="3600" dirty="0" err="1"/>
              <a:t>Confidential</a:t>
            </a:r>
            <a:r>
              <a:rPr lang="de-DE" sz="3600" dirty="0"/>
              <a:t> </a:t>
            </a:r>
            <a:r>
              <a:rPr lang="de-DE" sz="3600" dirty="0" err="1"/>
              <a:t>Consortium</a:t>
            </a:r>
            <a:r>
              <a:rPr lang="de-DE" sz="3600" dirty="0"/>
              <a:t> Framework (CCF)</a:t>
            </a:r>
            <a:endParaRPr lang="de-DE" sz="3600" dirty="0">
              <a:latin typeface="FAUSans Office" panose="020B0504010101010104" pitchFamily="34" charset="77"/>
              <a:cs typeface="FAUSans Office" panose="020B0504010101010104" pitchFamily="34" charset="77"/>
            </a:endParaRPr>
          </a:p>
        </p:txBody>
      </p:sp>
    </p:spTree>
    <p:extLst>
      <p:ext uri="{BB962C8B-B14F-4D97-AF65-F5344CB8AC3E}">
        <p14:creationId xmlns:p14="http://schemas.microsoft.com/office/powerpoint/2010/main" val="3516671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588873" y="6634666"/>
            <a:ext cx="678071" cy="123111"/>
          </a:xfrm>
        </p:spPr>
        <p:txBody>
          <a:bodyPr/>
          <a:lstStyle/>
          <a:p>
            <a:fld id="{7B7E7033-F2A6-4AC1-B039-BEB8CBA444FC}" type="datetime4">
              <a:rPr lang="de-DE" smtClean="0">
                <a:latin typeface="FAUSans Office" panose="020B0504010101010104" pitchFamily="34" charset="77"/>
                <a:cs typeface="FAUSans Office" panose="020B0504010101010104" pitchFamily="34" charset="77"/>
              </a:rPr>
              <a:pPr/>
              <a:t>28.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7</a:t>
            </a:fld>
            <a:endParaRPr lang="de-DE">
              <a:latin typeface="FAUSans Office" panose="020B0504010101010104" pitchFamily="34" charset="77"/>
              <a:cs typeface="FAUSans Office" panose="020B0504010101010104" pitchFamily="34" charset="77"/>
            </a:endParaRPr>
          </a:p>
        </p:txBody>
      </p:sp>
      <p:sp>
        <p:nvSpPr>
          <p:cNvPr id="10" name="Titel 9">
            <a:extLst>
              <a:ext uri="{FF2B5EF4-FFF2-40B4-BE49-F238E27FC236}">
                <a16:creationId xmlns:a16="http://schemas.microsoft.com/office/drawing/2014/main" id="{5F78A223-BDAD-49EC-B5E7-DBADD099B6F2}"/>
              </a:ext>
            </a:extLst>
          </p:cNvPr>
          <p:cNvSpPr>
            <a:spLocks noGrp="1"/>
          </p:cNvSpPr>
          <p:nvPr>
            <p:ph type="title"/>
          </p:nvPr>
        </p:nvSpPr>
        <p:spPr>
          <a:xfrm>
            <a:off x="518319" y="438299"/>
            <a:ext cx="8049948" cy="997196"/>
          </a:xfrm>
        </p:spPr>
        <p:txBody>
          <a:bodyPr/>
          <a:lstStyle/>
          <a:p>
            <a:r>
              <a:rPr lang="de-DE" sz="3600" dirty="0" err="1"/>
              <a:t>Confidential</a:t>
            </a:r>
            <a:r>
              <a:rPr lang="de-DE" sz="3600" dirty="0"/>
              <a:t> </a:t>
            </a:r>
            <a:r>
              <a:rPr lang="de-DE" sz="3600" dirty="0" err="1"/>
              <a:t>Consortium</a:t>
            </a:r>
            <a:r>
              <a:rPr lang="de-DE" sz="3600" dirty="0"/>
              <a:t> Framework (CCF)</a:t>
            </a:r>
            <a:endParaRPr lang="de-DE" sz="3600" dirty="0">
              <a:latin typeface="FAUSans Office" panose="020B0504010101010104" pitchFamily="34" charset="77"/>
              <a:cs typeface="FAUSans Office" panose="020B0504010101010104" pitchFamily="34" charset="77"/>
            </a:endParaRPr>
          </a:p>
        </p:txBody>
      </p:sp>
      <p:sp>
        <p:nvSpPr>
          <p:cNvPr id="5" name="Abgerundetes Rechteck 4">
            <a:extLst>
              <a:ext uri="{FF2B5EF4-FFF2-40B4-BE49-F238E27FC236}">
                <a16:creationId xmlns:a16="http://schemas.microsoft.com/office/drawing/2014/main" id="{A5ED8A84-438F-8D7E-05F3-0F0D28942ED5}"/>
              </a:ext>
            </a:extLst>
          </p:cNvPr>
          <p:cNvSpPr/>
          <p:nvPr/>
        </p:nvSpPr>
        <p:spPr>
          <a:xfrm>
            <a:off x="2932784" y="1712301"/>
            <a:ext cx="6844385" cy="4125912"/>
          </a:xfrm>
          <a:prstGeom prst="roundRect">
            <a:avLst>
              <a:gd name="adj" fmla="val 9690"/>
            </a:avLst>
          </a:prstGeom>
          <a:solidFill>
            <a:srgbClr val="ED9D9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6" name="Rechteck 5">
            <a:extLst>
              <a:ext uri="{FF2B5EF4-FFF2-40B4-BE49-F238E27FC236}">
                <a16:creationId xmlns:a16="http://schemas.microsoft.com/office/drawing/2014/main" id="{37D06BC0-E4B3-9D66-2A07-4266B1260DFD}"/>
              </a:ext>
            </a:extLst>
          </p:cNvPr>
          <p:cNvSpPr/>
          <p:nvPr/>
        </p:nvSpPr>
        <p:spPr>
          <a:xfrm>
            <a:off x="5228948" y="2181319"/>
            <a:ext cx="4103060" cy="3065714"/>
          </a:xfrm>
          <a:prstGeom prst="rect">
            <a:avLst/>
          </a:prstGeom>
          <a:solidFill>
            <a:srgbClr val="79AF8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7" name="Rechteck 6">
            <a:extLst>
              <a:ext uri="{FF2B5EF4-FFF2-40B4-BE49-F238E27FC236}">
                <a16:creationId xmlns:a16="http://schemas.microsoft.com/office/drawing/2014/main" id="{42CE2FE5-F8EF-EBD9-FC02-044DC6B035EB}"/>
              </a:ext>
            </a:extLst>
          </p:cNvPr>
          <p:cNvSpPr/>
          <p:nvPr/>
        </p:nvSpPr>
        <p:spPr>
          <a:xfrm>
            <a:off x="3091481" y="2694728"/>
            <a:ext cx="1639757" cy="85351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a:ln>
                  <a:noFill/>
                </a:ln>
                <a:solidFill>
                  <a:schemeClr val="tx1"/>
                </a:solidFill>
                <a:effectLst/>
                <a:uLnTx/>
                <a:uFillTx/>
                <a:latin typeface="Arial"/>
                <a:ea typeface="+mn-ea"/>
                <a:cs typeface="+mn-cs"/>
              </a:rPr>
              <a:t>Storage</a:t>
            </a:r>
          </a:p>
        </p:txBody>
      </p:sp>
      <p:sp>
        <p:nvSpPr>
          <p:cNvPr id="8" name="Rechteck 7">
            <a:extLst>
              <a:ext uri="{FF2B5EF4-FFF2-40B4-BE49-F238E27FC236}">
                <a16:creationId xmlns:a16="http://schemas.microsoft.com/office/drawing/2014/main" id="{DC81D455-2C31-068A-81CF-9714EA23292D}"/>
              </a:ext>
            </a:extLst>
          </p:cNvPr>
          <p:cNvSpPr/>
          <p:nvPr/>
        </p:nvSpPr>
        <p:spPr>
          <a:xfrm>
            <a:off x="3091480" y="4038699"/>
            <a:ext cx="1639757" cy="85351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a:ln>
                  <a:noFill/>
                </a:ln>
                <a:solidFill>
                  <a:schemeClr val="tx1"/>
                </a:solidFill>
                <a:effectLst/>
                <a:uLnTx/>
                <a:uFillTx/>
                <a:latin typeface="Arial"/>
                <a:ea typeface="+mn-ea"/>
                <a:cs typeface="+mn-cs"/>
              </a:rPr>
              <a:t>Network</a:t>
            </a:r>
          </a:p>
        </p:txBody>
      </p:sp>
      <p:sp>
        <p:nvSpPr>
          <p:cNvPr id="9" name="Rechteck 8">
            <a:extLst>
              <a:ext uri="{FF2B5EF4-FFF2-40B4-BE49-F238E27FC236}">
                <a16:creationId xmlns:a16="http://schemas.microsoft.com/office/drawing/2014/main" id="{B15F69FB-8BF8-B72A-F342-97572D729D54}"/>
              </a:ext>
            </a:extLst>
          </p:cNvPr>
          <p:cNvSpPr/>
          <p:nvPr/>
        </p:nvSpPr>
        <p:spPr>
          <a:xfrm>
            <a:off x="5730525" y="2490964"/>
            <a:ext cx="1607734" cy="9680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a:ln>
                  <a:noFill/>
                </a:ln>
                <a:solidFill>
                  <a:schemeClr val="tx1"/>
                </a:solidFill>
                <a:effectLst/>
                <a:uLnTx/>
                <a:uFillTx/>
                <a:latin typeface="Arial"/>
                <a:ea typeface="+mn-ea"/>
                <a:cs typeface="+mn-cs"/>
              </a:rPr>
              <a:t>Transaction Handler</a:t>
            </a:r>
          </a:p>
        </p:txBody>
      </p:sp>
      <p:sp>
        <p:nvSpPr>
          <p:cNvPr id="11" name="Rechteck 10">
            <a:extLst>
              <a:ext uri="{FF2B5EF4-FFF2-40B4-BE49-F238E27FC236}">
                <a16:creationId xmlns:a16="http://schemas.microsoft.com/office/drawing/2014/main" id="{84261909-B269-16C8-F26D-43AD2DE0D97E}"/>
              </a:ext>
            </a:extLst>
          </p:cNvPr>
          <p:cNvSpPr/>
          <p:nvPr/>
        </p:nvSpPr>
        <p:spPr>
          <a:xfrm>
            <a:off x="5730525" y="4038699"/>
            <a:ext cx="1607734" cy="9680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a:ln>
                  <a:noFill/>
                </a:ln>
                <a:solidFill>
                  <a:schemeClr val="tx1"/>
                </a:solidFill>
                <a:effectLst/>
                <a:uLnTx/>
                <a:uFillTx/>
                <a:latin typeface="Arial"/>
                <a:ea typeface="+mn-ea"/>
                <a:cs typeface="+mn-cs"/>
              </a:rPr>
              <a:t>Consensus</a:t>
            </a:r>
          </a:p>
        </p:txBody>
      </p:sp>
      <p:sp>
        <p:nvSpPr>
          <p:cNvPr id="12" name="Rechteck 11">
            <a:extLst>
              <a:ext uri="{FF2B5EF4-FFF2-40B4-BE49-F238E27FC236}">
                <a16:creationId xmlns:a16="http://schemas.microsoft.com/office/drawing/2014/main" id="{470ACA29-3B6A-FD07-0D82-675974F40EE0}"/>
              </a:ext>
            </a:extLst>
          </p:cNvPr>
          <p:cNvSpPr/>
          <p:nvPr/>
        </p:nvSpPr>
        <p:spPr>
          <a:xfrm>
            <a:off x="7619982" y="2490964"/>
            <a:ext cx="1607734" cy="9680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a:ln>
                  <a:noFill/>
                </a:ln>
                <a:solidFill>
                  <a:schemeClr val="tx1"/>
                </a:solidFill>
                <a:effectLst/>
                <a:uLnTx/>
                <a:uFillTx/>
                <a:latin typeface="Arial"/>
                <a:ea typeface="+mn-ea"/>
                <a:cs typeface="+mn-cs"/>
              </a:rPr>
              <a:t>Key-Value Store</a:t>
            </a:r>
          </a:p>
        </p:txBody>
      </p:sp>
      <p:sp>
        <p:nvSpPr>
          <p:cNvPr id="13" name="Rechteck 12">
            <a:extLst>
              <a:ext uri="{FF2B5EF4-FFF2-40B4-BE49-F238E27FC236}">
                <a16:creationId xmlns:a16="http://schemas.microsoft.com/office/drawing/2014/main" id="{AE8B4515-8FA2-4FD3-54F7-4BA2E29880FE}"/>
              </a:ext>
            </a:extLst>
          </p:cNvPr>
          <p:cNvSpPr/>
          <p:nvPr/>
        </p:nvSpPr>
        <p:spPr>
          <a:xfrm>
            <a:off x="7619982" y="4038699"/>
            <a:ext cx="1607734" cy="9680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err="1">
                <a:ln>
                  <a:noFill/>
                </a:ln>
                <a:solidFill>
                  <a:schemeClr val="tx1"/>
                </a:solidFill>
                <a:effectLst/>
                <a:uLnTx/>
                <a:uFillTx/>
                <a:latin typeface="Arial"/>
                <a:ea typeface="+mn-ea"/>
                <a:cs typeface="+mn-cs"/>
              </a:rPr>
              <a:t>Application</a:t>
            </a:r>
            <a:r>
              <a:rPr kumimoji="0" lang="de-DE" sz="1600" b="1" i="0" u="none" strike="noStrike" kern="1200" cap="none" spc="0" normalizeH="0" baseline="0" noProof="0" dirty="0">
                <a:ln>
                  <a:noFill/>
                </a:ln>
                <a:solidFill>
                  <a:schemeClr val="tx1"/>
                </a:solidFill>
                <a:effectLst/>
                <a:uLnTx/>
                <a:uFillTx/>
                <a:latin typeface="Arial"/>
                <a:ea typeface="+mn-ea"/>
                <a:cs typeface="+mn-cs"/>
              </a:rPr>
              <a:t> </a:t>
            </a:r>
            <a:r>
              <a:rPr kumimoji="0" lang="de-DE" sz="1600" b="1" i="0" u="none" strike="noStrike" kern="1200" cap="none" spc="0" normalizeH="0" baseline="0" noProof="0" dirty="0" err="1">
                <a:ln>
                  <a:noFill/>
                </a:ln>
                <a:solidFill>
                  <a:schemeClr val="tx1"/>
                </a:solidFill>
                <a:effectLst/>
                <a:uLnTx/>
                <a:uFillTx/>
                <a:latin typeface="Arial"/>
                <a:ea typeface="+mn-ea"/>
                <a:cs typeface="+mn-cs"/>
              </a:rPr>
              <a:t>Logic</a:t>
            </a:r>
            <a:endParaRPr kumimoji="0" lang="de-DE" sz="1600" b="1" i="0" u="none" strike="noStrike" kern="1200" cap="none" spc="0" normalizeH="0" baseline="0" noProof="0" dirty="0">
              <a:ln>
                <a:noFill/>
              </a:ln>
              <a:solidFill>
                <a:schemeClr val="tx1"/>
              </a:solidFill>
              <a:effectLst/>
              <a:uLnTx/>
              <a:uFillTx/>
              <a:latin typeface="Arial"/>
              <a:ea typeface="+mn-ea"/>
              <a:cs typeface="+mn-cs"/>
            </a:endParaRPr>
          </a:p>
        </p:txBody>
      </p:sp>
      <p:sp>
        <p:nvSpPr>
          <p:cNvPr id="14" name="Rechteck 13">
            <a:extLst>
              <a:ext uri="{FF2B5EF4-FFF2-40B4-BE49-F238E27FC236}">
                <a16:creationId xmlns:a16="http://schemas.microsoft.com/office/drawing/2014/main" id="{FB8982CE-5937-CE56-C24B-C6ECDA460613}"/>
              </a:ext>
            </a:extLst>
          </p:cNvPr>
          <p:cNvSpPr/>
          <p:nvPr/>
        </p:nvSpPr>
        <p:spPr>
          <a:xfrm rot="5400000">
            <a:off x="4374366" y="3512737"/>
            <a:ext cx="1708220" cy="402879"/>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a:ln>
                  <a:noFill/>
                </a:ln>
                <a:solidFill>
                  <a:schemeClr val="tx1"/>
                </a:solidFill>
                <a:effectLst/>
                <a:uLnTx/>
                <a:uFillTx/>
                <a:latin typeface="Arial"/>
                <a:ea typeface="+mn-ea"/>
                <a:cs typeface="+mn-cs"/>
              </a:rPr>
              <a:t>Interface</a:t>
            </a:r>
          </a:p>
        </p:txBody>
      </p:sp>
      <p:cxnSp>
        <p:nvCxnSpPr>
          <p:cNvPr id="15" name="Gerade Verbindung mit Pfeil 14">
            <a:extLst>
              <a:ext uri="{FF2B5EF4-FFF2-40B4-BE49-F238E27FC236}">
                <a16:creationId xmlns:a16="http://schemas.microsoft.com/office/drawing/2014/main" id="{1223B3FC-D0E5-C473-0A1F-00476A244257}"/>
              </a:ext>
            </a:extLst>
          </p:cNvPr>
          <p:cNvCxnSpPr/>
          <p:nvPr/>
        </p:nvCxnSpPr>
        <p:spPr>
          <a:xfrm>
            <a:off x="4731237" y="3121486"/>
            <a:ext cx="295799" cy="426759"/>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a:extLst>
              <a:ext uri="{FF2B5EF4-FFF2-40B4-BE49-F238E27FC236}">
                <a16:creationId xmlns:a16="http://schemas.microsoft.com/office/drawing/2014/main" id="{F9820FDD-17B6-0790-DF32-9A319EE679CD}"/>
              </a:ext>
            </a:extLst>
          </p:cNvPr>
          <p:cNvCxnSpPr>
            <a:stCxn id="8" idx="3"/>
          </p:cNvCxnSpPr>
          <p:nvPr/>
        </p:nvCxnSpPr>
        <p:spPr>
          <a:xfrm flipV="1">
            <a:off x="4731237" y="4038699"/>
            <a:ext cx="295799" cy="426759"/>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B0A082F3-2BFE-624B-307F-911BCC2E230F}"/>
              </a:ext>
            </a:extLst>
          </p:cNvPr>
          <p:cNvCxnSpPr>
            <a:stCxn id="9" idx="1"/>
          </p:cNvCxnSpPr>
          <p:nvPr/>
        </p:nvCxnSpPr>
        <p:spPr>
          <a:xfrm flipH="1">
            <a:off x="5429916" y="2974975"/>
            <a:ext cx="300609" cy="25054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a:extLst>
              <a:ext uri="{FF2B5EF4-FFF2-40B4-BE49-F238E27FC236}">
                <a16:creationId xmlns:a16="http://schemas.microsoft.com/office/drawing/2014/main" id="{9F6B7A44-0633-CC72-7F43-82BE8CA1A8E0}"/>
              </a:ext>
            </a:extLst>
          </p:cNvPr>
          <p:cNvCxnSpPr>
            <a:stCxn id="11" idx="1"/>
          </p:cNvCxnSpPr>
          <p:nvPr/>
        </p:nvCxnSpPr>
        <p:spPr>
          <a:xfrm flipH="1" flipV="1">
            <a:off x="5429916" y="4252078"/>
            <a:ext cx="300609" cy="270632"/>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1C61889D-8EE5-4D95-AD6F-ABF9DD3A69F9}"/>
              </a:ext>
            </a:extLst>
          </p:cNvPr>
          <p:cNvCxnSpPr>
            <a:stCxn id="7" idx="2"/>
            <a:endCxn id="8" idx="0"/>
          </p:cNvCxnSpPr>
          <p:nvPr/>
        </p:nvCxnSpPr>
        <p:spPr>
          <a:xfrm flipH="1">
            <a:off x="3911359" y="3548245"/>
            <a:ext cx="1" cy="490454"/>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a:extLst>
              <a:ext uri="{FF2B5EF4-FFF2-40B4-BE49-F238E27FC236}">
                <a16:creationId xmlns:a16="http://schemas.microsoft.com/office/drawing/2014/main" id="{E86CF392-0057-7E98-EBCE-69505278B6B9}"/>
              </a:ext>
            </a:extLst>
          </p:cNvPr>
          <p:cNvCxnSpPr>
            <a:stCxn id="9" idx="3"/>
            <a:endCxn id="12" idx="1"/>
          </p:cNvCxnSpPr>
          <p:nvPr/>
        </p:nvCxnSpPr>
        <p:spPr>
          <a:xfrm>
            <a:off x="7338259" y="2974975"/>
            <a:ext cx="281723"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a:extLst>
              <a:ext uri="{FF2B5EF4-FFF2-40B4-BE49-F238E27FC236}">
                <a16:creationId xmlns:a16="http://schemas.microsoft.com/office/drawing/2014/main" id="{3866D4A2-76D5-42F8-6E9B-26FBFE38688E}"/>
              </a:ext>
            </a:extLst>
          </p:cNvPr>
          <p:cNvCxnSpPr>
            <a:stCxn id="12" idx="2"/>
            <a:endCxn id="13" idx="0"/>
          </p:cNvCxnSpPr>
          <p:nvPr/>
        </p:nvCxnSpPr>
        <p:spPr>
          <a:xfrm>
            <a:off x="8423849" y="3458986"/>
            <a:ext cx="0" cy="57971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a:extLst>
              <a:ext uri="{FF2B5EF4-FFF2-40B4-BE49-F238E27FC236}">
                <a16:creationId xmlns:a16="http://schemas.microsoft.com/office/drawing/2014/main" id="{97E3ABF7-B815-6AD0-4F8E-0105E1312C97}"/>
              </a:ext>
            </a:extLst>
          </p:cNvPr>
          <p:cNvCxnSpPr>
            <a:stCxn id="13" idx="1"/>
          </p:cNvCxnSpPr>
          <p:nvPr/>
        </p:nvCxnSpPr>
        <p:spPr>
          <a:xfrm flipH="1">
            <a:off x="7362703" y="4522710"/>
            <a:ext cx="257279"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Textfeld 22">
            <a:extLst>
              <a:ext uri="{FF2B5EF4-FFF2-40B4-BE49-F238E27FC236}">
                <a16:creationId xmlns:a16="http://schemas.microsoft.com/office/drawing/2014/main" id="{D23955DE-B2BE-3916-1623-ACBB27C47E6B}"/>
              </a:ext>
            </a:extLst>
          </p:cNvPr>
          <p:cNvSpPr txBox="1"/>
          <p:nvPr/>
        </p:nvSpPr>
        <p:spPr>
          <a:xfrm rot="5400000">
            <a:off x="7345011" y="5449182"/>
            <a:ext cx="236307" cy="249812"/>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a:ln>
                  <a:noFill/>
                </a:ln>
                <a:solidFill>
                  <a:prstClr val="black"/>
                </a:solidFill>
                <a:effectLst/>
                <a:uLnTx/>
                <a:uFillTx/>
                <a:latin typeface="Arial"/>
                <a:ea typeface="+mn-ea"/>
                <a:cs typeface="+mn-cs"/>
              </a:rPr>
              <a:t>…</a:t>
            </a:r>
          </a:p>
        </p:txBody>
      </p:sp>
      <p:sp>
        <p:nvSpPr>
          <p:cNvPr id="24" name="Textfeld 23">
            <a:extLst>
              <a:ext uri="{FF2B5EF4-FFF2-40B4-BE49-F238E27FC236}">
                <a16:creationId xmlns:a16="http://schemas.microsoft.com/office/drawing/2014/main" id="{A4A5ACFF-FEF3-2060-D611-029145143AF5}"/>
              </a:ext>
            </a:extLst>
          </p:cNvPr>
          <p:cNvSpPr txBox="1"/>
          <p:nvPr/>
        </p:nvSpPr>
        <p:spPr>
          <a:xfrm rot="5400000">
            <a:off x="7300400" y="1882047"/>
            <a:ext cx="236307" cy="249812"/>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a:ln>
                  <a:noFill/>
                </a:ln>
                <a:solidFill>
                  <a:prstClr val="black"/>
                </a:solidFill>
                <a:effectLst/>
                <a:uLnTx/>
                <a:uFillTx/>
                <a:latin typeface="Arial"/>
                <a:ea typeface="+mn-ea"/>
                <a:cs typeface="+mn-cs"/>
              </a:rPr>
              <a:t>…</a:t>
            </a:r>
          </a:p>
        </p:txBody>
      </p:sp>
      <p:pic>
        <p:nvPicPr>
          <p:cNvPr id="25" name="Grafik 24" descr="Benutzer mit einfarbiger Füllung">
            <a:extLst>
              <a:ext uri="{FF2B5EF4-FFF2-40B4-BE49-F238E27FC236}">
                <a16:creationId xmlns:a16="http://schemas.microsoft.com/office/drawing/2014/main" id="{04FE6797-4949-B243-4B84-1AD1FE46364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2314" y="2063165"/>
            <a:ext cx="914400" cy="914400"/>
          </a:xfrm>
          <a:prstGeom prst="rect">
            <a:avLst/>
          </a:prstGeom>
        </p:spPr>
      </p:pic>
      <p:pic>
        <p:nvPicPr>
          <p:cNvPr id="26" name="Grafik 25" descr="Benutzer mit einfarbiger Füllung">
            <a:extLst>
              <a:ext uri="{FF2B5EF4-FFF2-40B4-BE49-F238E27FC236}">
                <a16:creationId xmlns:a16="http://schemas.microsoft.com/office/drawing/2014/main" id="{76797769-4DE8-4CF2-5914-AB8D83FE69E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2314" y="4568287"/>
            <a:ext cx="914400" cy="914400"/>
          </a:xfrm>
          <a:prstGeom prst="rect">
            <a:avLst/>
          </a:prstGeom>
        </p:spPr>
      </p:pic>
      <p:pic>
        <p:nvPicPr>
          <p:cNvPr id="27" name="Grafik 26" descr="Benutzer mit einfarbiger Füllung">
            <a:extLst>
              <a:ext uri="{FF2B5EF4-FFF2-40B4-BE49-F238E27FC236}">
                <a16:creationId xmlns:a16="http://schemas.microsoft.com/office/drawing/2014/main" id="{F1BDDB5B-FA02-7B90-0ACB-D92FDBB3CAC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61663" y="3318057"/>
            <a:ext cx="914400" cy="914400"/>
          </a:xfrm>
          <a:prstGeom prst="rect">
            <a:avLst/>
          </a:prstGeom>
        </p:spPr>
      </p:pic>
      <p:sp>
        <p:nvSpPr>
          <p:cNvPr id="28" name="Textfeld 27">
            <a:extLst>
              <a:ext uri="{FF2B5EF4-FFF2-40B4-BE49-F238E27FC236}">
                <a16:creationId xmlns:a16="http://schemas.microsoft.com/office/drawing/2014/main" id="{C7078FDD-9D36-1B2F-CE2E-6EBC08C67693}"/>
              </a:ext>
            </a:extLst>
          </p:cNvPr>
          <p:cNvSpPr txBox="1"/>
          <p:nvPr/>
        </p:nvSpPr>
        <p:spPr>
          <a:xfrm>
            <a:off x="698995" y="3176087"/>
            <a:ext cx="981038" cy="249812"/>
          </a:xfrm>
          <a:prstGeom prst="rect">
            <a:avLst/>
          </a:prstGeom>
          <a:noFill/>
        </p:spPr>
        <p:txBody>
          <a:bodyPr wrap="non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a:ln>
                  <a:noFill/>
                </a:ln>
                <a:effectLst/>
                <a:uLnTx/>
                <a:uFillTx/>
                <a:latin typeface="Arial"/>
                <a:ea typeface="+mn-ea"/>
                <a:cs typeface="+mn-cs"/>
              </a:rPr>
              <a:t>Operators</a:t>
            </a:r>
          </a:p>
        </p:txBody>
      </p:sp>
      <p:sp>
        <p:nvSpPr>
          <p:cNvPr id="29" name="Textfeld 28">
            <a:extLst>
              <a:ext uri="{FF2B5EF4-FFF2-40B4-BE49-F238E27FC236}">
                <a16:creationId xmlns:a16="http://schemas.microsoft.com/office/drawing/2014/main" id="{6AA1567A-1856-41BA-D90C-581CB978B421}"/>
              </a:ext>
            </a:extLst>
          </p:cNvPr>
          <p:cNvSpPr txBox="1"/>
          <p:nvPr/>
        </p:nvSpPr>
        <p:spPr>
          <a:xfrm>
            <a:off x="614036" y="5343599"/>
            <a:ext cx="1150956" cy="520655"/>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err="1">
                <a:ln>
                  <a:noFill/>
                </a:ln>
                <a:effectLst/>
                <a:uLnTx/>
                <a:uFillTx/>
                <a:latin typeface="Arial"/>
                <a:ea typeface="+mn-ea"/>
                <a:cs typeface="+mn-cs"/>
              </a:rPr>
              <a:t>Consortium</a:t>
            </a:r>
            <a:br>
              <a:rPr kumimoji="0" lang="de-DE" sz="1600" b="1" i="0" u="none" strike="noStrike" kern="1200" cap="none" spc="0" normalizeH="0" baseline="0" noProof="0" dirty="0">
                <a:ln>
                  <a:noFill/>
                </a:ln>
                <a:effectLst/>
                <a:uLnTx/>
                <a:uFillTx/>
                <a:latin typeface="Arial"/>
                <a:ea typeface="+mn-ea"/>
                <a:cs typeface="+mn-cs"/>
              </a:rPr>
            </a:br>
            <a:r>
              <a:rPr kumimoji="0" lang="de-DE" sz="1600" b="1" i="0" u="none" strike="noStrike" kern="1200" cap="none" spc="0" normalizeH="0" baseline="0" noProof="0" dirty="0">
                <a:ln>
                  <a:noFill/>
                </a:ln>
                <a:effectLst/>
                <a:uLnTx/>
                <a:uFillTx/>
                <a:latin typeface="Arial"/>
                <a:ea typeface="+mn-ea"/>
                <a:cs typeface="+mn-cs"/>
              </a:rPr>
              <a:t>Members</a:t>
            </a:r>
          </a:p>
        </p:txBody>
      </p:sp>
      <p:sp>
        <p:nvSpPr>
          <p:cNvPr id="30" name="Textfeld 29">
            <a:extLst>
              <a:ext uri="{FF2B5EF4-FFF2-40B4-BE49-F238E27FC236}">
                <a16:creationId xmlns:a16="http://schemas.microsoft.com/office/drawing/2014/main" id="{339915A3-5BF8-2192-B837-3D5EE2FDAE5E}"/>
              </a:ext>
            </a:extLst>
          </p:cNvPr>
          <p:cNvSpPr txBox="1"/>
          <p:nvPr/>
        </p:nvSpPr>
        <p:spPr>
          <a:xfrm>
            <a:off x="10970883" y="4252078"/>
            <a:ext cx="569067" cy="249812"/>
          </a:xfrm>
          <a:prstGeom prst="rect">
            <a:avLst/>
          </a:prstGeom>
          <a:noFill/>
        </p:spPr>
        <p:txBody>
          <a:bodyPr wrap="non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a:ln>
                  <a:noFill/>
                </a:ln>
                <a:effectLst/>
                <a:uLnTx/>
                <a:uFillTx/>
                <a:latin typeface="Arial"/>
                <a:ea typeface="+mn-ea"/>
                <a:cs typeface="+mn-cs"/>
              </a:rPr>
              <a:t>Users</a:t>
            </a:r>
          </a:p>
        </p:txBody>
      </p:sp>
      <p:cxnSp>
        <p:nvCxnSpPr>
          <p:cNvPr id="31" name="Gerade Verbindung mit Pfeil 30">
            <a:extLst>
              <a:ext uri="{FF2B5EF4-FFF2-40B4-BE49-F238E27FC236}">
                <a16:creationId xmlns:a16="http://schemas.microsoft.com/office/drawing/2014/main" id="{6938E5F2-BD68-C4A0-4D9B-A4D8D0722D84}"/>
              </a:ext>
            </a:extLst>
          </p:cNvPr>
          <p:cNvCxnSpPr>
            <a:cxnSpLocks/>
            <a:endCxn id="5" idx="1"/>
          </p:cNvCxnSpPr>
          <p:nvPr/>
        </p:nvCxnSpPr>
        <p:spPr>
          <a:xfrm flipV="1">
            <a:off x="1680033" y="3775257"/>
            <a:ext cx="1252751" cy="12314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Gerade Verbindung mit Pfeil 31">
            <a:extLst>
              <a:ext uri="{FF2B5EF4-FFF2-40B4-BE49-F238E27FC236}">
                <a16:creationId xmlns:a16="http://schemas.microsoft.com/office/drawing/2014/main" id="{A2B504F1-10F4-33C6-406F-C60DB67905FE}"/>
              </a:ext>
            </a:extLst>
          </p:cNvPr>
          <p:cNvCxnSpPr>
            <a:endCxn id="5" idx="1"/>
          </p:cNvCxnSpPr>
          <p:nvPr/>
        </p:nvCxnSpPr>
        <p:spPr>
          <a:xfrm>
            <a:off x="1680033" y="2520365"/>
            <a:ext cx="1252751" cy="125489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Gerade Verbindung mit Pfeil 32">
            <a:extLst>
              <a:ext uri="{FF2B5EF4-FFF2-40B4-BE49-F238E27FC236}">
                <a16:creationId xmlns:a16="http://schemas.microsoft.com/office/drawing/2014/main" id="{94CB142E-66DE-E5E2-2AB6-D024E46FC230}"/>
              </a:ext>
            </a:extLst>
          </p:cNvPr>
          <p:cNvCxnSpPr>
            <a:endCxn id="5" idx="3"/>
          </p:cNvCxnSpPr>
          <p:nvPr/>
        </p:nvCxnSpPr>
        <p:spPr>
          <a:xfrm flipH="1">
            <a:off x="9777169" y="3775257"/>
            <a:ext cx="984494"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5436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1" grpId="0" animBg="1"/>
      <p:bldP spid="12" grpId="0" animBg="1"/>
      <p:bldP spid="13" grpId="0" animBg="1"/>
      <p:bldP spid="14" grpId="0" animBg="1"/>
      <p:bldP spid="23" grpId="0"/>
      <p:bldP spid="24" grpId="0"/>
      <p:bldP spid="28" grpId="0"/>
      <p:bldP spid="29" grpId="0"/>
      <p:bldP spid="3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588873" y="6634666"/>
            <a:ext cx="678071" cy="123111"/>
          </a:xfrm>
        </p:spPr>
        <p:txBody>
          <a:bodyPr/>
          <a:lstStyle/>
          <a:p>
            <a:fld id="{7B7E7033-F2A6-4AC1-B039-BEB8CBA444FC}" type="datetime4">
              <a:rPr lang="de-DE" smtClean="0">
                <a:latin typeface="FAUSans Office" panose="020B0504010101010104" pitchFamily="34" charset="77"/>
                <a:cs typeface="FAUSans Office" panose="020B0504010101010104" pitchFamily="34" charset="77"/>
              </a:rPr>
              <a:pPr/>
              <a:t>28.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8</a:t>
            </a:fld>
            <a:endParaRPr lang="de-DE">
              <a:latin typeface="FAUSans Office" panose="020B0504010101010104" pitchFamily="34" charset="77"/>
              <a:cs typeface="FAUSans Office" panose="020B0504010101010104" pitchFamily="34" charset="77"/>
            </a:endParaRPr>
          </a:p>
        </p:txBody>
      </p:sp>
      <p:sp>
        <p:nvSpPr>
          <p:cNvPr id="10" name="Titel 9">
            <a:extLst>
              <a:ext uri="{FF2B5EF4-FFF2-40B4-BE49-F238E27FC236}">
                <a16:creationId xmlns:a16="http://schemas.microsoft.com/office/drawing/2014/main" id="{5F78A223-BDAD-49EC-B5E7-DBADD099B6F2}"/>
              </a:ext>
            </a:extLst>
          </p:cNvPr>
          <p:cNvSpPr>
            <a:spLocks noGrp="1"/>
          </p:cNvSpPr>
          <p:nvPr>
            <p:ph type="title"/>
          </p:nvPr>
        </p:nvSpPr>
        <p:spPr>
          <a:xfrm>
            <a:off x="518319" y="438299"/>
            <a:ext cx="8049948" cy="997196"/>
          </a:xfrm>
        </p:spPr>
        <p:txBody>
          <a:bodyPr/>
          <a:lstStyle/>
          <a:p>
            <a:r>
              <a:rPr lang="de-DE" sz="3600" dirty="0" err="1"/>
              <a:t>Confidential</a:t>
            </a:r>
            <a:r>
              <a:rPr lang="de-DE" sz="3600" dirty="0"/>
              <a:t> </a:t>
            </a:r>
            <a:r>
              <a:rPr lang="de-DE" sz="3600" dirty="0" err="1"/>
              <a:t>Consortium</a:t>
            </a:r>
            <a:r>
              <a:rPr lang="de-DE" sz="3600" dirty="0"/>
              <a:t> Framework (CCF)</a:t>
            </a:r>
            <a:endParaRPr lang="de-DE" sz="3600" dirty="0">
              <a:latin typeface="FAUSans Office" panose="020B0504010101010104" pitchFamily="34" charset="77"/>
              <a:cs typeface="FAUSans Office" panose="020B0504010101010104" pitchFamily="34" charset="77"/>
            </a:endParaRPr>
          </a:p>
        </p:txBody>
      </p:sp>
      <p:sp>
        <p:nvSpPr>
          <p:cNvPr id="5" name="Abgerundetes Rechteck 4">
            <a:extLst>
              <a:ext uri="{FF2B5EF4-FFF2-40B4-BE49-F238E27FC236}">
                <a16:creationId xmlns:a16="http://schemas.microsoft.com/office/drawing/2014/main" id="{4AD9163A-4F8D-881B-DDCB-B6DCDB4A303B}"/>
              </a:ext>
            </a:extLst>
          </p:cNvPr>
          <p:cNvSpPr/>
          <p:nvPr/>
        </p:nvSpPr>
        <p:spPr>
          <a:xfrm>
            <a:off x="130184" y="5897530"/>
            <a:ext cx="1631021" cy="262703"/>
          </a:xfrm>
          <a:prstGeom prst="roundRect">
            <a:avLst/>
          </a:prstGeom>
          <a:solidFill>
            <a:srgbClr val="ED9D9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Transaction 1  </a:t>
            </a:r>
          </a:p>
        </p:txBody>
      </p:sp>
      <p:sp>
        <p:nvSpPr>
          <p:cNvPr id="6" name="Abgerundetes Rechteck 5">
            <a:extLst>
              <a:ext uri="{FF2B5EF4-FFF2-40B4-BE49-F238E27FC236}">
                <a16:creationId xmlns:a16="http://schemas.microsoft.com/office/drawing/2014/main" id="{E7446052-5F8F-B5FD-2472-A7A5C91A24B2}"/>
              </a:ext>
            </a:extLst>
          </p:cNvPr>
          <p:cNvSpPr/>
          <p:nvPr/>
        </p:nvSpPr>
        <p:spPr>
          <a:xfrm>
            <a:off x="259998" y="4879530"/>
            <a:ext cx="1379519" cy="599274"/>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600" dirty="0">
                <a:solidFill>
                  <a:schemeClr val="tx1"/>
                </a:solidFill>
                <a:latin typeface="Arial"/>
              </a:rPr>
              <a:t>H(1)</a:t>
            </a: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7" name="Abgerundetes Rechteck 6">
            <a:extLst>
              <a:ext uri="{FF2B5EF4-FFF2-40B4-BE49-F238E27FC236}">
                <a16:creationId xmlns:a16="http://schemas.microsoft.com/office/drawing/2014/main" id="{C10C2272-CA0B-15BE-C78A-9F3ACA0365F3}"/>
              </a:ext>
            </a:extLst>
          </p:cNvPr>
          <p:cNvSpPr/>
          <p:nvPr/>
        </p:nvSpPr>
        <p:spPr>
          <a:xfrm>
            <a:off x="1982927" y="4879530"/>
            <a:ext cx="1379519" cy="599274"/>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H(2)</a:t>
            </a:r>
          </a:p>
        </p:txBody>
      </p:sp>
      <p:sp>
        <p:nvSpPr>
          <p:cNvPr id="8" name="Abgerundetes Rechteck 7">
            <a:extLst>
              <a:ext uri="{FF2B5EF4-FFF2-40B4-BE49-F238E27FC236}">
                <a16:creationId xmlns:a16="http://schemas.microsoft.com/office/drawing/2014/main" id="{2E058B28-D18E-D743-3A01-2DF7F493A635}"/>
              </a:ext>
            </a:extLst>
          </p:cNvPr>
          <p:cNvSpPr/>
          <p:nvPr/>
        </p:nvSpPr>
        <p:spPr>
          <a:xfrm>
            <a:off x="1209068" y="3580217"/>
            <a:ext cx="1379519" cy="599274"/>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H(1,2)</a:t>
            </a:r>
          </a:p>
        </p:txBody>
      </p:sp>
      <p:sp>
        <p:nvSpPr>
          <p:cNvPr id="9" name="Abgerundetes Rechteck 8">
            <a:extLst>
              <a:ext uri="{FF2B5EF4-FFF2-40B4-BE49-F238E27FC236}">
                <a16:creationId xmlns:a16="http://schemas.microsoft.com/office/drawing/2014/main" id="{69D88C6D-EFA4-438A-6944-6055B99D9EF7}"/>
              </a:ext>
            </a:extLst>
          </p:cNvPr>
          <p:cNvSpPr/>
          <p:nvPr/>
        </p:nvSpPr>
        <p:spPr>
          <a:xfrm>
            <a:off x="4579958" y="3605074"/>
            <a:ext cx="1379519" cy="599274"/>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H(3,4)</a:t>
            </a:r>
          </a:p>
        </p:txBody>
      </p:sp>
      <p:sp>
        <p:nvSpPr>
          <p:cNvPr id="11" name="Abgerundetes Rechteck 10">
            <a:extLst>
              <a:ext uri="{FF2B5EF4-FFF2-40B4-BE49-F238E27FC236}">
                <a16:creationId xmlns:a16="http://schemas.microsoft.com/office/drawing/2014/main" id="{B4AC1DD4-CFB0-A0E8-31E6-0052D88E2AA0}"/>
              </a:ext>
            </a:extLst>
          </p:cNvPr>
          <p:cNvSpPr/>
          <p:nvPr/>
        </p:nvSpPr>
        <p:spPr>
          <a:xfrm>
            <a:off x="1855375" y="5897530"/>
            <a:ext cx="1631021" cy="262703"/>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Transaction 2</a:t>
            </a:r>
          </a:p>
        </p:txBody>
      </p:sp>
      <p:sp>
        <p:nvSpPr>
          <p:cNvPr id="12" name="Abgerundetes Rechteck 11">
            <a:extLst>
              <a:ext uri="{FF2B5EF4-FFF2-40B4-BE49-F238E27FC236}">
                <a16:creationId xmlns:a16="http://schemas.microsoft.com/office/drawing/2014/main" id="{5EA8A360-28FD-F8D4-2A9D-315E73046920}"/>
              </a:ext>
            </a:extLst>
          </p:cNvPr>
          <p:cNvSpPr/>
          <p:nvPr/>
        </p:nvSpPr>
        <p:spPr>
          <a:xfrm>
            <a:off x="3574651" y="5891024"/>
            <a:ext cx="1631021" cy="262703"/>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Transaction 3</a:t>
            </a:r>
          </a:p>
        </p:txBody>
      </p:sp>
      <p:sp>
        <p:nvSpPr>
          <p:cNvPr id="13" name="Abgerundetes Rechteck 12">
            <a:extLst>
              <a:ext uri="{FF2B5EF4-FFF2-40B4-BE49-F238E27FC236}">
                <a16:creationId xmlns:a16="http://schemas.microsoft.com/office/drawing/2014/main" id="{986F1988-536B-C592-F71B-B6B140F23AC8}"/>
              </a:ext>
            </a:extLst>
          </p:cNvPr>
          <p:cNvSpPr/>
          <p:nvPr/>
        </p:nvSpPr>
        <p:spPr>
          <a:xfrm>
            <a:off x="5296000" y="5891024"/>
            <a:ext cx="1631021" cy="262703"/>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Transaction 4</a:t>
            </a:r>
          </a:p>
        </p:txBody>
      </p:sp>
      <p:sp>
        <p:nvSpPr>
          <p:cNvPr id="14" name="Abgerundetes Rechteck 13">
            <a:extLst>
              <a:ext uri="{FF2B5EF4-FFF2-40B4-BE49-F238E27FC236}">
                <a16:creationId xmlns:a16="http://schemas.microsoft.com/office/drawing/2014/main" id="{2551908B-34D0-9EED-5C1E-E1C595101725}"/>
              </a:ext>
            </a:extLst>
          </p:cNvPr>
          <p:cNvSpPr/>
          <p:nvPr/>
        </p:nvSpPr>
        <p:spPr>
          <a:xfrm>
            <a:off x="3700625" y="4881280"/>
            <a:ext cx="1379519" cy="599274"/>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H(3)</a:t>
            </a:r>
          </a:p>
        </p:txBody>
      </p:sp>
      <p:sp>
        <p:nvSpPr>
          <p:cNvPr id="15" name="Abgerundetes Rechteck 14">
            <a:extLst>
              <a:ext uri="{FF2B5EF4-FFF2-40B4-BE49-F238E27FC236}">
                <a16:creationId xmlns:a16="http://schemas.microsoft.com/office/drawing/2014/main" id="{D98FEB39-207B-8369-1B6C-1B6EBD75DA9A}"/>
              </a:ext>
            </a:extLst>
          </p:cNvPr>
          <p:cNvSpPr/>
          <p:nvPr/>
        </p:nvSpPr>
        <p:spPr>
          <a:xfrm>
            <a:off x="5406240" y="4879530"/>
            <a:ext cx="1379519" cy="599274"/>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H(4)</a:t>
            </a:r>
          </a:p>
        </p:txBody>
      </p:sp>
      <p:sp>
        <p:nvSpPr>
          <p:cNvPr id="16" name="Abgerundetes Rechteck 15">
            <a:extLst>
              <a:ext uri="{FF2B5EF4-FFF2-40B4-BE49-F238E27FC236}">
                <a16:creationId xmlns:a16="http://schemas.microsoft.com/office/drawing/2014/main" id="{3EAF4E56-C012-D7BB-903D-6FB2544B647F}"/>
              </a:ext>
            </a:extLst>
          </p:cNvPr>
          <p:cNvSpPr/>
          <p:nvPr/>
        </p:nvSpPr>
        <p:spPr>
          <a:xfrm>
            <a:off x="7146941" y="4885050"/>
            <a:ext cx="1379519" cy="599274"/>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600" dirty="0">
                <a:solidFill>
                  <a:schemeClr val="tx1"/>
                </a:solidFill>
                <a:latin typeface="Arial"/>
              </a:rPr>
              <a:t>H(</a:t>
            </a:r>
            <a:r>
              <a:rPr kumimoji="0" lang="de-DE" sz="1600" b="0" i="0" u="none" strike="noStrike" kern="1200" cap="none" spc="0" normalizeH="0" baseline="0" noProof="0" dirty="0">
                <a:ln>
                  <a:noFill/>
                </a:ln>
                <a:solidFill>
                  <a:schemeClr val="tx1"/>
                </a:solidFill>
                <a:effectLst/>
                <a:uLnTx/>
                <a:uFillTx/>
                <a:latin typeface="Arial"/>
                <a:ea typeface="+mn-ea"/>
                <a:cs typeface="+mn-cs"/>
              </a:rPr>
              <a:t>5)</a:t>
            </a:r>
          </a:p>
        </p:txBody>
      </p:sp>
      <p:sp>
        <p:nvSpPr>
          <p:cNvPr id="17" name="Abgerundetes Rechteck 16">
            <a:extLst>
              <a:ext uri="{FF2B5EF4-FFF2-40B4-BE49-F238E27FC236}">
                <a16:creationId xmlns:a16="http://schemas.microsoft.com/office/drawing/2014/main" id="{7FBB93FC-E89E-C9A7-578D-EACDC7D67B46}"/>
              </a:ext>
            </a:extLst>
          </p:cNvPr>
          <p:cNvSpPr/>
          <p:nvPr/>
        </p:nvSpPr>
        <p:spPr>
          <a:xfrm>
            <a:off x="7021191" y="5897530"/>
            <a:ext cx="1631021" cy="262703"/>
          </a:xfrm>
          <a:prstGeom prst="roundRect">
            <a:avLst/>
          </a:prstGeom>
          <a:solidFill>
            <a:srgbClr val="ED9D9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Transaction 5 </a:t>
            </a:r>
          </a:p>
        </p:txBody>
      </p:sp>
      <p:sp>
        <p:nvSpPr>
          <p:cNvPr id="18" name="Abgerundetes Rechteck 17">
            <a:extLst>
              <a:ext uri="{FF2B5EF4-FFF2-40B4-BE49-F238E27FC236}">
                <a16:creationId xmlns:a16="http://schemas.microsoft.com/office/drawing/2014/main" id="{BBD21A3F-7C20-7473-31D4-FA2BE4B56B8C}"/>
              </a:ext>
            </a:extLst>
          </p:cNvPr>
          <p:cNvSpPr/>
          <p:nvPr/>
        </p:nvSpPr>
        <p:spPr>
          <a:xfrm>
            <a:off x="8736312" y="5897530"/>
            <a:ext cx="1631021" cy="262703"/>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Transaction 6</a:t>
            </a:r>
          </a:p>
        </p:txBody>
      </p:sp>
      <p:sp>
        <p:nvSpPr>
          <p:cNvPr id="19" name="Abgerundetes Rechteck 18">
            <a:extLst>
              <a:ext uri="{FF2B5EF4-FFF2-40B4-BE49-F238E27FC236}">
                <a16:creationId xmlns:a16="http://schemas.microsoft.com/office/drawing/2014/main" id="{AFBDCF90-39D3-BC91-F248-CC9690CA9A7F}"/>
              </a:ext>
            </a:extLst>
          </p:cNvPr>
          <p:cNvSpPr/>
          <p:nvPr/>
        </p:nvSpPr>
        <p:spPr>
          <a:xfrm>
            <a:off x="7950848" y="3578403"/>
            <a:ext cx="1379519" cy="599274"/>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H(5,6)</a:t>
            </a:r>
          </a:p>
        </p:txBody>
      </p:sp>
      <p:sp>
        <p:nvSpPr>
          <p:cNvPr id="20" name="Abgerundetes Rechteck 19">
            <a:extLst>
              <a:ext uri="{FF2B5EF4-FFF2-40B4-BE49-F238E27FC236}">
                <a16:creationId xmlns:a16="http://schemas.microsoft.com/office/drawing/2014/main" id="{D0028F50-CEB0-5115-7CF8-3D012C7E3BD2}"/>
              </a:ext>
            </a:extLst>
          </p:cNvPr>
          <p:cNvSpPr/>
          <p:nvPr/>
        </p:nvSpPr>
        <p:spPr>
          <a:xfrm>
            <a:off x="3038369" y="2445249"/>
            <a:ext cx="1379519" cy="599274"/>
          </a:xfrm>
          <a:prstGeom prst="roundRect">
            <a:avLst/>
          </a:prstGeom>
          <a:solidFill>
            <a:srgbClr val="ED9D9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H(1,2,3,4)</a:t>
            </a:r>
          </a:p>
        </p:txBody>
      </p:sp>
      <p:sp>
        <p:nvSpPr>
          <p:cNvPr id="21" name="Abgerundetes Rechteck 20">
            <a:extLst>
              <a:ext uri="{FF2B5EF4-FFF2-40B4-BE49-F238E27FC236}">
                <a16:creationId xmlns:a16="http://schemas.microsoft.com/office/drawing/2014/main" id="{7EAD8D3B-D67B-DB13-1C81-50B1886B34FA}"/>
              </a:ext>
            </a:extLst>
          </p:cNvPr>
          <p:cNvSpPr/>
          <p:nvPr/>
        </p:nvSpPr>
        <p:spPr>
          <a:xfrm>
            <a:off x="10451433" y="5897530"/>
            <a:ext cx="1631021" cy="262703"/>
          </a:xfrm>
          <a:prstGeom prst="roundRect">
            <a:avLst/>
          </a:prstGeom>
          <a:solidFill>
            <a:srgbClr val="ED9D9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Transaction 7</a:t>
            </a:r>
          </a:p>
        </p:txBody>
      </p:sp>
      <p:sp>
        <p:nvSpPr>
          <p:cNvPr id="22" name="Abgerundetes Rechteck 21">
            <a:extLst>
              <a:ext uri="{FF2B5EF4-FFF2-40B4-BE49-F238E27FC236}">
                <a16:creationId xmlns:a16="http://schemas.microsoft.com/office/drawing/2014/main" id="{BC30E7C4-2630-EDB8-F5EF-9475BC537A73}"/>
              </a:ext>
            </a:extLst>
          </p:cNvPr>
          <p:cNvSpPr/>
          <p:nvPr/>
        </p:nvSpPr>
        <p:spPr>
          <a:xfrm>
            <a:off x="8860528" y="4879530"/>
            <a:ext cx="1379519" cy="599274"/>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H(6)</a:t>
            </a:r>
          </a:p>
        </p:txBody>
      </p:sp>
      <p:sp>
        <p:nvSpPr>
          <p:cNvPr id="23" name="Abgerundetes Rechteck 22">
            <a:extLst>
              <a:ext uri="{FF2B5EF4-FFF2-40B4-BE49-F238E27FC236}">
                <a16:creationId xmlns:a16="http://schemas.microsoft.com/office/drawing/2014/main" id="{FF947909-1056-A92F-4A4B-39D4B2FE9FA5}"/>
              </a:ext>
            </a:extLst>
          </p:cNvPr>
          <p:cNvSpPr/>
          <p:nvPr/>
        </p:nvSpPr>
        <p:spPr>
          <a:xfrm>
            <a:off x="5661078" y="1382018"/>
            <a:ext cx="1379519" cy="599274"/>
          </a:xfrm>
          <a:prstGeom prst="roundRect">
            <a:avLst/>
          </a:prstGeom>
          <a:solidFill>
            <a:srgbClr val="ED9D9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Merkle Root</a:t>
            </a:r>
          </a:p>
        </p:txBody>
      </p:sp>
      <p:cxnSp>
        <p:nvCxnSpPr>
          <p:cNvPr id="24" name="Gerade Verbindung mit Pfeil 23">
            <a:extLst>
              <a:ext uri="{FF2B5EF4-FFF2-40B4-BE49-F238E27FC236}">
                <a16:creationId xmlns:a16="http://schemas.microsoft.com/office/drawing/2014/main" id="{642A9FD3-B447-D928-E144-1BBB2AB7E600}"/>
              </a:ext>
            </a:extLst>
          </p:cNvPr>
          <p:cNvCxnSpPr>
            <a:cxnSpLocks/>
            <a:stCxn id="5" idx="0"/>
            <a:endCxn id="6" idx="2"/>
          </p:cNvCxnSpPr>
          <p:nvPr/>
        </p:nvCxnSpPr>
        <p:spPr>
          <a:xfrm flipV="1">
            <a:off x="945695" y="5478804"/>
            <a:ext cx="4063" cy="41872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Gerade Verbindung mit Pfeil 24">
            <a:extLst>
              <a:ext uri="{FF2B5EF4-FFF2-40B4-BE49-F238E27FC236}">
                <a16:creationId xmlns:a16="http://schemas.microsoft.com/office/drawing/2014/main" id="{0426DE39-D08A-56D0-3EAE-AD4BF236BFFC}"/>
              </a:ext>
            </a:extLst>
          </p:cNvPr>
          <p:cNvCxnSpPr>
            <a:cxnSpLocks/>
            <a:stCxn id="6" idx="0"/>
            <a:endCxn id="8" idx="2"/>
          </p:cNvCxnSpPr>
          <p:nvPr/>
        </p:nvCxnSpPr>
        <p:spPr>
          <a:xfrm flipV="1">
            <a:off x="949758" y="4179491"/>
            <a:ext cx="949070" cy="70003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Gerade Verbindung mit Pfeil 25">
            <a:extLst>
              <a:ext uri="{FF2B5EF4-FFF2-40B4-BE49-F238E27FC236}">
                <a16:creationId xmlns:a16="http://schemas.microsoft.com/office/drawing/2014/main" id="{130DACAF-D07A-3364-C275-5F588F6647D0}"/>
              </a:ext>
            </a:extLst>
          </p:cNvPr>
          <p:cNvCxnSpPr>
            <a:cxnSpLocks/>
            <a:stCxn id="7" idx="0"/>
            <a:endCxn id="8" idx="2"/>
          </p:cNvCxnSpPr>
          <p:nvPr/>
        </p:nvCxnSpPr>
        <p:spPr>
          <a:xfrm flipH="1" flipV="1">
            <a:off x="1898828" y="4179491"/>
            <a:ext cx="773859" cy="70003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Gerade Verbindung mit Pfeil 26">
            <a:extLst>
              <a:ext uri="{FF2B5EF4-FFF2-40B4-BE49-F238E27FC236}">
                <a16:creationId xmlns:a16="http://schemas.microsoft.com/office/drawing/2014/main" id="{FEFB0897-CBA7-D829-F168-2F73DC1E664E}"/>
              </a:ext>
            </a:extLst>
          </p:cNvPr>
          <p:cNvCxnSpPr>
            <a:cxnSpLocks/>
            <a:stCxn id="14" idx="0"/>
            <a:endCxn id="9" idx="2"/>
          </p:cNvCxnSpPr>
          <p:nvPr/>
        </p:nvCxnSpPr>
        <p:spPr>
          <a:xfrm flipV="1">
            <a:off x="4390385" y="4204348"/>
            <a:ext cx="879333" cy="67693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Gerade Verbindung mit Pfeil 27">
            <a:extLst>
              <a:ext uri="{FF2B5EF4-FFF2-40B4-BE49-F238E27FC236}">
                <a16:creationId xmlns:a16="http://schemas.microsoft.com/office/drawing/2014/main" id="{784987E7-E9A5-1B40-B78A-1EB7E5ECAEA0}"/>
              </a:ext>
            </a:extLst>
          </p:cNvPr>
          <p:cNvCxnSpPr>
            <a:cxnSpLocks/>
            <a:stCxn id="15" idx="0"/>
            <a:endCxn id="9" idx="2"/>
          </p:cNvCxnSpPr>
          <p:nvPr/>
        </p:nvCxnSpPr>
        <p:spPr>
          <a:xfrm flipH="1" flipV="1">
            <a:off x="5269718" y="4204348"/>
            <a:ext cx="826282" cy="6751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a:extLst>
              <a:ext uri="{FF2B5EF4-FFF2-40B4-BE49-F238E27FC236}">
                <a16:creationId xmlns:a16="http://schemas.microsoft.com/office/drawing/2014/main" id="{7A3BDD82-0277-9CAF-9740-36F4D3B9C173}"/>
              </a:ext>
            </a:extLst>
          </p:cNvPr>
          <p:cNvCxnSpPr>
            <a:cxnSpLocks/>
            <a:stCxn id="16" idx="0"/>
            <a:endCxn id="19" idx="2"/>
          </p:cNvCxnSpPr>
          <p:nvPr/>
        </p:nvCxnSpPr>
        <p:spPr>
          <a:xfrm flipV="1">
            <a:off x="7836701" y="4177677"/>
            <a:ext cx="803907" cy="7073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Gerade Verbindung mit Pfeil 29">
            <a:extLst>
              <a:ext uri="{FF2B5EF4-FFF2-40B4-BE49-F238E27FC236}">
                <a16:creationId xmlns:a16="http://schemas.microsoft.com/office/drawing/2014/main" id="{7FD7305B-54AD-D57D-9632-D19F5CCC7922}"/>
              </a:ext>
            </a:extLst>
          </p:cNvPr>
          <p:cNvCxnSpPr>
            <a:cxnSpLocks/>
            <a:stCxn id="22" idx="0"/>
            <a:endCxn id="19" idx="2"/>
          </p:cNvCxnSpPr>
          <p:nvPr/>
        </p:nvCxnSpPr>
        <p:spPr>
          <a:xfrm flipH="1" flipV="1">
            <a:off x="8640608" y="4177677"/>
            <a:ext cx="909680" cy="70185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Gerade Verbindung mit Pfeil 30">
            <a:extLst>
              <a:ext uri="{FF2B5EF4-FFF2-40B4-BE49-F238E27FC236}">
                <a16:creationId xmlns:a16="http://schemas.microsoft.com/office/drawing/2014/main" id="{E5600D42-56FA-AF10-D794-9D1FB2966B94}"/>
              </a:ext>
            </a:extLst>
          </p:cNvPr>
          <p:cNvCxnSpPr>
            <a:cxnSpLocks/>
            <a:stCxn id="8" idx="0"/>
            <a:endCxn id="20" idx="2"/>
          </p:cNvCxnSpPr>
          <p:nvPr/>
        </p:nvCxnSpPr>
        <p:spPr>
          <a:xfrm flipV="1">
            <a:off x="1898828" y="3044523"/>
            <a:ext cx="1829301" cy="5356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Gerade Verbindung mit Pfeil 31">
            <a:extLst>
              <a:ext uri="{FF2B5EF4-FFF2-40B4-BE49-F238E27FC236}">
                <a16:creationId xmlns:a16="http://schemas.microsoft.com/office/drawing/2014/main" id="{53A1D2EC-9C3D-678A-6F95-1AF118C94670}"/>
              </a:ext>
            </a:extLst>
          </p:cNvPr>
          <p:cNvCxnSpPr>
            <a:cxnSpLocks/>
            <a:stCxn id="9" idx="0"/>
            <a:endCxn id="20" idx="2"/>
          </p:cNvCxnSpPr>
          <p:nvPr/>
        </p:nvCxnSpPr>
        <p:spPr>
          <a:xfrm flipH="1" flipV="1">
            <a:off x="3728129" y="3044523"/>
            <a:ext cx="1541589" cy="56055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Gerade Verbindung mit Pfeil 32">
            <a:extLst>
              <a:ext uri="{FF2B5EF4-FFF2-40B4-BE49-F238E27FC236}">
                <a16:creationId xmlns:a16="http://schemas.microsoft.com/office/drawing/2014/main" id="{E0590E72-AB50-4DE2-E5F6-E60766A11AE8}"/>
              </a:ext>
            </a:extLst>
          </p:cNvPr>
          <p:cNvCxnSpPr>
            <a:cxnSpLocks/>
            <a:stCxn id="20" idx="0"/>
            <a:endCxn id="23" idx="2"/>
          </p:cNvCxnSpPr>
          <p:nvPr/>
        </p:nvCxnSpPr>
        <p:spPr>
          <a:xfrm flipV="1">
            <a:off x="3728129" y="1981292"/>
            <a:ext cx="2622709" cy="46395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Gerade Verbindung mit Pfeil 33">
            <a:extLst>
              <a:ext uri="{FF2B5EF4-FFF2-40B4-BE49-F238E27FC236}">
                <a16:creationId xmlns:a16="http://schemas.microsoft.com/office/drawing/2014/main" id="{76D22C1C-0F24-368F-0DF9-45D5A9FF8456}"/>
              </a:ext>
            </a:extLst>
          </p:cNvPr>
          <p:cNvCxnSpPr>
            <a:cxnSpLocks/>
            <a:stCxn id="19" idx="0"/>
            <a:endCxn id="23" idx="2"/>
          </p:cNvCxnSpPr>
          <p:nvPr/>
        </p:nvCxnSpPr>
        <p:spPr>
          <a:xfrm flipH="1" flipV="1">
            <a:off x="6350838" y="1981292"/>
            <a:ext cx="2289770" cy="159711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Gerade Verbindung mit Pfeil 34">
            <a:extLst>
              <a:ext uri="{FF2B5EF4-FFF2-40B4-BE49-F238E27FC236}">
                <a16:creationId xmlns:a16="http://schemas.microsoft.com/office/drawing/2014/main" id="{51A697E1-ADB0-A65B-1523-E9180F308325}"/>
              </a:ext>
            </a:extLst>
          </p:cNvPr>
          <p:cNvCxnSpPr>
            <a:stCxn id="11" idx="0"/>
            <a:endCxn id="7" idx="2"/>
          </p:cNvCxnSpPr>
          <p:nvPr/>
        </p:nvCxnSpPr>
        <p:spPr>
          <a:xfrm flipV="1">
            <a:off x="2670886" y="5478804"/>
            <a:ext cx="1801" cy="41872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Gerade Verbindung mit Pfeil 35">
            <a:extLst>
              <a:ext uri="{FF2B5EF4-FFF2-40B4-BE49-F238E27FC236}">
                <a16:creationId xmlns:a16="http://schemas.microsoft.com/office/drawing/2014/main" id="{11F69CC3-2522-B9CE-3C9D-45ABB8FC0C76}"/>
              </a:ext>
            </a:extLst>
          </p:cNvPr>
          <p:cNvCxnSpPr>
            <a:stCxn id="12" idx="0"/>
            <a:endCxn id="14" idx="2"/>
          </p:cNvCxnSpPr>
          <p:nvPr/>
        </p:nvCxnSpPr>
        <p:spPr>
          <a:xfrm flipV="1">
            <a:off x="4390162" y="5480554"/>
            <a:ext cx="223" cy="4104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Gerade Verbindung mit Pfeil 36">
            <a:extLst>
              <a:ext uri="{FF2B5EF4-FFF2-40B4-BE49-F238E27FC236}">
                <a16:creationId xmlns:a16="http://schemas.microsoft.com/office/drawing/2014/main" id="{B2884CE9-ED9A-A57F-AFD5-1EB8E30E16EF}"/>
              </a:ext>
            </a:extLst>
          </p:cNvPr>
          <p:cNvCxnSpPr>
            <a:stCxn id="13" idx="0"/>
            <a:endCxn id="15" idx="2"/>
          </p:cNvCxnSpPr>
          <p:nvPr/>
        </p:nvCxnSpPr>
        <p:spPr>
          <a:xfrm flipH="1" flipV="1">
            <a:off x="6096000" y="5478804"/>
            <a:ext cx="15511" cy="41222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Gerade Verbindung mit Pfeil 37">
            <a:extLst>
              <a:ext uri="{FF2B5EF4-FFF2-40B4-BE49-F238E27FC236}">
                <a16:creationId xmlns:a16="http://schemas.microsoft.com/office/drawing/2014/main" id="{1C56256A-1D77-BD51-0694-12D7BAF2E74E}"/>
              </a:ext>
            </a:extLst>
          </p:cNvPr>
          <p:cNvCxnSpPr>
            <a:stCxn id="17" idx="0"/>
            <a:endCxn id="16" idx="2"/>
          </p:cNvCxnSpPr>
          <p:nvPr/>
        </p:nvCxnSpPr>
        <p:spPr>
          <a:xfrm flipH="1" flipV="1">
            <a:off x="7836701" y="5484324"/>
            <a:ext cx="1" cy="41320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Gerade Verbindung mit Pfeil 38">
            <a:extLst>
              <a:ext uri="{FF2B5EF4-FFF2-40B4-BE49-F238E27FC236}">
                <a16:creationId xmlns:a16="http://schemas.microsoft.com/office/drawing/2014/main" id="{0A7100CA-056A-014C-7CA8-5C7697C2CB29}"/>
              </a:ext>
            </a:extLst>
          </p:cNvPr>
          <p:cNvCxnSpPr>
            <a:stCxn id="18" idx="0"/>
            <a:endCxn id="22" idx="2"/>
          </p:cNvCxnSpPr>
          <p:nvPr/>
        </p:nvCxnSpPr>
        <p:spPr>
          <a:xfrm flipH="1" flipV="1">
            <a:off x="9550288" y="5478804"/>
            <a:ext cx="1535" cy="41872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Gewinkelte Verbindung 39">
            <a:extLst>
              <a:ext uri="{FF2B5EF4-FFF2-40B4-BE49-F238E27FC236}">
                <a16:creationId xmlns:a16="http://schemas.microsoft.com/office/drawing/2014/main" id="{3400A7BD-4D27-67A4-9371-5CF3BC0E35F8}"/>
              </a:ext>
            </a:extLst>
          </p:cNvPr>
          <p:cNvCxnSpPr>
            <a:stCxn id="23" idx="3"/>
            <a:endCxn id="21" idx="0"/>
          </p:cNvCxnSpPr>
          <p:nvPr/>
        </p:nvCxnSpPr>
        <p:spPr>
          <a:xfrm>
            <a:off x="7040597" y="1681655"/>
            <a:ext cx="4226347" cy="4215875"/>
          </a:xfrm>
          <a:prstGeom prst="bentConnector2">
            <a:avLst/>
          </a:prstGeom>
          <a:ln w="12700">
            <a:solidFill>
              <a:srgbClr val="ED9D9A"/>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7015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4" grpId="0" animBg="1"/>
      <p:bldP spid="15" grpId="0" animBg="1"/>
      <p:bldP spid="16" grpId="0" animBg="1"/>
      <p:bldP spid="19" grpId="0" animBg="1"/>
      <p:bldP spid="20" grpId="0" animBg="1"/>
      <p:bldP spid="21" grpId="0" animBg="1"/>
      <p:bldP spid="22" grpId="0" animBg="1"/>
      <p:bldP spid="2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588873" y="6634666"/>
            <a:ext cx="678071" cy="123111"/>
          </a:xfrm>
        </p:spPr>
        <p:txBody>
          <a:bodyPr/>
          <a:lstStyle/>
          <a:p>
            <a:fld id="{7B7E7033-F2A6-4AC1-B039-BEB8CBA444FC}" type="datetime4">
              <a:rPr lang="de-DE" smtClean="0">
                <a:latin typeface="FAUSans Office" panose="020B0504010101010104" pitchFamily="34" charset="77"/>
                <a:cs typeface="FAUSans Office" panose="020B0504010101010104" pitchFamily="34" charset="77"/>
              </a:rPr>
              <a:pPr/>
              <a:t>25.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9</a:t>
            </a:fld>
            <a:endParaRPr lang="de-DE">
              <a:latin typeface="FAUSans Office" panose="020B0504010101010104" pitchFamily="34" charset="77"/>
              <a:cs typeface="FAUSans Office" panose="020B0504010101010104" pitchFamily="34" charset="77"/>
            </a:endParaRPr>
          </a:p>
        </p:txBody>
      </p:sp>
      <p:sp>
        <p:nvSpPr>
          <p:cNvPr id="10" name="Titel 9">
            <a:extLst>
              <a:ext uri="{FF2B5EF4-FFF2-40B4-BE49-F238E27FC236}">
                <a16:creationId xmlns:a16="http://schemas.microsoft.com/office/drawing/2014/main" id="{5F78A223-BDAD-49EC-B5E7-DBADD099B6F2}"/>
              </a:ext>
            </a:extLst>
          </p:cNvPr>
          <p:cNvSpPr>
            <a:spLocks noGrp="1"/>
          </p:cNvSpPr>
          <p:nvPr>
            <p:ph type="title"/>
          </p:nvPr>
        </p:nvSpPr>
        <p:spPr>
          <a:xfrm>
            <a:off x="518318" y="301185"/>
            <a:ext cx="6844385" cy="332399"/>
          </a:xfrm>
        </p:spPr>
        <p:txBody>
          <a:bodyPr/>
          <a:lstStyle/>
          <a:p>
            <a:r>
              <a:rPr lang="de-DE" dirty="0"/>
              <a:t>CCF</a:t>
            </a:r>
            <a:endParaRPr lang="de-DE" dirty="0">
              <a:latin typeface="FAUSans Office" panose="020B0504010101010104" pitchFamily="34" charset="77"/>
              <a:cs typeface="FAUSans Office" panose="020B0504010101010104" pitchFamily="34" charset="77"/>
            </a:endParaRPr>
          </a:p>
        </p:txBody>
      </p:sp>
      <p:sp>
        <p:nvSpPr>
          <p:cNvPr id="17" name="Bildplatzhalter 16">
            <a:extLst>
              <a:ext uri="{FF2B5EF4-FFF2-40B4-BE49-F238E27FC236}">
                <a16:creationId xmlns:a16="http://schemas.microsoft.com/office/drawing/2014/main" id="{1A3E509A-0E9E-4B5A-8AD3-B5C8DDF55E93}"/>
              </a:ext>
            </a:extLst>
          </p:cNvPr>
          <p:cNvSpPr>
            <a:spLocks noGrp="1"/>
          </p:cNvSpPr>
          <p:nvPr>
            <p:ph type="pic" sz="quarter" idx="38"/>
          </p:nvPr>
        </p:nvSpPr>
        <p:spPr/>
        <p:txBody>
          <a:bodyPr/>
          <a:lstStyle/>
          <a:p>
            <a:endParaRPr lang="de-DE"/>
          </a:p>
        </p:txBody>
      </p:sp>
      <p:sp>
        <p:nvSpPr>
          <p:cNvPr id="12" name="Textplatzhalter 11">
            <a:extLst>
              <a:ext uri="{FF2B5EF4-FFF2-40B4-BE49-F238E27FC236}">
                <a16:creationId xmlns:a16="http://schemas.microsoft.com/office/drawing/2014/main" id="{508D5002-CE98-4178-9670-FF84A064E91A}"/>
              </a:ext>
            </a:extLst>
          </p:cNvPr>
          <p:cNvSpPr>
            <a:spLocks noGrp="1"/>
          </p:cNvSpPr>
          <p:nvPr>
            <p:ph type="body" sz="quarter" idx="37"/>
          </p:nvPr>
        </p:nvSpPr>
        <p:spPr>
          <a:xfrm>
            <a:off x="517525" y="687388"/>
            <a:ext cx="6845300" cy="257250"/>
          </a:xfrm>
        </p:spPr>
        <p:txBody>
          <a:bodyPr/>
          <a:lstStyle/>
          <a:p>
            <a:r>
              <a:rPr lang="en-US" dirty="0"/>
              <a:t>Reconfiguration</a:t>
            </a:r>
            <a:endParaRPr lang="en-US" dirty="0">
              <a:latin typeface="FAUSans Office" panose="020B0504010101010104" pitchFamily="34" charset="77"/>
              <a:cs typeface="FAUSans Office" panose="020B0504010101010104" pitchFamily="34" charset="77"/>
            </a:endParaRPr>
          </a:p>
        </p:txBody>
      </p:sp>
      <p:sp>
        <p:nvSpPr>
          <p:cNvPr id="5" name="Textfeld 4">
            <a:extLst>
              <a:ext uri="{FF2B5EF4-FFF2-40B4-BE49-F238E27FC236}">
                <a16:creationId xmlns:a16="http://schemas.microsoft.com/office/drawing/2014/main" id="{14445F37-8D7F-777F-3ECB-8A5D2CC0F487}"/>
              </a:ext>
            </a:extLst>
          </p:cNvPr>
          <p:cNvSpPr txBox="1"/>
          <p:nvPr/>
        </p:nvSpPr>
        <p:spPr>
          <a:xfrm>
            <a:off x="806824" y="1918447"/>
            <a:ext cx="2556790" cy="674544"/>
          </a:xfrm>
          <a:prstGeom prst="rect">
            <a:avLst/>
          </a:prstGeom>
          <a:noFill/>
        </p:spPr>
        <p:txBody>
          <a:bodyPr wrap="none" lIns="0" tIns="0" rIns="0" bIns="0" rtlCol="0">
            <a:spAutoFit/>
          </a:bodyPr>
          <a:lstStyle/>
          <a:p>
            <a:pPr marL="285750" marR="0" indent="-285750" algn="l" defTabSz="914400" rtl="0" eaLnBrk="1" fontAlgn="auto" latinLnBrk="0" hangingPunct="1">
              <a:lnSpc>
                <a:spcPct val="110000"/>
              </a:lnSpc>
              <a:spcBef>
                <a:spcPts val="0"/>
              </a:spcBef>
              <a:spcAft>
                <a:spcPts val="1200"/>
              </a:spcAft>
              <a:buClrTx/>
              <a:buSzTx/>
              <a:buFont typeface="Arial" panose="020B0604020202020204" pitchFamily="34" charset="0"/>
              <a:buChar char="•"/>
              <a:tabLst/>
            </a:pPr>
            <a:r>
              <a:rPr kumimoji="0" lang="de-DE" sz="1600" b="0" i="0" u="none" strike="noStrike" kern="1200" cap="none" spc="0" normalizeH="0" baseline="0" noProof="0" dirty="0" err="1">
                <a:ln>
                  <a:noFill/>
                </a:ln>
                <a:solidFill>
                  <a:prstClr val="black"/>
                </a:solidFill>
                <a:effectLst/>
                <a:uLnTx/>
                <a:uFillTx/>
                <a:latin typeface="Arial"/>
                <a:ea typeface="+mn-ea"/>
                <a:cs typeface="+mn-cs"/>
              </a:rPr>
              <a:t>Handled</a:t>
            </a:r>
            <a:r>
              <a:rPr kumimoji="0" lang="de-DE" sz="1600" b="0" i="0" u="none" strike="noStrike" kern="1200" cap="none" spc="0" normalizeH="0" baseline="0" noProof="0" dirty="0">
                <a:ln>
                  <a:noFill/>
                </a:ln>
                <a:solidFill>
                  <a:prstClr val="black"/>
                </a:solidFill>
                <a:effectLst/>
                <a:uLnTx/>
                <a:uFillTx/>
                <a:latin typeface="Arial"/>
                <a:ea typeface="+mn-ea"/>
                <a:cs typeface="+mn-cs"/>
              </a:rPr>
              <a:t> </a:t>
            </a:r>
            <a:r>
              <a:rPr kumimoji="0" lang="de-DE" sz="1600" b="0" i="0" u="none" strike="noStrike" kern="1200" cap="none" spc="0" normalizeH="0" baseline="0" noProof="0" dirty="0" err="1">
                <a:ln>
                  <a:noFill/>
                </a:ln>
                <a:solidFill>
                  <a:prstClr val="black"/>
                </a:solidFill>
                <a:effectLst/>
                <a:uLnTx/>
                <a:uFillTx/>
                <a:latin typeface="Arial"/>
                <a:ea typeface="+mn-ea"/>
                <a:cs typeface="+mn-cs"/>
              </a:rPr>
              <a:t>as</a:t>
            </a:r>
            <a:r>
              <a:rPr kumimoji="0" lang="de-DE" sz="1600" b="0" i="0" u="none" strike="noStrike" kern="1200" cap="none" spc="0" normalizeH="0" baseline="0" noProof="0" dirty="0">
                <a:ln>
                  <a:noFill/>
                </a:ln>
                <a:solidFill>
                  <a:prstClr val="black"/>
                </a:solidFill>
                <a:effectLst/>
                <a:uLnTx/>
                <a:uFillTx/>
                <a:latin typeface="Arial"/>
                <a:ea typeface="+mn-ea"/>
                <a:cs typeface="+mn-cs"/>
              </a:rPr>
              <a:t> a </a:t>
            </a:r>
            <a:r>
              <a:rPr kumimoji="0" lang="de-DE" sz="1600" b="0" i="0" u="none" strike="noStrike" kern="1200" cap="none" spc="0" normalizeH="0" baseline="0" noProof="0" dirty="0" err="1">
                <a:ln>
                  <a:noFill/>
                </a:ln>
                <a:solidFill>
                  <a:prstClr val="black"/>
                </a:solidFill>
                <a:effectLst/>
                <a:uLnTx/>
                <a:uFillTx/>
                <a:latin typeface="Arial"/>
                <a:ea typeface="+mn-ea"/>
                <a:cs typeface="+mn-cs"/>
              </a:rPr>
              <a:t>transaction</a:t>
            </a:r>
            <a:endParaRPr kumimoji="0" lang="de-DE" sz="1600" b="0" i="0" u="none" strike="noStrike" kern="1200" cap="none" spc="0" normalizeH="0" baseline="0" noProof="0" dirty="0">
              <a:ln>
                <a:noFill/>
              </a:ln>
              <a:solidFill>
                <a:prstClr val="black"/>
              </a:solidFill>
              <a:effectLst/>
              <a:uLnTx/>
              <a:uFillTx/>
              <a:latin typeface="Arial"/>
              <a:ea typeface="+mn-ea"/>
              <a:cs typeface="+mn-cs"/>
            </a:endParaRPr>
          </a:p>
          <a:p>
            <a:pPr marL="285750" marR="0" indent="-285750" algn="l" defTabSz="914400" rtl="0" eaLnBrk="1" fontAlgn="auto" latinLnBrk="0" hangingPunct="1">
              <a:lnSpc>
                <a:spcPct val="110000"/>
              </a:lnSpc>
              <a:spcBef>
                <a:spcPts val="0"/>
              </a:spcBef>
              <a:spcAft>
                <a:spcPts val="1200"/>
              </a:spcAft>
              <a:buClrTx/>
              <a:buSzTx/>
              <a:buFont typeface="Arial" panose="020B0604020202020204" pitchFamily="34" charset="0"/>
              <a:buChar char="•"/>
              <a:tabLst/>
            </a:pPr>
            <a:r>
              <a:rPr lang="de-DE" sz="1600" dirty="0">
                <a:solidFill>
                  <a:prstClr val="black"/>
                </a:solidFill>
                <a:latin typeface="Arial"/>
              </a:rPr>
              <a:t>Can </a:t>
            </a:r>
            <a:r>
              <a:rPr lang="de-DE" sz="1600" dirty="0" err="1">
                <a:solidFill>
                  <a:prstClr val="black"/>
                </a:solidFill>
                <a:latin typeface="Arial"/>
              </a:rPr>
              <a:t>be</a:t>
            </a:r>
            <a:r>
              <a:rPr lang="de-DE" sz="1600" dirty="0">
                <a:solidFill>
                  <a:prstClr val="black"/>
                </a:solidFill>
                <a:latin typeface="Arial"/>
              </a:rPr>
              <a:t> </a:t>
            </a:r>
            <a:r>
              <a:rPr lang="de-DE" sz="1600" dirty="0" err="1">
                <a:solidFill>
                  <a:prstClr val="black"/>
                </a:solidFill>
                <a:latin typeface="Arial"/>
              </a:rPr>
              <a:t>rolled</a:t>
            </a:r>
            <a:r>
              <a:rPr lang="de-DE" sz="1600" dirty="0">
                <a:solidFill>
                  <a:prstClr val="black"/>
                </a:solidFill>
                <a:latin typeface="Arial"/>
              </a:rPr>
              <a:t> back</a:t>
            </a:r>
            <a:endParaRPr kumimoji="0" lang="de-DE" sz="16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4256266907"/>
      </p:ext>
    </p:extLst>
  </p:cSld>
  <p:clrMapOvr>
    <a:masterClrMapping/>
  </p:clrMapOvr>
</p:sld>
</file>

<file path=ppt/theme/theme1.xml><?xml version="1.0" encoding="utf-8"?>
<a:theme xmlns:a="http://schemas.openxmlformats.org/drawingml/2006/main" name="FAU - Technische Fakultät">
  <a:themeElements>
    <a:clrScheme name="FAU - Grau">
      <a:dk1>
        <a:sysClr val="windowText" lastClr="000000"/>
      </a:dk1>
      <a:lt1>
        <a:srgbClr val="FFFFFF"/>
      </a:lt1>
      <a:dk2>
        <a:srgbClr val="8C9FB1"/>
      </a:dk2>
      <a:lt2>
        <a:srgbClr val="FFFFFF"/>
      </a:lt2>
      <a:accent1>
        <a:srgbClr val="7F7F7F"/>
      </a:accent1>
      <a:accent2>
        <a:srgbClr val="204251"/>
      </a:accent2>
      <a:accent3>
        <a:srgbClr val="2F586E"/>
      </a:accent3>
      <a:accent4>
        <a:srgbClr val="8C9FB1"/>
      </a:accent4>
      <a:accent5>
        <a:srgbClr val="C2D0DC"/>
      </a:accent5>
      <a:accent6>
        <a:srgbClr val="C7C7C7"/>
      </a:accent6>
      <a:hlink>
        <a:srgbClr val="2F586E"/>
      </a:hlink>
      <a:folHlink>
        <a:srgbClr val="000000"/>
      </a:folHlink>
    </a:clrScheme>
    <a:fontScheme name="FAU">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6"/>
        </a:solidFill>
        <a:ln>
          <a:noFill/>
        </a:ln>
      </a:spPr>
      <a:bodyPr lIns="180000" tIns="180000" rIns="180000" bIns="180000" rtlCol="0" anchor="ctr"/>
      <a:lstStyle>
        <a:def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defRPr kumimoji="0" sz="1600" b="0" i="0" u="none" strike="noStrike" kern="1200" cap="none" spc="0" normalizeH="0" baseline="0" noProof="0" dirty="0" smtClean="0">
            <a:ln>
              <a:noFill/>
            </a:ln>
            <a:solidFill>
              <a:schemeClr val="tx1"/>
            </a:solidFill>
            <a:effectLst/>
            <a:uLnTx/>
            <a:uFillTx/>
            <a:latin typeface="Arial"/>
            <a:ea typeface="+mn-ea"/>
            <a:cs typeface="+mn-cs"/>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6"/>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defRPr kumimoji="0" sz="1600" b="0" i="0" u="none" strike="noStrike" kern="1200" cap="none" spc="0" normalizeH="0" baseline="0" noProof="0" dirty="0" smtClean="0">
            <a:ln>
              <a:noFill/>
            </a:ln>
            <a:solidFill>
              <a:prstClr val="black"/>
            </a:solidFill>
            <a:effectLst/>
            <a:uLnTx/>
            <a:uFillTx/>
            <a:latin typeface="Arial"/>
            <a:ea typeface="+mn-ea"/>
            <a:cs typeface="+mn-cs"/>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B7C64748B88E4F4A81E78C320064AA18" ma:contentTypeVersion="13" ma:contentTypeDescription="Ein neues Dokument erstellen." ma:contentTypeScope="" ma:versionID="7d7fe78eff81fbacf66dc0ff6aeec5a3">
  <xsd:schema xmlns:xsd="http://www.w3.org/2001/XMLSchema" xmlns:xs="http://www.w3.org/2001/XMLSchema" xmlns:p="http://schemas.microsoft.com/office/2006/metadata/properties" xmlns:ns2="e1a9e197-d112-4abb-aa0c-4ed035d690a3" xmlns:ns3="5d4c14f1-5e26-4315-944b-e10ebb29e5be" targetNamespace="http://schemas.microsoft.com/office/2006/metadata/properties" ma:root="true" ma:fieldsID="798e591f6d3205a21a5c8f3fdff7cfef" ns2:_="" ns3:_="">
    <xsd:import namespace="e1a9e197-d112-4abb-aa0c-4ed035d690a3"/>
    <xsd:import namespace="5d4c14f1-5e26-4315-944b-e10ebb29e5b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AutoKeyPoints" minOccurs="0"/>
                <xsd:element ref="ns2:MediaServiceKeyPoints" minOccurs="0"/>
                <xsd:element ref="ns2:MediaServiceLocatio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a9e197-d112-4abb-aa0c-4ed035d690a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d4c14f1-5e26-4315-944b-e10ebb29e5be" elementFormDefault="qualified">
    <xsd:import namespace="http://schemas.microsoft.com/office/2006/documentManagement/types"/>
    <xsd:import namespace="http://schemas.microsoft.com/office/infopath/2007/PartnerControls"/>
    <xsd:element name="SharedWithUsers" ma:index="18"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Freigegeben für -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C1A7FE3-81F7-4596-A188-3EE8D4188E1F}">
  <ds:schemaRefs>
    <ds:schemaRef ds:uri="http://www.w3.org/XML/1998/namespace"/>
    <ds:schemaRef ds:uri="http://schemas.microsoft.com/office/2006/metadata/properties"/>
    <ds:schemaRef ds:uri="http://schemas.microsoft.com/office/2006/documentManagement/types"/>
    <ds:schemaRef ds:uri="fb85ab14-7e8c-4c52-9b70-946b4c29b102"/>
    <ds:schemaRef ds:uri="http://purl.org/dc/dcmitype/"/>
    <ds:schemaRef ds:uri="http://schemas.microsoft.com/office/infopath/2007/PartnerControls"/>
    <ds:schemaRef ds:uri="http://purl.org/dc/terms/"/>
    <ds:schemaRef ds:uri="http://purl.org/dc/elements/1.1/"/>
    <ds:schemaRef ds:uri="http://schemas.openxmlformats.org/package/2006/metadata/core-properties"/>
    <ds:schemaRef ds:uri="484bbf3a-33cc-4cbe-8ce2-0ccc6fd65326"/>
  </ds:schemaRefs>
</ds:datastoreItem>
</file>

<file path=customXml/itemProps2.xml><?xml version="1.0" encoding="utf-8"?>
<ds:datastoreItem xmlns:ds="http://schemas.openxmlformats.org/officeDocument/2006/customXml" ds:itemID="{E457329C-FB5F-4A4D-B331-82D30E9A7432}">
  <ds:schemaRefs>
    <ds:schemaRef ds:uri="http://schemas.microsoft.com/sharepoint/v3/contenttype/forms"/>
  </ds:schemaRefs>
</ds:datastoreItem>
</file>

<file path=customXml/itemProps3.xml><?xml version="1.0" encoding="utf-8"?>
<ds:datastoreItem xmlns:ds="http://schemas.openxmlformats.org/officeDocument/2006/customXml" ds:itemID="{CDFBE955-EBBF-441B-94AE-DC551CE167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1a9e197-d112-4abb-aa0c-4ed035d690a3"/>
    <ds:schemaRef ds:uri="5d4c14f1-5e26-4315-944b-e10ebb29e5b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1957</Words>
  <Application>Microsoft Macintosh PowerPoint</Application>
  <PresentationFormat>Breitbild</PresentationFormat>
  <Paragraphs>504</Paragraphs>
  <Slides>42</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42</vt:i4>
      </vt:variant>
    </vt:vector>
  </HeadingPairs>
  <TitlesOfParts>
    <vt:vector size="47" baseType="lpstr">
      <vt:lpstr>Arial</vt:lpstr>
      <vt:lpstr>Calibri</vt:lpstr>
      <vt:lpstr>FAUSans Office</vt:lpstr>
      <vt:lpstr>Symbol</vt:lpstr>
      <vt:lpstr>FAU - Technische Fakultät</vt:lpstr>
      <vt:lpstr>Confidential Cloud Services</vt:lpstr>
      <vt:lpstr>PowerPoint-Präsentation</vt:lpstr>
      <vt:lpstr>Storing Data In The Cloud</vt:lpstr>
      <vt:lpstr>CIA Triad</vt:lpstr>
      <vt:lpstr>Overview</vt:lpstr>
      <vt:lpstr>Confidential Consortium Framework (CCF)</vt:lpstr>
      <vt:lpstr>Confidential Consortium Framework (CCF)</vt:lpstr>
      <vt:lpstr>Confidential Consortium Framework (CCF)</vt:lpstr>
      <vt:lpstr>CCF</vt:lpstr>
      <vt:lpstr>Nimble</vt:lpstr>
      <vt:lpstr>Nimble</vt:lpstr>
      <vt:lpstr>Nimble</vt:lpstr>
      <vt:lpstr>Rollback Protection</vt:lpstr>
      <vt:lpstr>Conclusion</vt:lpstr>
      <vt:lpstr>Agenda</vt:lpstr>
      <vt:lpstr>Agenda | mit Bild</vt:lpstr>
      <vt:lpstr>CIA Triad</vt:lpstr>
      <vt:lpstr>Kapiteltrenner Mehrzeilig möglich</vt:lpstr>
      <vt:lpstr>Textfolie</vt:lpstr>
      <vt:lpstr>Textfolie | zweispaltig</vt:lpstr>
      <vt:lpstr>Textfolie | dreispaltig</vt:lpstr>
      <vt:lpstr>CCF</vt:lpstr>
      <vt:lpstr>CCF</vt:lpstr>
      <vt:lpstr>CCF</vt:lpstr>
      <vt:lpstr>Bild- Textfolie</vt:lpstr>
      <vt:lpstr>PowerPoint-Präsentation</vt:lpstr>
      <vt:lpstr>Bildfolie</vt:lpstr>
      <vt:lpstr>Bildfolie | zweispaltig</vt:lpstr>
      <vt:lpstr>Bildfolie | dreispaltig</vt:lpstr>
      <vt:lpstr>Inhaltsfolie | Säulendiagramm</vt:lpstr>
      <vt:lpstr>Inhaltsfolie mit Text | Säulendiagramm</vt:lpstr>
      <vt:lpstr>Inhaltsfolie | Torten- &amp; Ringdiagramm</vt:lpstr>
      <vt:lpstr>Inhaltsfolie mit Text | Torten- &amp; Ringdiagramm</vt:lpstr>
      <vt:lpstr>Inhaltsfolie mit Text | Torten- &amp; Ringdiagramm</vt:lpstr>
      <vt:lpstr>Inhaltsfolie | Tabellenbeispiel</vt:lpstr>
      <vt:lpstr>Inhaltsfolie mit Text | Tabellenbeispiel</vt:lpstr>
      <vt:lpstr>Folie zur freien Gestaltung | Grau</vt:lpstr>
      <vt:lpstr>Folie zur freien Gestaltung | Beispiel: Zeitstrahl</vt:lpstr>
      <vt:lpstr>Folie zur freien Gestaltung | Weiß</vt:lpstr>
      <vt:lpstr>Folie zur freien Gestaltung | Beispiel: Zeitstrahl</vt:lpstr>
      <vt:lpstr>Zitatfolie</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Willkommen</dc:title>
  <dc:creator>Julia Gutschmidt</dc:creator>
  <cp:lastModifiedBy>Peter, Neele</cp:lastModifiedBy>
  <cp:revision>195</cp:revision>
  <cp:lastPrinted>2024-06-16T14:22:02Z</cp:lastPrinted>
  <dcterms:created xsi:type="dcterms:W3CDTF">2021-11-18T07:49:57Z</dcterms:created>
  <dcterms:modified xsi:type="dcterms:W3CDTF">2024-06-28T07:35:43Z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0x010100B7C64748B88E4F4A81E78C320064AA18</vt:lpwstr>
  </property>
</Properties>
</file>