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4"/>
  </p:notesMasterIdLst>
  <p:handoutMasterIdLst>
    <p:handoutMasterId r:id="rId35"/>
  </p:handoutMasterIdLst>
  <p:sldIdLst>
    <p:sldId id="386" r:id="rId5"/>
    <p:sldId id="387" r:id="rId6"/>
    <p:sldId id="388" r:id="rId7"/>
    <p:sldId id="389" r:id="rId8"/>
    <p:sldId id="390" r:id="rId9"/>
    <p:sldId id="391" r:id="rId10"/>
    <p:sldId id="392" r:id="rId11"/>
    <p:sldId id="393" r:id="rId12"/>
    <p:sldId id="438" r:id="rId13"/>
    <p:sldId id="439" r:id="rId14"/>
    <p:sldId id="441" r:id="rId15"/>
    <p:sldId id="394" r:id="rId16"/>
    <p:sldId id="395" r:id="rId17"/>
    <p:sldId id="396" r:id="rId18"/>
    <p:sldId id="397" r:id="rId19"/>
    <p:sldId id="398" r:id="rId20"/>
    <p:sldId id="433" r:id="rId21"/>
    <p:sldId id="434" r:id="rId22"/>
    <p:sldId id="435" r:id="rId23"/>
    <p:sldId id="436" r:id="rId24"/>
    <p:sldId id="437" r:id="rId25"/>
    <p:sldId id="404" r:id="rId26"/>
    <p:sldId id="412" r:id="rId27"/>
    <p:sldId id="406" r:id="rId28"/>
    <p:sldId id="407" r:id="rId29"/>
    <p:sldId id="408" r:id="rId30"/>
    <p:sldId id="409" r:id="rId31"/>
    <p:sldId id="410" r:id="rId32"/>
    <p:sldId id="411"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F88"/>
    <a:srgbClr val="ED9D9A"/>
    <a:srgbClr val="909EAF"/>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4" autoAdjust="0"/>
    <p:restoredTop sz="94186" autoAdjust="0"/>
  </p:normalViewPr>
  <p:slideViewPr>
    <p:cSldViewPr snapToGrid="0" showGuides="1">
      <p:cViewPr varScale="1">
        <p:scale>
          <a:sx n="127" d="100"/>
          <a:sy n="127" d="100"/>
        </p:scale>
        <p:origin x="544" y="19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16.06.24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16.06.24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16.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6672420" y="18288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6790501" y="21548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6672420" y="31403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6790501" y="34663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6672420" y="4601862"/>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6790501" y="4927888"/>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7369456" y="4293918"/>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351822" y="2154872"/>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351822" y="3848854"/>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46" name="Gerade Verbindung mit Pfeil 45">
            <a:extLst>
              <a:ext uri="{FF2B5EF4-FFF2-40B4-BE49-F238E27FC236}">
                <a16:creationId xmlns:a16="http://schemas.microsoft.com/office/drawing/2014/main" id="{5279B1BA-EC23-47E2-7ED3-13CE213B4181}"/>
              </a:ext>
            </a:extLst>
          </p:cNvPr>
          <p:cNvCxnSpPr>
            <a:cxnSpLocks/>
          </p:cNvCxnSpPr>
          <p:nvPr/>
        </p:nvCxnSpPr>
        <p:spPr>
          <a:xfrm>
            <a:off x="5213400" y="4518135"/>
            <a:ext cx="1474370" cy="5438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3183D7D1-C1BD-7B7D-C813-21107F5A3822}"/>
              </a:ext>
            </a:extLst>
          </p:cNvPr>
          <p:cNvCxnSpPr>
            <a:cxnSpLocks/>
            <a:endCxn id="16" idx="1"/>
          </p:cNvCxnSpPr>
          <p:nvPr/>
        </p:nvCxnSpPr>
        <p:spPr>
          <a:xfrm flipV="1">
            <a:off x="5228749" y="3684183"/>
            <a:ext cx="1443671" cy="63117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795739A4-82B0-2560-F3B6-697CC45D7F99}"/>
              </a:ext>
            </a:extLst>
          </p:cNvPr>
          <p:cNvCxnSpPr>
            <a:cxnSpLocks/>
            <a:endCxn id="6" idx="1"/>
          </p:cNvCxnSpPr>
          <p:nvPr/>
        </p:nvCxnSpPr>
        <p:spPr>
          <a:xfrm flipV="1">
            <a:off x="5228749" y="2372683"/>
            <a:ext cx="1443671" cy="18253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290286" y="3290653"/>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71688CE1-0465-1450-5050-F3651F10EAD2}"/>
              </a:ext>
            </a:extLst>
          </p:cNvPr>
          <p:cNvSpPr/>
          <p:nvPr/>
        </p:nvSpPr>
        <p:spPr>
          <a:xfrm>
            <a:off x="5255288" y="2181319"/>
            <a:ext cx="407672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8" name="Rechteck 7">
            <a:extLst>
              <a:ext uri="{FF2B5EF4-FFF2-40B4-BE49-F238E27FC236}">
                <a16:creationId xmlns:a16="http://schemas.microsoft.com/office/drawing/2014/main" id="{675C8283-6BDC-7FDA-6054-18F70340AF8C}"/>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9" name="Rechteck 8">
            <a:extLst>
              <a:ext uri="{FF2B5EF4-FFF2-40B4-BE49-F238E27FC236}">
                <a16:creationId xmlns:a16="http://schemas.microsoft.com/office/drawing/2014/main" id="{833B928E-5BBA-7A44-0899-1FC3CAFA9935}"/>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13" name="Rechteck 12">
            <a:extLst>
              <a:ext uri="{FF2B5EF4-FFF2-40B4-BE49-F238E27FC236}">
                <a16:creationId xmlns:a16="http://schemas.microsoft.com/office/drawing/2014/main" id="{24B3C547-4A56-2748-81A4-60280AB8DB80}"/>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4" name="Rechteck 13">
            <a:extLst>
              <a:ext uri="{FF2B5EF4-FFF2-40B4-BE49-F238E27FC236}">
                <a16:creationId xmlns:a16="http://schemas.microsoft.com/office/drawing/2014/main" id="{FD4C13A6-F875-275C-CEC2-57E8F501F9FC}"/>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5" name="Rechteck 14">
            <a:extLst>
              <a:ext uri="{FF2B5EF4-FFF2-40B4-BE49-F238E27FC236}">
                <a16:creationId xmlns:a16="http://schemas.microsoft.com/office/drawing/2014/main" id="{99F37BB1-27C1-2C46-8996-D640FA4AFBE1}"/>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8" name="Rechteck 17">
            <a:extLst>
              <a:ext uri="{FF2B5EF4-FFF2-40B4-BE49-F238E27FC236}">
                <a16:creationId xmlns:a16="http://schemas.microsoft.com/office/drawing/2014/main" id="{3EE65C3A-09AE-DBC6-107D-360C9ACEE152}"/>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21" name="Rechteck 20">
            <a:extLst>
              <a:ext uri="{FF2B5EF4-FFF2-40B4-BE49-F238E27FC236}">
                <a16:creationId xmlns:a16="http://schemas.microsoft.com/office/drawing/2014/main" id="{FEA153DC-4417-356F-8292-3161AC40DE2C}"/>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23" name="Gerade Verbindung mit Pfeil 22">
            <a:extLst>
              <a:ext uri="{FF2B5EF4-FFF2-40B4-BE49-F238E27FC236}">
                <a16:creationId xmlns:a16="http://schemas.microsoft.com/office/drawing/2014/main" id="{2886640F-F6CC-48D6-1518-205F2A2AAF33}"/>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56142B8-1B51-491C-9D4E-193F99FC81DE}"/>
              </a:ext>
            </a:extLst>
          </p:cNvPr>
          <p:cNvCxnSpPr>
            <a:stCxn id="9"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C6EF10A8-3519-8BE4-2A54-83343CC29435}"/>
              </a:ext>
            </a:extLst>
          </p:cNvPr>
          <p:cNvCxnSpPr>
            <a:stCxn id="13"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9C43D5CA-9CB4-58A2-FC20-AE3EA5E27198}"/>
              </a:ext>
            </a:extLst>
          </p:cNvPr>
          <p:cNvCxnSpPr>
            <a:stCxn id="14"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51C9D9B-FE0D-55D0-C40F-EA4FE2EEBE69}"/>
              </a:ext>
            </a:extLst>
          </p:cNvPr>
          <p:cNvCxnSpPr>
            <a:stCxn id="8" idx="2"/>
            <a:endCxn id="9"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766876BE-D167-78C4-D51F-D6953686D8B9}"/>
              </a:ext>
            </a:extLst>
          </p:cNvPr>
          <p:cNvCxnSpPr>
            <a:stCxn id="13" idx="3"/>
            <a:endCxn id="15"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4678BCC-8A7D-D813-204A-4D29127C471B}"/>
              </a:ext>
            </a:extLst>
          </p:cNvPr>
          <p:cNvCxnSpPr>
            <a:stCxn id="15" idx="2"/>
            <a:endCxn id="18"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4173756B-3CDB-A44B-2A52-B020DF11DC5D}"/>
              </a:ext>
            </a:extLst>
          </p:cNvPr>
          <p:cNvCxnSpPr>
            <a:stCxn id="18"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B4CA81D9-AB73-922E-92C5-2AAE79926A61}"/>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63" name="Textfeld 62">
            <a:extLst>
              <a:ext uri="{FF2B5EF4-FFF2-40B4-BE49-F238E27FC236}">
                <a16:creationId xmlns:a16="http://schemas.microsoft.com/office/drawing/2014/main" id="{F55ED91E-CDA0-7700-2D7E-5B434D560E0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277227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14</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26</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2.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1702</Words>
  <Application>Microsoft Macintosh PowerPoint</Application>
  <PresentationFormat>Breitbild</PresentationFormat>
  <Paragraphs>389</Paragraphs>
  <Slides>29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Arial</vt:lpstr>
      <vt:lpstr>Calibri</vt:lpstr>
      <vt:lpstr>FAUSans Office</vt:lpstr>
      <vt:lpstr>Symbol</vt:lpstr>
      <vt:lpstr>FAU - Technische Fakultät</vt:lpstr>
      <vt:lpstr>Confidential Cloud Services</vt:lpstr>
      <vt:lpstr>Agenda</vt:lpstr>
      <vt:lpstr>Agenda | mit Bild</vt:lpstr>
      <vt:lpstr>Kapiteltrenner Mehrzeilig möglich</vt:lpstr>
      <vt:lpstr>Textfolie</vt:lpstr>
      <vt:lpstr>Textfolie | zweispaltig</vt:lpstr>
      <vt:lpstr>Textfolie | dreispaltig</vt:lpstr>
      <vt:lpstr>CCF</vt:lpstr>
      <vt:lpstr>CCF</vt:lpstr>
      <vt:lpstr>Nimble</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138</cp:revision>
  <dcterms:created xsi:type="dcterms:W3CDTF">2021-11-18T07:49:57Z</dcterms:created>
  <dcterms:modified xsi:type="dcterms:W3CDTF">2024-06-16T14:20:36Z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