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1"/>
  </p:notesMasterIdLst>
  <p:handoutMasterIdLst>
    <p:handoutMasterId r:id="rId32"/>
  </p:handoutMasterIdLst>
  <p:sldIdLst>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433" r:id="rId18"/>
    <p:sldId id="434" r:id="rId19"/>
    <p:sldId id="435" r:id="rId20"/>
    <p:sldId id="436" r:id="rId21"/>
    <p:sldId id="437" r:id="rId22"/>
    <p:sldId id="404" r:id="rId23"/>
    <p:sldId id="412" r:id="rId24"/>
    <p:sldId id="406" r:id="rId25"/>
    <p:sldId id="407" r:id="rId26"/>
    <p:sldId id="408" r:id="rId27"/>
    <p:sldId id="409" r:id="rId28"/>
    <p:sldId id="410" r:id="rId29"/>
    <p:sldId id="411"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8" autoAdjust="0"/>
    <p:restoredTop sz="94186" autoAdjust="0"/>
  </p:normalViewPr>
  <p:slideViewPr>
    <p:cSldViewPr snapToGrid="0" showGuides="1">
      <p:cViewPr varScale="1">
        <p:scale>
          <a:sx n="127" d="100"/>
          <a:sy n="127" d="100"/>
        </p:scale>
        <p:origin x="584" y="19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07.06.24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07.06.24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7.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7.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8380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7.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1731</Words>
  <Application>Microsoft Macintosh PowerPoint</Application>
  <PresentationFormat>Breitbild</PresentationFormat>
  <Paragraphs>352</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FAUSans Office</vt:lpstr>
      <vt:lpstr>Symbol</vt:lpstr>
      <vt:lpstr>FAU - Technische Fakultät</vt:lpstr>
      <vt:lpstr>Confidential Cloud Services</vt:lpstr>
      <vt:lpstr>Agenda</vt:lpstr>
      <vt:lpstr>Agenda | mit Bild</vt:lpstr>
      <vt:lpstr>Kapiteltrenner Mehrzeilig möglich</vt:lpstr>
      <vt:lpstr>Textfolie</vt:lpstr>
      <vt:lpstr>Textfolie | zweispaltig</vt:lpstr>
      <vt:lpstr>Textfolie | dreispaltig</vt:lpstr>
      <vt:lpstr>Text- Bildfolie</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117</cp:revision>
  <dcterms:created xsi:type="dcterms:W3CDTF">2021-11-18T07:49:57Z</dcterms:created>
  <dcterms:modified xsi:type="dcterms:W3CDTF">2024-06-07T16:18:53Z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