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5"/>
  </p:notesMasterIdLst>
  <p:handoutMasterIdLst>
    <p:handoutMasterId r:id="rId36"/>
  </p:handoutMasterIdLst>
  <p:sldIdLst>
    <p:sldId id="386" r:id="rId5"/>
    <p:sldId id="387" r:id="rId6"/>
    <p:sldId id="388" r:id="rId7"/>
    <p:sldId id="389" r:id="rId8"/>
    <p:sldId id="390" r:id="rId9"/>
    <p:sldId id="391" r:id="rId10"/>
    <p:sldId id="392" r:id="rId11"/>
    <p:sldId id="393" r:id="rId12"/>
    <p:sldId id="438" r:id="rId13"/>
    <p:sldId id="439" r:id="rId14"/>
    <p:sldId id="441" r:id="rId15"/>
    <p:sldId id="442" r:id="rId16"/>
    <p:sldId id="394" r:id="rId17"/>
    <p:sldId id="395" r:id="rId18"/>
    <p:sldId id="396" r:id="rId19"/>
    <p:sldId id="397" r:id="rId20"/>
    <p:sldId id="398" r:id="rId21"/>
    <p:sldId id="433" r:id="rId22"/>
    <p:sldId id="434" r:id="rId23"/>
    <p:sldId id="435" r:id="rId24"/>
    <p:sldId id="436" r:id="rId25"/>
    <p:sldId id="437" r:id="rId26"/>
    <p:sldId id="404" r:id="rId27"/>
    <p:sldId id="412" r:id="rId28"/>
    <p:sldId id="406" r:id="rId29"/>
    <p:sldId id="407" r:id="rId30"/>
    <p:sldId id="408" r:id="rId31"/>
    <p:sldId id="409" r:id="rId32"/>
    <p:sldId id="410" r:id="rId33"/>
    <p:sldId id="411"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D9A"/>
    <a:srgbClr val="909EAF"/>
    <a:srgbClr val="79AF88"/>
    <a:srgbClr val="E96E4B"/>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1" autoAdjust="0"/>
    <p:restoredTop sz="94169" autoAdjust="0"/>
  </p:normalViewPr>
  <p:slideViewPr>
    <p:cSldViewPr snapToGrid="0" showGuides="1">
      <p:cViewPr>
        <p:scale>
          <a:sx n="124" d="100"/>
          <a:sy n="124" d="100"/>
        </p:scale>
        <p:origin x="1080" y="75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FAUSans Office" panose="020B0504010101010104" pitchFamily="34" charset="77"/>
              <a:ea typeface="+mn-ea"/>
              <a:cs typeface="FAUSans Office" panose="020B0504010101010104" pitchFamily="34" charset="77"/>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16.06.24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16.06.24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16. Juni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16. Juni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9545755" cy="1061381"/>
          </a:xfrm>
        </p:spPr>
        <p:txBody>
          <a:bodyPr/>
          <a:lstStyle/>
          <a:p>
            <a:r>
              <a:rPr lang="de-DE" dirty="0" err="1"/>
              <a:t>Confidential</a:t>
            </a:r>
            <a:r>
              <a:rPr lang="de-DE" dirty="0"/>
              <a:t> Cloud Services</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10</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err="1"/>
              <a:t>Nimble</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Rollback Detection</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6" name="Rechteck 5">
            <a:extLst>
              <a:ext uri="{FF2B5EF4-FFF2-40B4-BE49-F238E27FC236}">
                <a16:creationId xmlns:a16="http://schemas.microsoft.com/office/drawing/2014/main" id="{1E1FE88E-E6B8-2CBD-E661-D08A41F77C9E}"/>
              </a:ext>
            </a:extLst>
          </p:cNvPr>
          <p:cNvSpPr/>
          <p:nvPr/>
        </p:nvSpPr>
        <p:spPr>
          <a:xfrm>
            <a:off x="6672420" y="18288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1" name="Rechteck 10">
            <a:extLst>
              <a:ext uri="{FF2B5EF4-FFF2-40B4-BE49-F238E27FC236}">
                <a16:creationId xmlns:a16="http://schemas.microsoft.com/office/drawing/2014/main" id="{850D17AB-4DE1-5FEF-DEDA-8F1AD3A9974B}"/>
              </a:ext>
            </a:extLst>
          </p:cNvPr>
          <p:cNvSpPr/>
          <p:nvPr/>
        </p:nvSpPr>
        <p:spPr>
          <a:xfrm>
            <a:off x="6790501" y="21548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16" name="Rechteck 15">
            <a:extLst>
              <a:ext uri="{FF2B5EF4-FFF2-40B4-BE49-F238E27FC236}">
                <a16:creationId xmlns:a16="http://schemas.microsoft.com/office/drawing/2014/main" id="{06489F71-BD91-8E39-30B2-DA3F893FA344}"/>
              </a:ext>
            </a:extLst>
          </p:cNvPr>
          <p:cNvSpPr/>
          <p:nvPr/>
        </p:nvSpPr>
        <p:spPr>
          <a:xfrm>
            <a:off x="6672420" y="3140346"/>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9" name="Rechteck 18">
            <a:extLst>
              <a:ext uri="{FF2B5EF4-FFF2-40B4-BE49-F238E27FC236}">
                <a16:creationId xmlns:a16="http://schemas.microsoft.com/office/drawing/2014/main" id="{5F7110E3-121D-17FB-95F7-C70563A3453B}"/>
              </a:ext>
            </a:extLst>
          </p:cNvPr>
          <p:cNvSpPr/>
          <p:nvPr/>
        </p:nvSpPr>
        <p:spPr>
          <a:xfrm>
            <a:off x="6790501" y="3466372"/>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3" name="Rechteck 32">
            <a:extLst>
              <a:ext uri="{FF2B5EF4-FFF2-40B4-BE49-F238E27FC236}">
                <a16:creationId xmlns:a16="http://schemas.microsoft.com/office/drawing/2014/main" id="{2C2E1227-D214-B423-4984-E84F2DDA7E89}"/>
              </a:ext>
            </a:extLst>
          </p:cNvPr>
          <p:cNvSpPr/>
          <p:nvPr/>
        </p:nvSpPr>
        <p:spPr>
          <a:xfrm>
            <a:off x="6672420" y="4601862"/>
            <a:ext cx="1548259" cy="1087673"/>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34" name="Rechteck 33">
            <a:extLst>
              <a:ext uri="{FF2B5EF4-FFF2-40B4-BE49-F238E27FC236}">
                <a16:creationId xmlns:a16="http://schemas.microsoft.com/office/drawing/2014/main" id="{D3F093C7-2678-5F84-D516-5A2C75CB0062}"/>
              </a:ext>
            </a:extLst>
          </p:cNvPr>
          <p:cNvSpPr/>
          <p:nvPr/>
        </p:nvSpPr>
        <p:spPr>
          <a:xfrm>
            <a:off x="6790501" y="4927888"/>
            <a:ext cx="1312096" cy="435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Endorser</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35" name="Textfeld 34">
            <a:extLst>
              <a:ext uri="{FF2B5EF4-FFF2-40B4-BE49-F238E27FC236}">
                <a16:creationId xmlns:a16="http://schemas.microsoft.com/office/drawing/2014/main" id="{3A2AE040-8CE0-4C10-7E98-5835C6B6CFEB}"/>
              </a:ext>
            </a:extLst>
          </p:cNvPr>
          <p:cNvSpPr txBox="1"/>
          <p:nvPr/>
        </p:nvSpPr>
        <p:spPr>
          <a:xfrm rot="5400000">
            <a:off x="7369456" y="4293918"/>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36" name="Rechteck 35">
            <a:extLst>
              <a:ext uri="{FF2B5EF4-FFF2-40B4-BE49-F238E27FC236}">
                <a16:creationId xmlns:a16="http://schemas.microsoft.com/office/drawing/2014/main" id="{93CD3C51-C10D-3E38-0C8A-010E4455B028}"/>
              </a:ext>
            </a:extLst>
          </p:cNvPr>
          <p:cNvSpPr/>
          <p:nvPr/>
        </p:nvSpPr>
        <p:spPr>
          <a:xfrm>
            <a:off x="3351822" y="2154872"/>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38" name="Rechteck 37">
            <a:extLst>
              <a:ext uri="{FF2B5EF4-FFF2-40B4-BE49-F238E27FC236}">
                <a16:creationId xmlns:a16="http://schemas.microsoft.com/office/drawing/2014/main" id="{B9AE45EF-8C46-0342-484A-7B71C60CC669}"/>
              </a:ext>
            </a:extLst>
          </p:cNvPr>
          <p:cNvSpPr/>
          <p:nvPr/>
        </p:nvSpPr>
        <p:spPr>
          <a:xfrm>
            <a:off x="3351822" y="3848854"/>
            <a:ext cx="1876927" cy="11357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Coordinators</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cxnSp>
        <p:nvCxnSpPr>
          <p:cNvPr id="46" name="Gerade Verbindung mit Pfeil 45">
            <a:extLst>
              <a:ext uri="{FF2B5EF4-FFF2-40B4-BE49-F238E27FC236}">
                <a16:creationId xmlns:a16="http://schemas.microsoft.com/office/drawing/2014/main" id="{5279B1BA-EC23-47E2-7ED3-13CE213B4181}"/>
              </a:ext>
            </a:extLst>
          </p:cNvPr>
          <p:cNvCxnSpPr>
            <a:cxnSpLocks/>
          </p:cNvCxnSpPr>
          <p:nvPr/>
        </p:nvCxnSpPr>
        <p:spPr>
          <a:xfrm>
            <a:off x="5213400" y="4518135"/>
            <a:ext cx="1474370" cy="5438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a:extLst>
              <a:ext uri="{FF2B5EF4-FFF2-40B4-BE49-F238E27FC236}">
                <a16:creationId xmlns:a16="http://schemas.microsoft.com/office/drawing/2014/main" id="{3183D7D1-C1BD-7B7D-C813-21107F5A3822}"/>
              </a:ext>
            </a:extLst>
          </p:cNvPr>
          <p:cNvCxnSpPr>
            <a:cxnSpLocks/>
            <a:endCxn id="16" idx="1"/>
          </p:cNvCxnSpPr>
          <p:nvPr/>
        </p:nvCxnSpPr>
        <p:spPr>
          <a:xfrm flipV="1">
            <a:off x="5228749" y="3684183"/>
            <a:ext cx="1443671" cy="63117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795739A4-82B0-2560-F3B6-697CC45D7F99}"/>
              </a:ext>
            </a:extLst>
          </p:cNvPr>
          <p:cNvCxnSpPr>
            <a:cxnSpLocks/>
            <a:endCxn id="6" idx="1"/>
          </p:cNvCxnSpPr>
          <p:nvPr/>
        </p:nvCxnSpPr>
        <p:spPr>
          <a:xfrm flipV="1">
            <a:off x="5228749" y="2372683"/>
            <a:ext cx="1443671" cy="18253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FD2AED99-0DBF-7949-106E-79309F92500F}"/>
              </a:ext>
            </a:extLst>
          </p:cNvPr>
          <p:cNvCxnSpPr>
            <a:cxnSpLocks/>
            <a:stCxn id="36" idx="2"/>
            <a:endCxn id="38" idx="0"/>
          </p:cNvCxnSpPr>
          <p:nvPr/>
        </p:nvCxnSpPr>
        <p:spPr>
          <a:xfrm>
            <a:off x="4290286" y="3290653"/>
            <a:ext cx="0" cy="5582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6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11</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5" name="Abgerundetes Rechteck 4">
            <a:extLst>
              <a:ext uri="{FF2B5EF4-FFF2-40B4-BE49-F238E27FC236}">
                <a16:creationId xmlns:a16="http://schemas.microsoft.com/office/drawing/2014/main" id="{33F82F1D-A5EB-4AAF-869A-250347AEA01F}"/>
              </a:ext>
            </a:extLst>
          </p:cNvPr>
          <p:cNvSpPr/>
          <p:nvPr/>
        </p:nvSpPr>
        <p:spPr>
          <a:xfrm>
            <a:off x="2932784" y="1712301"/>
            <a:ext cx="6844385" cy="4125912"/>
          </a:xfrm>
          <a:prstGeom prst="roundRect">
            <a:avLst>
              <a:gd name="adj" fmla="val 9690"/>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7" name="Rechteck 6">
            <a:extLst>
              <a:ext uri="{FF2B5EF4-FFF2-40B4-BE49-F238E27FC236}">
                <a16:creationId xmlns:a16="http://schemas.microsoft.com/office/drawing/2014/main" id="{71688CE1-0465-1450-5050-F3651F10EAD2}"/>
              </a:ext>
            </a:extLst>
          </p:cNvPr>
          <p:cNvSpPr/>
          <p:nvPr/>
        </p:nvSpPr>
        <p:spPr>
          <a:xfrm>
            <a:off x="5255288" y="2181319"/>
            <a:ext cx="4076720" cy="3065714"/>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8" name="Rechteck 7">
            <a:extLst>
              <a:ext uri="{FF2B5EF4-FFF2-40B4-BE49-F238E27FC236}">
                <a16:creationId xmlns:a16="http://schemas.microsoft.com/office/drawing/2014/main" id="{675C8283-6BDC-7FDA-6054-18F70340AF8C}"/>
              </a:ext>
            </a:extLst>
          </p:cNvPr>
          <p:cNvSpPr/>
          <p:nvPr/>
        </p:nvSpPr>
        <p:spPr>
          <a:xfrm>
            <a:off x="3091481" y="2694728"/>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Storage</a:t>
            </a:r>
          </a:p>
        </p:txBody>
      </p:sp>
      <p:sp>
        <p:nvSpPr>
          <p:cNvPr id="9" name="Rechteck 8">
            <a:extLst>
              <a:ext uri="{FF2B5EF4-FFF2-40B4-BE49-F238E27FC236}">
                <a16:creationId xmlns:a16="http://schemas.microsoft.com/office/drawing/2014/main" id="{833B928E-5BBA-7A44-0899-1FC3CAFA9935}"/>
              </a:ext>
            </a:extLst>
          </p:cNvPr>
          <p:cNvSpPr/>
          <p:nvPr/>
        </p:nvSpPr>
        <p:spPr>
          <a:xfrm>
            <a:off x="3091480" y="4038699"/>
            <a:ext cx="1639757" cy="8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Network</a:t>
            </a:r>
          </a:p>
        </p:txBody>
      </p:sp>
      <p:sp>
        <p:nvSpPr>
          <p:cNvPr id="13" name="Rechteck 12">
            <a:extLst>
              <a:ext uri="{FF2B5EF4-FFF2-40B4-BE49-F238E27FC236}">
                <a16:creationId xmlns:a16="http://schemas.microsoft.com/office/drawing/2014/main" id="{24B3C547-4A56-2748-81A4-60280AB8DB80}"/>
              </a:ext>
            </a:extLst>
          </p:cNvPr>
          <p:cNvSpPr/>
          <p:nvPr/>
        </p:nvSpPr>
        <p:spPr>
          <a:xfrm>
            <a:off x="5730525"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Transaction Handler</a:t>
            </a:r>
          </a:p>
        </p:txBody>
      </p:sp>
      <p:sp>
        <p:nvSpPr>
          <p:cNvPr id="14" name="Rechteck 13">
            <a:extLst>
              <a:ext uri="{FF2B5EF4-FFF2-40B4-BE49-F238E27FC236}">
                <a16:creationId xmlns:a16="http://schemas.microsoft.com/office/drawing/2014/main" id="{FD4C13A6-F875-275C-CEC2-57E8F501F9FC}"/>
              </a:ext>
            </a:extLst>
          </p:cNvPr>
          <p:cNvSpPr/>
          <p:nvPr/>
        </p:nvSpPr>
        <p:spPr>
          <a:xfrm>
            <a:off x="5730525"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Consensus</a:t>
            </a:r>
          </a:p>
        </p:txBody>
      </p:sp>
      <p:sp>
        <p:nvSpPr>
          <p:cNvPr id="15" name="Rechteck 14">
            <a:extLst>
              <a:ext uri="{FF2B5EF4-FFF2-40B4-BE49-F238E27FC236}">
                <a16:creationId xmlns:a16="http://schemas.microsoft.com/office/drawing/2014/main" id="{99F37BB1-27C1-2C46-8996-D640FA4AFBE1}"/>
              </a:ext>
            </a:extLst>
          </p:cNvPr>
          <p:cNvSpPr/>
          <p:nvPr/>
        </p:nvSpPr>
        <p:spPr>
          <a:xfrm>
            <a:off x="7619982" y="2490964"/>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Key-Value Store</a:t>
            </a:r>
          </a:p>
        </p:txBody>
      </p:sp>
      <p:sp>
        <p:nvSpPr>
          <p:cNvPr id="18" name="Rechteck 17">
            <a:extLst>
              <a:ext uri="{FF2B5EF4-FFF2-40B4-BE49-F238E27FC236}">
                <a16:creationId xmlns:a16="http://schemas.microsoft.com/office/drawing/2014/main" id="{3EE65C3A-09AE-DBC6-107D-360C9ACEE152}"/>
              </a:ext>
            </a:extLst>
          </p:cNvPr>
          <p:cNvSpPr/>
          <p:nvPr/>
        </p:nvSpPr>
        <p:spPr>
          <a:xfrm>
            <a:off x="7619982" y="4038699"/>
            <a:ext cx="1607734" cy="9680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err="1">
                <a:ln>
                  <a:noFill/>
                </a:ln>
                <a:solidFill>
                  <a:schemeClr val="tx1"/>
                </a:solidFill>
                <a:effectLst/>
                <a:uLnTx/>
                <a:uFillTx/>
                <a:latin typeface="Arial"/>
                <a:ea typeface="+mn-ea"/>
                <a:cs typeface="+mn-cs"/>
              </a:rPr>
              <a:t>Application</a:t>
            </a:r>
            <a:r>
              <a:rPr kumimoji="0" lang="de-DE" sz="1600" b="1" i="0" u="none" strike="noStrike" kern="1200" cap="none" spc="0" normalizeH="0" baseline="0" noProof="0" dirty="0">
                <a:ln>
                  <a:noFill/>
                </a:ln>
                <a:solidFill>
                  <a:schemeClr val="tx1"/>
                </a:solidFill>
                <a:effectLst/>
                <a:uLnTx/>
                <a:uFillTx/>
                <a:latin typeface="Arial"/>
                <a:ea typeface="+mn-ea"/>
                <a:cs typeface="+mn-cs"/>
              </a:rPr>
              <a:t> </a:t>
            </a:r>
            <a:r>
              <a:rPr kumimoji="0" lang="de-DE" sz="1600" b="1" i="0" u="none" strike="noStrike" kern="1200" cap="none" spc="0" normalizeH="0" baseline="0" noProof="0" dirty="0" err="1">
                <a:ln>
                  <a:noFill/>
                </a:ln>
                <a:solidFill>
                  <a:schemeClr val="tx1"/>
                </a:solidFill>
                <a:effectLst/>
                <a:uLnTx/>
                <a:uFillTx/>
                <a:latin typeface="Arial"/>
                <a:ea typeface="+mn-ea"/>
                <a:cs typeface="+mn-cs"/>
              </a:rPr>
              <a:t>Logic</a:t>
            </a:r>
            <a:endParaRPr kumimoji="0" lang="de-DE" sz="1600" b="1" i="0" u="none" strike="noStrike" kern="1200" cap="none" spc="0" normalizeH="0" baseline="0" noProof="0" dirty="0">
              <a:ln>
                <a:noFill/>
              </a:ln>
              <a:solidFill>
                <a:schemeClr val="tx1"/>
              </a:solidFill>
              <a:effectLst/>
              <a:uLnTx/>
              <a:uFillTx/>
              <a:latin typeface="Arial"/>
              <a:ea typeface="+mn-ea"/>
              <a:cs typeface="+mn-cs"/>
            </a:endParaRPr>
          </a:p>
        </p:txBody>
      </p:sp>
      <p:sp>
        <p:nvSpPr>
          <p:cNvPr id="21" name="Rechteck 20">
            <a:extLst>
              <a:ext uri="{FF2B5EF4-FFF2-40B4-BE49-F238E27FC236}">
                <a16:creationId xmlns:a16="http://schemas.microsoft.com/office/drawing/2014/main" id="{FEA153DC-4417-356F-8292-3161AC40DE2C}"/>
              </a:ext>
            </a:extLst>
          </p:cNvPr>
          <p:cNvSpPr/>
          <p:nvPr/>
        </p:nvSpPr>
        <p:spPr>
          <a:xfrm rot="5400000">
            <a:off x="4374366" y="3512737"/>
            <a:ext cx="1708220" cy="402879"/>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schemeClr val="tx1"/>
                </a:solidFill>
                <a:effectLst/>
                <a:uLnTx/>
                <a:uFillTx/>
                <a:latin typeface="Arial"/>
                <a:ea typeface="+mn-ea"/>
                <a:cs typeface="+mn-cs"/>
              </a:rPr>
              <a:t>Interface</a:t>
            </a:r>
          </a:p>
        </p:txBody>
      </p:sp>
      <p:cxnSp>
        <p:nvCxnSpPr>
          <p:cNvPr id="23" name="Gerade Verbindung mit Pfeil 22">
            <a:extLst>
              <a:ext uri="{FF2B5EF4-FFF2-40B4-BE49-F238E27FC236}">
                <a16:creationId xmlns:a16="http://schemas.microsoft.com/office/drawing/2014/main" id="{2886640F-F6CC-48D6-1518-205F2A2AAF33}"/>
              </a:ext>
            </a:extLst>
          </p:cNvPr>
          <p:cNvCxnSpPr/>
          <p:nvPr/>
        </p:nvCxnSpPr>
        <p:spPr>
          <a:xfrm>
            <a:off x="4731237" y="3121486"/>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156142B8-1B51-491C-9D4E-193F99FC81DE}"/>
              </a:ext>
            </a:extLst>
          </p:cNvPr>
          <p:cNvCxnSpPr>
            <a:stCxn id="9" idx="3"/>
          </p:cNvCxnSpPr>
          <p:nvPr/>
        </p:nvCxnSpPr>
        <p:spPr>
          <a:xfrm flipV="1">
            <a:off x="4731237" y="4038699"/>
            <a:ext cx="295799" cy="42675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C6EF10A8-3519-8BE4-2A54-83343CC29435}"/>
              </a:ext>
            </a:extLst>
          </p:cNvPr>
          <p:cNvCxnSpPr>
            <a:stCxn id="13" idx="1"/>
          </p:cNvCxnSpPr>
          <p:nvPr/>
        </p:nvCxnSpPr>
        <p:spPr>
          <a:xfrm flipH="1">
            <a:off x="5429916" y="2974975"/>
            <a:ext cx="300609" cy="25054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9C43D5CA-9CB4-58A2-FC20-AE3EA5E27198}"/>
              </a:ext>
            </a:extLst>
          </p:cNvPr>
          <p:cNvCxnSpPr>
            <a:stCxn id="14" idx="1"/>
          </p:cNvCxnSpPr>
          <p:nvPr/>
        </p:nvCxnSpPr>
        <p:spPr>
          <a:xfrm flipH="1" flipV="1">
            <a:off x="5429916" y="4252078"/>
            <a:ext cx="300609" cy="2706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51C9D9B-FE0D-55D0-C40F-EA4FE2EEBE69}"/>
              </a:ext>
            </a:extLst>
          </p:cNvPr>
          <p:cNvCxnSpPr>
            <a:stCxn id="8" idx="2"/>
            <a:endCxn id="9" idx="0"/>
          </p:cNvCxnSpPr>
          <p:nvPr/>
        </p:nvCxnSpPr>
        <p:spPr>
          <a:xfrm flipH="1">
            <a:off x="3911359" y="3548245"/>
            <a:ext cx="1" cy="49045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766876BE-D167-78C4-D51F-D6953686D8B9}"/>
              </a:ext>
            </a:extLst>
          </p:cNvPr>
          <p:cNvCxnSpPr>
            <a:stCxn id="13" idx="3"/>
            <a:endCxn id="15" idx="1"/>
          </p:cNvCxnSpPr>
          <p:nvPr/>
        </p:nvCxnSpPr>
        <p:spPr>
          <a:xfrm>
            <a:off x="7338259" y="2974975"/>
            <a:ext cx="28172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4678BCC-8A7D-D813-204A-4D29127C471B}"/>
              </a:ext>
            </a:extLst>
          </p:cNvPr>
          <p:cNvCxnSpPr>
            <a:stCxn id="15" idx="2"/>
            <a:endCxn id="18" idx="0"/>
          </p:cNvCxnSpPr>
          <p:nvPr/>
        </p:nvCxnSpPr>
        <p:spPr>
          <a:xfrm>
            <a:off x="8423849" y="3458986"/>
            <a:ext cx="0" cy="57971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4173756B-3CDB-A44B-2A52-B020DF11DC5D}"/>
              </a:ext>
            </a:extLst>
          </p:cNvPr>
          <p:cNvCxnSpPr>
            <a:stCxn id="18" idx="1"/>
          </p:cNvCxnSpPr>
          <p:nvPr/>
        </p:nvCxnSpPr>
        <p:spPr>
          <a:xfrm flipH="1">
            <a:off x="7362703" y="4522710"/>
            <a:ext cx="25727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B4CA81D9-AB73-922E-92C5-2AAE79926A61}"/>
              </a:ext>
            </a:extLst>
          </p:cNvPr>
          <p:cNvSpPr txBox="1"/>
          <p:nvPr/>
        </p:nvSpPr>
        <p:spPr>
          <a:xfrm rot="5400000">
            <a:off x="7345011" y="5449182"/>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
        <p:nvSpPr>
          <p:cNvPr id="63" name="Textfeld 62">
            <a:extLst>
              <a:ext uri="{FF2B5EF4-FFF2-40B4-BE49-F238E27FC236}">
                <a16:creationId xmlns:a16="http://schemas.microsoft.com/office/drawing/2014/main" id="{F55ED91E-CDA0-7700-2D7E-5B434D560E05}"/>
              </a:ext>
            </a:extLst>
          </p:cNvPr>
          <p:cNvSpPr txBox="1"/>
          <p:nvPr/>
        </p:nvSpPr>
        <p:spPr>
          <a:xfrm rot="5400000">
            <a:off x="7300400" y="1882047"/>
            <a:ext cx="236307" cy="24981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277227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18.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12</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CCF</a:t>
            </a:r>
            <a:endParaRPr lang="de-DE" dirty="0">
              <a:latin typeface="FAUSans Office" panose="020B0504010101010104" pitchFamily="34" charset="77"/>
              <a:cs typeface="FAUSans Office" panose="020B0504010101010104" pitchFamily="34" charset="77"/>
            </a:endParaRP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Merkle Tree</a:t>
            </a:r>
            <a:endParaRPr lang="en-US" dirty="0">
              <a:latin typeface="FAUSans Office" panose="020B0504010101010104" pitchFamily="34" charset="77"/>
              <a:cs typeface="FAUSans Office" panose="020B0504010101010104" pitchFamily="34" charset="77"/>
            </a:endParaRPr>
          </a:p>
        </p:txBody>
      </p:sp>
      <p:sp>
        <p:nvSpPr>
          <p:cNvPr id="16" name="Abgerundetes Rechteck 15">
            <a:extLst>
              <a:ext uri="{FF2B5EF4-FFF2-40B4-BE49-F238E27FC236}">
                <a16:creationId xmlns:a16="http://schemas.microsoft.com/office/drawing/2014/main" id="{E839A51F-3A5F-47AE-9F39-E2951E13A50D}"/>
              </a:ext>
            </a:extLst>
          </p:cNvPr>
          <p:cNvSpPr/>
          <p:nvPr/>
        </p:nvSpPr>
        <p:spPr>
          <a:xfrm>
            <a:off x="130184" y="5897530"/>
            <a:ext cx="1631021" cy="262703"/>
          </a:xfrm>
          <a:prstGeom prst="roundRect">
            <a:avLst/>
          </a:prstGeom>
          <a:solidFill>
            <a:srgbClr val="ED9D9A"/>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1  </a:t>
            </a:r>
          </a:p>
        </p:txBody>
      </p:sp>
      <p:sp>
        <p:nvSpPr>
          <p:cNvPr id="26" name="Abgerundetes Rechteck 25">
            <a:extLst>
              <a:ext uri="{FF2B5EF4-FFF2-40B4-BE49-F238E27FC236}">
                <a16:creationId xmlns:a16="http://schemas.microsoft.com/office/drawing/2014/main" id="{136E74BB-2209-A999-D0BF-80CCE361181D}"/>
              </a:ext>
            </a:extLst>
          </p:cNvPr>
          <p:cNvSpPr/>
          <p:nvPr/>
        </p:nvSpPr>
        <p:spPr>
          <a:xfrm>
            <a:off x="259998" y="4879530"/>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H(1)</a:t>
            </a: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8" name="Abgerundetes Rechteck 27">
            <a:extLst>
              <a:ext uri="{FF2B5EF4-FFF2-40B4-BE49-F238E27FC236}">
                <a16:creationId xmlns:a16="http://schemas.microsoft.com/office/drawing/2014/main" id="{1AEAE77F-36CE-728C-26FD-F7410B51EAEB}"/>
              </a:ext>
            </a:extLst>
          </p:cNvPr>
          <p:cNvSpPr/>
          <p:nvPr/>
        </p:nvSpPr>
        <p:spPr>
          <a:xfrm>
            <a:off x="1982927" y="4879530"/>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H(2)</a:t>
            </a:r>
          </a:p>
        </p:txBody>
      </p:sp>
      <p:sp>
        <p:nvSpPr>
          <p:cNvPr id="34" name="Abgerundetes Rechteck 33">
            <a:extLst>
              <a:ext uri="{FF2B5EF4-FFF2-40B4-BE49-F238E27FC236}">
                <a16:creationId xmlns:a16="http://schemas.microsoft.com/office/drawing/2014/main" id="{3E5066BE-ED8A-EE3A-ACC1-DB217EF27561}"/>
              </a:ext>
            </a:extLst>
          </p:cNvPr>
          <p:cNvSpPr/>
          <p:nvPr/>
        </p:nvSpPr>
        <p:spPr>
          <a:xfrm>
            <a:off x="1209068" y="3580217"/>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a:t>
            </a:r>
          </a:p>
        </p:txBody>
      </p:sp>
      <p:sp>
        <p:nvSpPr>
          <p:cNvPr id="36" name="Abgerundetes Rechteck 35">
            <a:extLst>
              <a:ext uri="{FF2B5EF4-FFF2-40B4-BE49-F238E27FC236}">
                <a16:creationId xmlns:a16="http://schemas.microsoft.com/office/drawing/2014/main" id="{E460C6E6-FDC6-D94B-4F02-CA990472C12F}"/>
              </a:ext>
            </a:extLst>
          </p:cNvPr>
          <p:cNvSpPr/>
          <p:nvPr/>
        </p:nvSpPr>
        <p:spPr>
          <a:xfrm>
            <a:off x="4579958" y="3605074"/>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H(3,4)</a:t>
            </a:r>
          </a:p>
        </p:txBody>
      </p:sp>
      <p:sp>
        <p:nvSpPr>
          <p:cNvPr id="38" name="Abgerundetes Rechteck 37">
            <a:extLst>
              <a:ext uri="{FF2B5EF4-FFF2-40B4-BE49-F238E27FC236}">
                <a16:creationId xmlns:a16="http://schemas.microsoft.com/office/drawing/2014/main" id="{1ECBC8AB-97D0-7867-151B-B9AD9D03F578}"/>
              </a:ext>
            </a:extLst>
          </p:cNvPr>
          <p:cNvSpPr/>
          <p:nvPr/>
        </p:nvSpPr>
        <p:spPr>
          <a:xfrm>
            <a:off x="1855375" y="5897530"/>
            <a:ext cx="1631021" cy="2627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a:t>
            </a:r>
          </a:p>
        </p:txBody>
      </p:sp>
      <p:sp>
        <p:nvSpPr>
          <p:cNvPr id="39" name="Abgerundetes Rechteck 38">
            <a:extLst>
              <a:ext uri="{FF2B5EF4-FFF2-40B4-BE49-F238E27FC236}">
                <a16:creationId xmlns:a16="http://schemas.microsoft.com/office/drawing/2014/main" id="{635F1668-0B3B-FF3E-B635-0DB1F6FA1157}"/>
              </a:ext>
            </a:extLst>
          </p:cNvPr>
          <p:cNvSpPr/>
          <p:nvPr/>
        </p:nvSpPr>
        <p:spPr>
          <a:xfrm>
            <a:off x="3574651" y="5891024"/>
            <a:ext cx="1631021" cy="2627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a:t>
            </a:r>
          </a:p>
        </p:txBody>
      </p:sp>
      <p:sp>
        <p:nvSpPr>
          <p:cNvPr id="42" name="Abgerundetes Rechteck 41">
            <a:extLst>
              <a:ext uri="{FF2B5EF4-FFF2-40B4-BE49-F238E27FC236}">
                <a16:creationId xmlns:a16="http://schemas.microsoft.com/office/drawing/2014/main" id="{641FAC87-7EB7-E388-A40F-439F6A0A35AA}"/>
              </a:ext>
            </a:extLst>
          </p:cNvPr>
          <p:cNvSpPr/>
          <p:nvPr/>
        </p:nvSpPr>
        <p:spPr>
          <a:xfrm>
            <a:off x="5296000" y="5891024"/>
            <a:ext cx="1631021" cy="2627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a:t>
            </a:r>
          </a:p>
        </p:txBody>
      </p:sp>
      <p:sp>
        <p:nvSpPr>
          <p:cNvPr id="49" name="Abgerundetes Rechteck 48">
            <a:extLst>
              <a:ext uri="{FF2B5EF4-FFF2-40B4-BE49-F238E27FC236}">
                <a16:creationId xmlns:a16="http://schemas.microsoft.com/office/drawing/2014/main" id="{23DA12D1-1C46-51BF-3DB5-781A32DD4802}"/>
              </a:ext>
            </a:extLst>
          </p:cNvPr>
          <p:cNvSpPr/>
          <p:nvPr/>
        </p:nvSpPr>
        <p:spPr>
          <a:xfrm>
            <a:off x="3700625" y="4881280"/>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H(3)</a:t>
            </a:r>
          </a:p>
        </p:txBody>
      </p:sp>
      <p:sp>
        <p:nvSpPr>
          <p:cNvPr id="60" name="Abgerundetes Rechteck 59">
            <a:extLst>
              <a:ext uri="{FF2B5EF4-FFF2-40B4-BE49-F238E27FC236}">
                <a16:creationId xmlns:a16="http://schemas.microsoft.com/office/drawing/2014/main" id="{6F5EA583-FD9D-A47F-66EA-0CACE649FC8A}"/>
              </a:ext>
            </a:extLst>
          </p:cNvPr>
          <p:cNvSpPr/>
          <p:nvPr/>
        </p:nvSpPr>
        <p:spPr>
          <a:xfrm>
            <a:off x="5406240" y="4879530"/>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H(4)</a:t>
            </a:r>
          </a:p>
        </p:txBody>
      </p:sp>
      <p:sp>
        <p:nvSpPr>
          <p:cNvPr id="61" name="Abgerundetes Rechteck 60">
            <a:extLst>
              <a:ext uri="{FF2B5EF4-FFF2-40B4-BE49-F238E27FC236}">
                <a16:creationId xmlns:a16="http://schemas.microsoft.com/office/drawing/2014/main" id="{6C0D64F6-721E-549D-5D60-37484E49F56E}"/>
              </a:ext>
            </a:extLst>
          </p:cNvPr>
          <p:cNvSpPr/>
          <p:nvPr/>
        </p:nvSpPr>
        <p:spPr>
          <a:xfrm>
            <a:off x="7146941" y="4885050"/>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dirty="0">
                <a:solidFill>
                  <a:schemeClr val="tx1"/>
                </a:solidFill>
                <a:latin typeface="Arial"/>
              </a:rPr>
              <a:t>H(</a:t>
            </a:r>
            <a:r>
              <a:rPr kumimoji="0" lang="de-DE" sz="1600" b="0" i="0" u="none" strike="noStrike" kern="1200" cap="none" spc="0" normalizeH="0" baseline="0" noProof="0" dirty="0">
                <a:ln>
                  <a:noFill/>
                </a:ln>
                <a:solidFill>
                  <a:schemeClr val="tx1"/>
                </a:solidFill>
                <a:effectLst/>
                <a:uLnTx/>
                <a:uFillTx/>
                <a:latin typeface="Arial"/>
                <a:ea typeface="+mn-ea"/>
                <a:cs typeface="+mn-cs"/>
              </a:rPr>
              <a:t>5)</a:t>
            </a:r>
          </a:p>
        </p:txBody>
      </p:sp>
      <p:sp>
        <p:nvSpPr>
          <p:cNvPr id="65" name="Abgerundetes Rechteck 64">
            <a:extLst>
              <a:ext uri="{FF2B5EF4-FFF2-40B4-BE49-F238E27FC236}">
                <a16:creationId xmlns:a16="http://schemas.microsoft.com/office/drawing/2014/main" id="{387616F3-5EC1-4C36-2B6E-8CA8534867C0}"/>
              </a:ext>
            </a:extLst>
          </p:cNvPr>
          <p:cNvSpPr/>
          <p:nvPr/>
        </p:nvSpPr>
        <p:spPr>
          <a:xfrm>
            <a:off x="7021191" y="5897530"/>
            <a:ext cx="1631021" cy="262703"/>
          </a:xfrm>
          <a:prstGeom prst="roundRect">
            <a:avLst/>
          </a:prstGeom>
          <a:solidFill>
            <a:srgbClr val="ED9D9A"/>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a:t>
            </a:r>
          </a:p>
        </p:txBody>
      </p:sp>
      <p:sp>
        <p:nvSpPr>
          <p:cNvPr id="66" name="Abgerundetes Rechteck 65">
            <a:extLst>
              <a:ext uri="{FF2B5EF4-FFF2-40B4-BE49-F238E27FC236}">
                <a16:creationId xmlns:a16="http://schemas.microsoft.com/office/drawing/2014/main" id="{EE49B015-B684-B285-BB6C-D2419AB02A66}"/>
              </a:ext>
            </a:extLst>
          </p:cNvPr>
          <p:cNvSpPr/>
          <p:nvPr/>
        </p:nvSpPr>
        <p:spPr>
          <a:xfrm>
            <a:off x="8736312" y="5897530"/>
            <a:ext cx="1631021" cy="2627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a:t>
            </a:r>
          </a:p>
        </p:txBody>
      </p:sp>
      <p:sp>
        <p:nvSpPr>
          <p:cNvPr id="68" name="Abgerundetes Rechteck 67">
            <a:extLst>
              <a:ext uri="{FF2B5EF4-FFF2-40B4-BE49-F238E27FC236}">
                <a16:creationId xmlns:a16="http://schemas.microsoft.com/office/drawing/2014/main" id="{762401C8-EE21-D184-D044-F1002A38119C}"/>
              </a:ext>
            </a:extLst>
          </p:cNvPr>
          <p:cNvSpPr/>
          <p:nvPr/>
        </p:nvSpPr>
        <p:spPr>
          <a:xfrm>
            <a:off x="7950848" y="3578403"/>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H(5,6)</a:t>
            </a:r>
          </a:p>
        </p:txBody>
      </p:sp>
      <p:sp>
        <p:nvSpPr>
          <p:cNvPr id="69" name="Abgerundetes Rechteck 68">
            <a:extLst>
              <a:ext uri="{FF2B5EF4-FFF2-40B4-BE49-F238E27FC236}">
                <a16:creationId xmlns:a16="http://schemas.microsoft.com/office/drawing/2014/main" id="{1F588078-78BF-5328-E839-C58E28219B38}"/>
              </a:ext>
            </a:extLst>
          </p:cNvPr>
          <p:cNvSpPr/>
          <p:nvPr/>
        </p:nvSpPr>
        <p:spPr>
          <a:xfrm>
            <a:off x="3038369" y="2445249"/>
            <a:ext cx="1379519" cy="599274"/>
          </a:xfrm>
          <a:prstGeom prst="roundRect">
            <a:avLst/>
          </a:prstGeom>
          <a:solidFill>
            <a:srgbClr val="ED9D9A"/>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H(1,2,3,4)</a:t>
            </a:r>
          </a:p>
        </p:txBody>
      </p:sp>
      <p:sp>
        <p:nvSpPr>
          <p:cNvPr id="70" name="Abgerundetes Rechteck 69">
            <a:extLst>
              <a:ext uri="{FF2B5EF4-FFF2-40B4-BE49-F238E27FC236}">
                <a16:creationId xmlns:a16="http://schemas.microsoft.com/office/drawing/2014/main" id="{113B0E33-B408-038F-A871-5667E80174FD}"/>
              </a:ext>
            </a:extLst>
          </p:cNvPr>
          <p:cNvSpPr/>
          <p:nvPr/>
        </p:nvSpPr>
        <p:spPr>
          <a:xfrm>
            <a:off x="10451433" y="5897530"/>
            <a:ext cx="1631021" cy="262703"/>
          </a:xfrm>
          <a:prstGeom prst="roundRect">
            <a:avLst/>
          </a:prstGeom>
          <a:solidFill>
            <a:srgbClr val="ED9D9A"/>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Transaction </a:t>
            </a:r>
          </a:p>
        </p:txBody>
      </p:sp>
      <p:sp>
        <p:nvSpPr>
          <p:cNvPr id="71" name="Abgerundetes Rechteck 70">
            <a:extLst>
              <a:ext uri="{FF2B5EF4-FFF2-40B4-BE49-F238E27FC236}">
                <a16:creationId xmlns:a16="http://schemas.microsoft.com/office/drawing/2014/main" id="{28A252CE-BC15-1154-1B36-D188CB164212}"/>
              </a:ext>
            </a:extLst>
          </p:cNvPr>
          <p:cNvSpPr/>
          <p:nvPr/>
        </p:nvSpPr>
        <p:spPr>
          <a:xfrm>
            <a:off x="8860528" y="4879530"/>
            <a:ext cx="1379519" cy="59927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H(6)</a:t>
            </a:r>
          </a:p>
        </p:txBody>
      </p:sp>
      <p:sp>
        <p:nvSpPr>
          <p:cNvPr id="73" name="Abgerundetes Rechteck 72">
            <a:extLst>
              <a:ext uri="{FF2B5EF4-FFF2-40B4-BE49-F238E27FC236}">
                <a16:creationId xmlns:a16="http://schemas.microsoft.com/office/drawing/2014/main" id="{1D90D12C-2EAF-8F23-6C4B-1EB8E2F68947}"/>
              </a:ext>
            </a:extLst>
          </p:cNvPr>
          <p:cNvSpPr/>
          <p:nvPr/>
        </p:nvSpPr>
        <p:spPr>
          <a:xfrm>
            <a:off x="5661078" y="1382018"/>
            <a:ext cx="1379519" cy="599274"/>
          </a:xfrm>
          <a:prstGeom prst="roundRect">
            <a:avLst/>
          </a:prstGeom>
          <a:solidFill>
            <a:srgbClr val="ED9D9A"/>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0" i="0" u="none" strike="noStrike" kern="1200" cap="none" spc="0" normalizeH="0" baseline="0" noProof="0" dirty="0">
                <a:ln>
                  <a:noFill/>
                </a:ln>
                <a:solidFill>
                  <a:schemeClr val="tx1"/>
                </a:solidFill>
                <a:effectLst/>
                <a:uLnTx/>
                <a:uFillTx/>
                <a:latin typeface="Arial"/>
                <a:ea typeface="+mn-ea"/>
                <a:cs typeface="+mn-cs"/>
              </a:rPr>
              <a:t>Merkle Root</a:t>
            </a:r>
          </a:p>
        </p:txBody>
      </p:sp>
      <p:cxnSp>
        <p:nvCxnSpPr>
          <p:cNvPr id="75" name="Gerade Verbindung mit Pfeil 74">
            <a:extLst>
              <a:ext uri="{FF2B5EF4-FFF2-40B4-BE49-F238E27FC236}">
                <a16:creationId xmlns:a16="http://schemas.microsoft.com/office/drawing/2014/main" id="{C54D6220-E5D6-2FC0-8979-9E1364EFA3BD}"/>
              </a:ext>
            </a:extLst>
          </p:cNvPr>
          <p:cNvCxnSpPr>
            <a:cxnSpLocks/>
            <a:stCxn id="16" idx="0"/>
            <a:endCxn id="26" idx="2"/>
          </p:cNvCxnSpPr>
          <p:nvPr/>
        </p:nvCxnSpPr>
        <p:spPr>
          <a:xfrm flipV="1">
            <a:off x="945695" y="5478804"/>
            <a:ext cx="4063"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4C8925E8-2CC1-F4F2-D732-22C63337C254}"/>
              </a:ext>
            </a:extLst>
          </p:cNvPr>
          <p:cNvCxnSpPr>
            <a:cxnSpLocks/>
            <a:stCxn id="26" idx="0"/>
            <a:endCxn id="34" idx="2"/>
          </p:cNvCxnSpPr>
          <p:nvPr/>
        </p:nvCxnSpPr>
        <p:spPr>
          <a:xfrm flipV="1">
            <a:off x="949758" y="4179491"/>
            <a:ext cx="949070"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AF4937E2-8D60-E15C-75C8-F7421D19DE4B}"/>
              </a:ext>
            </a:extLst>
          </p:cNvPr>
          <p:cNvCxnSpPr>
            <a:cxnSpLocks/>
            <a:stCxn id="28" idx="0"/>
            <a:endCxn id="34" idx="2"/>
          </p:cNvCxnSpPr>
          <p:nvPr/>
        </p:nvCxnSpPr>
        <p:spPr>
          <a:xfrm flipH="1" flipV="1">
            <a:off x="1898828" y="4179491"/>
            <a:ext cx="773859" cy="7000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FBDA22C1-9206-82E8-A88C-2EF9F39D70E2}"/>
              </a:ext>
            </a:extLst>
          </p:cNvPr>
          <p:cNvCxnSpPr>
            <a:cxnSpLocks/>
            <a:stCxn id="49" idx="0"/>
            <a:endCxn id="36" idx="2"/>
          </p:cNvCxnSpPr>
          <p:nvPr/>
        </p:nvCxnSpPr>
        <p:spPr>
          <a:xfrm flipV="1">
            <a:off x="4390385" y="4204348"/>
            <a:ext cx="879333" cy="676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mit Pfeil 89">
            <a:extLst>
              <a:ext uri="{FF2B5EF4-FFF2-40B4-BE49-F238E27FC236}">
                <a16:creationId xmlns:a16="http://schemas.microsoft.com/office/drawing/2014/main" id="{3FC52B42-5151-DF5A-5504-775BCE00239F}"/>
              </a:ext>
            </a:extLst>
          </p:cNvPr>
          <p:cNvCxnSpPr>
            <a:cxnSpLocks/>
            <a:stCxn id="60" idx="0"/>
            <a:endCxn id="36" idx="2"/>
          </p:cNvCxnSpPr>
          <p:nvPr/>
        </p:nvCxnSpPr>
        <p:spPr>
          <a:xfrm flipH="1" flipV="1">
            <a:off x="5269718" y="4204348"/>
            <a:ext cx="826282" cy="6751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73705F6C-D286-FEAA-944C-6A639CA7804A}"/>
              </a:ext>
            </a:extLst>
          </p:cNvPr>
          <p:cNvCxnSpPr>
            <a:cxnSpLocks/>
            <a:stCxn id="61" idx="0"/>
            <a:endCxn id="68" idx="2"/>
          </p:cNvCxnSpPr>
          <p:nvPr/>
        </p:nvCxnSpPr>
        <p:spPr>
          <a:xfrm flipV="1">
            <a:off x="7836701" y="4177677"/>
            <a:ext cx="803907" cy="7073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ACF191EF-FFFD-0ABD-2C16-7ABCB87B851F}"/>
              </a:ext>
            </a:extLst>
          </p:cNvPr>
          <p:cNvCxnSpPr>
            <a:cxnSpLocks/>
            <a:stCxn id="71" idx="0"/>
            <a:endCxn id="68" idx="2"/>
          </p:cNvCxnSpPr>
          <p:nvPr/>
        </p:nvCxnSpPr>
        <p:spPr>
          <a:xfrm flipH="1" flipV="1">
            <a:off x="8640608" y="4177677"/>
            <a:ext cx="909680" cy="7018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B04010D4-5C0B-1C9C-E4ED-AE274EF6C7F5}"/>
              </a:ext>
            </a:extLst>
          </p:cNvPr>
          <p:cNvCxnSpPr>
            <a:cxnSpLocks/>
            <a:stCxn id="34" idx="0"/>
            <a:endCxn id="69" idx="2"/>
          </p:cNvCxnSpPr>
          <p:nvPr/>
        </p:nvCxnSpPr>
        <p:spPr>
          <a:xfrm flipV="1">
            <a:off x="1898828" y="3044523"/>
            <a:ext cx="1829301" cy="5356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3421307D-E071-7EC4-315C-72B55BB1F5C9}"/>
              </a:ext>
            </a:extLst>
          </p:cNvPr>
          <p:cNvCxnSpPr>
            <a:cxnSpLocks/>
            <a:stCxn id="36" idx="0"/>
            <a:endCxn id="69" idx="2"/>
          </p:cNvCxnSpPr>
          <p:nvPr/>
        </p:nvCxnSpPr>
        <p:spPr>
          <a:xfrm flipH="1" flipV="1">
            <a:off x="3728129" y="3044523"/>
            <a:ext cx="1541589" cy="56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CE9B2DC2-C432-8BDE-D9EA-21869B4DBF2A}"/>
              </a:ext>
            </a:extLst>
          </p:cNvPr>
          <p:cNvCxnSpPr>
            <a:cxnSpLocks/>
            <a:stCxn id="69" idx="0"/>
            <a:endCxn id="73" idx="2"/>
          </p:cNvCxnSpPr>
          <p:nvPr/>
        </p:nvCxnSpPr>
        <p:spPr>
          <a:xfrm flipV="1">
            <a:off x="3728129" y="1981292"/>
            <a:ext cx="2622709" cy="4639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CEB13996-28CC-C99F-D3D6-3B5E9D0D3EA6}"/>
              </a:ext>
            </a:extLst>
          </p:cNvPr>
          <p:cNvCxnSpPr>
            <a:cxnSpLocks/>
            <a:stCxn id="68" idx="0"/>
            <a:endCxn id="73" idx="2"/>
          </p:cNvCxnSpPr>
          <p:nvPr/>
        </p:nvCxnSpPr>
        <p:spPr>
          <a:xfrm flipH="1" flipV="1">
            <a:off x="6350838" y="1981292"/>
            <a:ext cx="2289770" cy="1597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Gerade Verbindung mit Pfeil 189">
            <a:extLst>
              <a:ext uri="{FF2B5EF4-FFF2-40B4-BE49-F238E27FC236}">
                <a16:creationId xmlns:a16="http://schemas.microsoft.com/office/drawing/2014/main" id="{ED7263B5-42A5-71D0-3518-8D4BA686EBDB}"/>
              </a:ext>
            </a:extLst>
          </p:cNvPr>
          <p:cNvCxnSpPr>
            <a:stCxn id="38" idx="0"/>
            <a:endCxn id="28" idx="2"/>
          </p:cNvCxnSpPr>
          <p:nvPr/>
        </p:nvCxnSpPr>
        <p:spPr>
          <a:xfrm flipV="1">
            <a:off x="2670886" y="5478804"/>
            <a:ext cx="1801"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Gerade Verbindung mit Pfeil 191">
            <a:extLst>
              <a:ext uri="{FF2B5EF4-FFF2-40B4-BE49-F238E27FC236}">
                <a16:creationId xmlns:a16="http://schemas.microsoft.com/office/drawing/2014/main" id="{7B45C437-0137-524D-73B4-2410F4BCF8FC}"/>
              </a:ext>
            </a:extLst>
          </p:cNvPr>
          <p:cNvCxnSpPr>
            <a:stCxn id="39" idx="0"/>
            <a:endCxn id="49" idx="2"/>
          </p:cNvCxnSpPr>
          <p:nvPr/>
        </p:nvCxnSpPr>
        <p:spPr>
          <a:xfrm flipV="1">
            <a:off x="4390162" y="5480554"/>
            <a:ext cx="223" cy="410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Gerade Verbindung mit Pfeil 193">
            <a:extLst>
              <a:ext uri="{FF2B5EF4-FFF2-40B4-BE49-F238E27FC236}">
                <a16:creationId xmlns:a16="http://schemas.microsoft.com/office/drawing/2014/main" id="{8837B031-B3EB-B170-7127-F85EB149BC52}"/>
              </a:ext>
            </a:extLst>
          </p:cNvPr>
          <p:cNvCxnSpPr>
            <a:stCxn id="42" idx="0"/>
            <a:endCxn id="60" idx="2"/>
          </p:cNvCxnSpPr>
          <p:nvPr/>
        </p:nvCxnSpPr>
        <p:spPr>
          <a:xfrm flipH="1" flipV="1">
            <a:off x="6096000" y="5478804"/>
            <a:ext cx="15511" cy="4122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Gerade Verbindung mit Pfeil 195">
            <a:extLst>
              <a:ext uri="{FF2B5EF4-FFF2-40B4-BE49-F238E27FC236}">
                <a16:creationId xmlns:a16="http://schemas.microsoft.com/office/drawing/2014/main" id="{A025C723-1622-EC51-F969-8ABDF61F66D7}"/>
              </a:ext>
            </a:extLst>
          </p:cNvPr>
          <p:cNvCxnSpPr>
            <a:stCxn id="65" idx="0"/>
            <a:endCxn id="61" idx="2"/>
          </p:cNvCxnSpPr>
          <p:nvPr/>
        </p:nvCxnSpPr>
        <p:spPr>
          <a:xfrm flipH="1" flipV="1">
            <a:off x="7836701" y="5484324"/>
            <a:ext cx="1" cy="413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Gerade Verbindung mit Pfeil 197">
            <a:extLst>
              <a:ext uri="{FF2B5EF4-FFF2-40B4-BE49-F238E27FC236}">
                <a16:creationId xmlns:a16="http://schemas.microsoft.com/office/drawing/2014/main" id="{A4132E08-506E-DF15-6152-133CB23025C0}"/>
              </a:ext>
            </a:extLst>
          </p:cNvPr>
          <p:cNvCxnSpPr>
            <a:stCxn id="66" idx="0"/>
            <a:endCxn id="71" idx="2"/>
          </p:cNvCxnSpPr>
          <p:nvPr/>
        </p:nvCxnSpPr>
        <p:spPr>
          <a:xfrm flipH="1" flipV="1">
            <a:off x="9550288" y="5478804"/>
            <a:ext cx="1535" cy="418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7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80C8384E-CA1B-492A-A12E-87612B1FCD6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13</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 Textfolie</a:t>
            </a:r>
          </a:p>
        </p:txBody>
      </p:sp>
      <p:sp>
        <p:nvSpPr>
          <p:cNvPr id="17" name="Bildplatzhalter 16">
            <a:extLst>
              <a:ext uri="{FF2B5EF4-FFF2-40B4-BE49-F238E27FC236}">
                <a16:creationId xmlns:a16="http://schemas.microsoft.com/office/drawing/2014/main" id="{AC681D49-EE89-43AE-BB40-27CCBB48CF86}"/>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7026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a:t>
            </a:r>
          </a:p>
          <a:p>
            <a:pPr lvl="1"/>
            <a:r>
              <a:rPr lang="de-DE" dirty="0">
                <a:latin typeface="FAUSans Office" panose="020B0504010101010104" pitchFamily="34" charset="77"/>
                <a:cs typeface="FAUSans Office" panose="020B0504010101010104" pitchFamily="34" charset="77"/>
              </a:rPr>
              <a:t>sed diam voluptua.</a:t>
            </a:r>
          </a:p>
        </p:txBody>
      </p:sp>
    </p:spTree>
    <p:extLst>
      <p:ext uri="{BB962C8B-B14F-4D97-AF65-F5344CB8AC3E}">
        <p14:creationId xmlns:p14="http://schemas.microsoft.com/office/powerpoint/2010/main" val="66647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C8D89E98-54A4-43F9-9249-7D6B5CD88EDB}"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15</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sp>
        <p:nvSpPr>
          <p:cNvPr id="17" name="Bildplatzhalter 16">
            <a:extLst>
              <a:ext uri="{FF2B5EF4-FFF2-40B4-BE49-F238E27FC236}">
                <a16:creationId xmlns:a16="http://schemas.microsoft.com/office/drawing/2014/main" id="{57DFBE29-4218-491B-B9A0-B9B6A6E4A80F}"/>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42058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0FB5BED2-9D67-4633-8F70-D6C5D8124185}"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16</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p>
          <a:p>
            <a:r>
              <a:rPr lang="de-DE" dirty="0">
                <a:latin typeface="FAUSans Office" panose="020B0504010101010104" pitchFamily="34" charset="77"/>
                <a:cs typeface="FAUSans Office" panose="020B0504010101010104" pitchFamily="34" charset="77"/>
              </a:rPr>
              <a:t>Gegebenenfalls löschen.</a:t>
            </a:r>
          </a:p>
        </p:txBody>
      </p:sp>
      <p:sp>
        <p:nvSpPr>
          <p:cNvPr id="20" name="Bildplatzhalter 19">
            <a:extLst>
              <a:ext uri="{FF2B5EF4-FFF2-40B4-BE49-F238E27FC236}">
                <a16:creationId xmlns:a16="http://schemas.microsoft.com/office/drawing/2014/main" id="{9F7F9A08-32F6-4FB2-B2CF-0826279E40D9}"/>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06963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588873" y="6634666"/>
            <a:ext cx="678071" cy="123111"/>
          </a:xfrm>
        </p:spPr>
        <p:txBody>
          <a:bodyPr/>
          <a:lstStyle/>
          <a:p>
            <a:fld id="{BB7BB793-D01E-4266-9C88-92A90FF33F7B}"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17</a:t>
            </a:fld>
            <a:endParaRPr lang="de-DE">
              <a:latin typeface="FAUSans Office" panose="020B0504010101010104" pitchFamily="34" charset="77"/>
              <a:cs typeface="FAUSans Office" panose="020B0504010101010104" pitchFamily="34" charset="77"/>
            </a:endParaRPr>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latin typeface="FAUSans Office" panose="020B0504010101010104" pitchFamily="34" charset="77"/>
                <a:cs typeface="FAUSans Office" panose="020B0504010101010104" pitchFamily="34" charset="77"/>
              </a:rPr>
              <a:t>Bildunterschrift oder Beschreibung möglich. Gegebenenfalls löschen.</a:t>
            </a:r>
            <a:endParaRPr lang="de-DE" dirty="0">
              <a:latin typeface="FAUSans Office" panose="020B0504010101010104" pitchFamily="34" charset="77"/>
              <a:cs typeface="FAUSans Office" panose="020B0504010101010104" pitchFamily="34" charset="77"/>
            </a:endParaRPr>
          </a:p>
        </p:txBody>
      </p:sp>
      <p:sp>
        <p:nvSpPr>
          <p:cNvPr id="23" name="Bildplatzhalter 22">
            <a:extLst>
              <a:ext uri="{FF2B5EF4-FFF2-40B4-BE49-F238E27FC236}">
                <a16:creationId xmlns:a16="http://schemas.microsoft.com/office/drawing/2014/main" id="{25D2E1EC-B489-4B5D-A501-FEA0113FEA1E}"/>
              </a:ext>
            </a:extLst>
          </p:cNvPr>
          <p:cNvSpPr>
            <a:spLocks noGrp="1"/>
          </p:cNvSpPr>
          <p:nvPr>
            <p:ph type="pic" sz="quarter" idx="38"/>
          </p:nvPr>
        </p:nvSpPr>
        <p:spPr/>
        <p:txBody>
          <a:bodyPr/>
          <a:lstStyle/>
          <a:p>
            <a:endParaRPr lang="de-DE"/>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80311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1086D162-7A4E-4851-A519-26E3B09E1236}"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18</a:t>
            </a:fld>
            <a:endParaRPr lang="de-DE">
              <a:latin typeface="FAUSans Office" panose="020B0504010101010104" pitchFamily="34" charset="77"/>
              <a:cs typeface="FAUSans Office" panose="020B0504010101010104" pitchFamily="34" charset="77"/>
            </a:endParaRPr>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622017100"/>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Säulendiagramm</a:t>
            </a:r>
          </a:p>
        </p:txBody>
      </p:sp>
      <p:sp>
        <p:nvSpPr>
          <p:cNvPr id="14" name="Bildplatzhalter 13">
            <a:extLst>
              <a:ext uri="{FF2B5EF4-FFF2-40B4-BE49-F238E27FC236}">
                <a16:creationId xmlns:a16="http://schemas.microsoft.com/office/drawing/2014/main" id="{9C7A0894-1D38-4DBC-99BD-D3B05ED72371}"/>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45692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2EC3B4E0-2362-4A15-8F17-655D5703E6F6}"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19</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2641688889"/>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5" name="Bildplatzhalter 4">
            <a:extLst>
              <a:ext uri="{FF2B5EF4-FFF2-40B4-BE49-F238E27FC236}">
                <a16:creationId xmlns:a16="http://schemas.microsoft.com/office/drawing/2014/main" id="{B562A2C4-6B82-4847-AE75-DACB4196EBE7}"/>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428960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0389F959-AAFA-471A-B8FB-4CD12773E51D}"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a:t>
            </a:fld>
            <a:endParaRPr lang="de-DE">
              <a:latin typeface="FAUSans Office" panose="020B0504010101010104" pitchFamily="34" charset="77"/>
              <a:cs typeface="FAUSans Office" panose="020B0504010101010104" pitchFamily="34" charset="77"/>
            </a:endParaRP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err="1">
                <a:latin typeface="FAUSans Office" panose="020B0504010101010104" pitchFamily="34" charset="77"/>
                <a:cs typeface="FAUSans Office" panose="020B0504010101010104" pitchFamily="34" charset="77"/>
              </a:rPr>
              <a:t>Agendapunkt</a:t>
            </a:r>
            <a:r>
              <a:rPr lang="de-DE" dirty="0">
                <a:latin typeface="FAUSans Office" panose="020B0504010101010104" pitchFamily="34" charset="77"/>
                <a:cs typeface="FAUSans Office" panose="020B0504010101010104" pitchFamily="34" charset="77"/>
              </a:rPr>
              <a:t> / Kapitelthema</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latin typeface="FAUSans Office" panose="020B0504010101010104" pitchFamily="34" charset="77"/>
                <a:cs typeface="FAUSans Office" panose="020B0504010101010104" pitchFamily="34" charset="77"/>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latin typeface="FAUSans Office" panose="020B0504010101010104" pitchFamily="34" charset="77"/>
                <a:cs typeface="FAUSans Office" panose="020B0504010101010104" pitchFamily="34" charset="77"/>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latin typeface="FAUSans Office" panose="020B0504010101010104" pitchFamily="34" charset="77"/>
                <a:cs typeface="FAUSans Office" panose="020B0504010101010104" pitchFamily="34" charset="77"/>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latin typeface="FAUSans Office" panose="020B0504010101010104" pitchFamily="34" charset="77"/>
                <a:cs typeface="FAUSans Office" panose="020B0504010101010104" pitchFamily="34" charset="77"/>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latin typeface="FAUSans Office" panose="020B0504010101010104" pitchFamily="34" charset="77"/>
                <a:cs typeface="FAUSans Office" panose="020B0504010101010104" pitchFamily="34" charset="77"/>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latin typeface="FAUSans Office" panose="020B0504010101010104" pitchFamily="34" charset="77"/>
                <a:cs typeface="FAUSans Office" panose="020B0504010101010104" pitchFamily="34" charset="77"/>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1C631F51-F8E1-442B-834B-C3FD047A12F7}"/>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23483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4F3F5194-E7C9-4DDD-B8C8-264A179B6054}"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20</a:t>
            </a:fld>
            <a:endParaRPr lang="de-DE">
              <a:latin typeface="FAUSans Office" panose="020B0504010101010104" pitchFamily="34" charset="77"/>
              <a:cs typeface="FAUSans Office" panose="020B0504010101010104" pitchFamily="34" charset="77"/>
            </a:endParaRPr>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3719590976"/>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 Torten- &amp; Ringdiagramm</a:t>
            </a:r>
          </a:p>
        </p:txBody>
      </p:sp>
      <p:sp>
        <p:nvSpPr>
          <p:cNvPr id="5" name="Bildplatzhalter 4">
            <a:extLst>
              <a:ext uri="{FF2B5EF4-FFF2-40B4-BE49-F238E27FC236}">
                <a16:creationId xmlns:a16="http://schemas.microsoft.com/office/drawing/2014/main" id="{37FA1989-97FA-47B1-89BA-61E109F016D1}"/>
              </a:ext>
            </a:extLst>
          </p:cNvPr>
          <p:cNvSpPr>
            <a:spLocks noGrp="1"/>
          </p:cNvSpPr>
          <p:nvPr>
            <p:ph type="pic" sz="quarter" idx="38"/>
          </p:nvPr>
        </p:nvSpPr>
        <p:spPr/>
        <p:txBody>
          <a:bodyPr/>
          <a:lstStyle/>
          <a:p>
            <a:endParaRPr lang="de-DE"/>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5641780"/>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Tree>
    <p:extLst>
      <p:ext uri="{BB962C8B-B14F-4D97-AF65-F5344CB8AC3E}">
        <p14:creationId xmlns:p14="http://schemas.microsoft.com/office/powerpoint/2010/main" val="260493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4FE30CC-4F8C-4D74-9293-2768BA3D3479}"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21</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EFD7D457-5E70-4514-8004-766725DE9F29}"/>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2387638552"/>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A36EA338-8BC4-47FE-B4D7-13D4B29FF8C0}"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22</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Inhaltsfolie mit Text | Torten- &amp; Ringdiagramm</a:t>
            </a:r>
          </a:p>
        </p:txBody>
      </p:sp>
      <p:sp>
        <p:nvSpPr>
          <p:cNvPr id="5" name="Bildplatzhalter 4">
            <a:extLst>
              <a:ext uri="{FF2B5EF4-FFF2-40B4-BE49-F238E27FC236}">
                <a16:creationId xmlns:a16="http://schemas.microsoft.com/office/drawing/2014/main" id="{CF757F4A-0357-4AED-A618-373E8304098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327464236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D7EE4E61-8A5F-4909-9286-A64F40CD8800}"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23</a:t>
            </a:fld>
            <a:endParaRPr lang="de-DE">
              <a:latin typeface="FAUSans Office" panose="020B0504010101010104" pitchFamily="34" charset="77"/>
              <a:cs typeface="FAUSans Office" panose="020B0504010101010104" pitchFamily="34" charset="77"/>
            </a:endParaRPr>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3073200077"/>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 Tabellenbeispiel</a:t>
            </a:r>
          </a:p>
        </p:txBody>
      </p:sp>
      <p:sp>
        <p:nvSpPr>
          <p:cNvPr id="14" name="Bildplatzhalter 13">
            <a:extLst>
              <a:ext uri="{FF2B5EF4-FFF2-40B4-BE49-F238E27FC236}">
                <a16:creationId xmlns:a16="http://schemas.microsoft.com/office/drawing/2014/main" id="{A51F85C8-0571-4AFE-9407-47488D6AB84D}"/>
              </a:ext>
            </a:extLst>
          </p:cNvPr>
          <p:cNvSpPr>
            <a:spLocks noGrp="1"/>
          </p:cNvSpPr>
          <p:nvPr>
            <p:ph type="pic" sz="quarter" idx="38"/>
          </p:nvPr>
        </p:nvSpPr>
        <p:spPr/>
        <p:txBody>
          <a:bodyPr/>
          <a:lstStyle/>
          <a:p>
            <a:endParaRPr lang="de-DE"/>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284840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588873" y="6634666"/>
            <a:ext cx="678071" cy="123111"/>
          </a:xfrm>
        </p:spPr>
        <p:txBody>
          <a:bodyPr/>
          <a:lstStyle/>
          <a:p>
            <a:fld id="{073596C1-9F56-4D30-A58F-BF17C205388A}"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24</a:t>
            </a:fld>
            <a:endParaRPr lang="de-DE">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219285573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i="0" dirty="0">
                          <a:solidFill>
                            <a:schemeClr val="bg1"/>
                          </a:solidFill>
                          <a:latin typeface="FAUSans Office" panose="020B0504010101010104" pitchFamily="34" charset="77"/>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FAUSans Office" panose="020B0504010101010104" pitchFamily="34" charset="77"/>
                          <a:ea typeface="+mn-ea"/>
                          <a:cs typeface="FAUSans Office" panose="020B0504010101010104" pitchFamily="34" charset="77"/>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Lorem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ipsum</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dolor</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sit</a:t>
                      </a: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 </a:t>
                      </a:r>
                      <a:r>
                        <a:rPr kumimoji="0" lang="de-DE" sz="1200" b="1" i="0" u="none" strike="noStrike" kern="1200" cap="none" spc="0" normalizeH="0" baseline="0" noProof="0" dirty="0" err="1">
                          <a:ln>
                            <a:noFill/>
                          </a:ln>
                          <a:solidFill>
                            <a:prstClr val="black"/>
                          </a:solidFill>
                          <a:effectLst/>
                          <a:uLnTx/>
                          <a:uFillTx/>
                          <a:latin typeface="FAUSans Office" panose="020B0504010101010104" pitchFamily="34" charset="77"/>
                          <a:ea typeface="+mn-ea"/>
                          <a:cs typeface="FAUSans Office" panose="020B0504010101010104" pitchFamily="34" charset="77"/>
                        </a:rPr>
                        <a:t>amet</a:t>
                      </a:r>
                      <a:endPar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FAUSans Office" panose="020B0504010101010104" pitchFamily="34" charset="77"/>
                          <a:ea typeface="+mn-ea"/>
                          <a:cs typeface="FAUSans Office" panose="020B0504010101010104" pitchFamily="34" charset="77"/>
                        </a:rPr>
                        <a:t>xxxx</a:t>
                      </a:r>
                      <a:endParaRPr lang="de-DE" sz="1200" b="0" i="0" dirty="0">
                        <a:solidFill>
                          <a:schemeClr val="tx1"/>
                        </a:solidFill>
                        <a:latin typeface="FAUSans Office" panose="020B0504010101010104" pitchFamily="34" charset="77"/>
                        <a:cs typeface="FAUSans Office" panose="020B0504010101010104" pitchFamily="34" charset="77"/>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CD5007F2-6A78-48AD-AE3C-69DB23BA4145}"/>
              </a:ext>
            </a:extLst>
          </p:cNvPr>
          <p:cNvSpPr>
            <a:spLocks noGrp="1"/>
          </p:cNvSpPr>
          <p:nvPr>
            <p:ph type="pic" sz="quarter" idx="38"/>
          </p:nvPr>
        </p:nvSpPr>
        <p:spPr/>
        <p:txBody>
          <a:bodyPr/>
          <a:lstStyle/>
          <a:p>
            <a:endParaRPr lang="de-DE"/>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90494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Grau</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532A23F-A806-413B-951F-BBFAA5F46258}"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25</a:t>
            </a:fld>
            <a:endParaRPr lang="de-DE">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C07A216D-47A1-41EB-BD41-92517F41A720}"/>
              </a:ext>
            </a:extLst>
          </p:cNvPr>
          <p:cNvSpPr>
            <a:spLocks noGrp="1"/>
          </p:cNvSpPr>
          <p:nvPr>
            <p:ph type="pic" sz="quarter" idx="38"/>
          </p:nvPr>
        </p:nvSpPr>
        <p:spPr/>
        <p:txBody>
          <a:bodyPr/>
          <a:lstStyle/>
          <a:p>
            <a:endParaRPr lang="de-DE"/>
          </a:p>
        </p:txBody>
      </p:sp>
    </p:spTree>
    <p:extLst>
      <p:ext uri="{BB962C8B-B14F-4D97-AF65-F5344CB8AC3E}">
        <p14:creationId xmlns:p14="http://schemas.microsoft.com/office/powerpoint/2010/main" val="3871600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62F5D5BF-D54C-40C1-B77A-5E0C697F45DB}"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26</a:t>
            </a:fld>
            <a:endParaRPr lang="de-DE">
              <a:latin typeface="FAUSans Office" panose="020B0504010101010104" pitchFamily="34" charset="77"/>
              <a:cs typeface="FAUSans Office" panose="020B0504010101010104" pitchFamily="34" charset="77"/>
            </a:endParaRPr>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
        <p:nvSpPr>
          <p:cNvPr id="7" name="Bildplatzhalter 6">
            <a:extLst>
              <a:ext uri="{FF2B5EF4-FFF2-40B4-BE49-F238E27FC236}">
                <a16:creationId xmlns:a16="http://schemas.microsoft.com/office/drawing/2014/main" id="{B6F72363-55C5-4327-BE27-8CCF28C83167}"/>
              </a:ext>
            </a:extLst>
          </p:cNvPr>
          <p:cNvSpPr>
            <a:spLocks noGrp="1"/>
          </p:cNvSpPr>
          <p:nvPr>
            <p:ph type="pic" sz="quarter" idx="38"/>
          </p:nvPr>
        </p:nvSpPr>
        <p:spPr/>
        <p:txBody>
          <a:bodyPr/>
          <a:lstStyle/>
          <a:p>
            <a:endParaRPr lang="de-DE"/>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588873" y="6634666"/>
            <a:ext cx="678071" cy="123111"/>
          </a:xfrm>
        </p:spPr>
        <p:txBody>
          <a:bodyPr/>
          <a:lstStyle/>
          <a:p>
            <a:fld id="{0E4D118B-0174-49D6-A16B-0E6F3FB79176}"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27</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A1104990-4CF0-486D-8DF7-3188260E22F1}"/>
              </a:ext>
            </a:extLst>
          </p:cNvPr>
          <p:cNvSpPr>
            <a:spLocks noGrp="1"/>
          </p:cNvSpPr>
          <p:nvPr>
            <p:ph type="pic" sz="quarter" idx="38"/>
          </p:nvPr>
        </p:nvSpPr>
        <p:spPr/>
        <p:txBody>
          <a:bodyPr/>
          <a:lstStyle/>
          <a:p>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94925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588873" y="6634666"/>
            <a:ext cx="678071" cy="123111"/>
          </a:xfrm>
        </p:spPr>
        <p:txBody>
          <a:bodyPr/>
          <a:lstStyle/>
          <a:p>
            <a:fld id="{217FA5F6-7035-4F9C-A34B-BAB7EC483CE5}"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28</a:t>
            </a:fld>
            <a:endParaRPr lang="de-DE">
              <a:latin typeface="FAUSans Office" panose="020B0504010101010104" pitchFamily="34" charset="77"/>
              <a:cs typeface="FAUSans Office" panose="020B0504010101010104" pitchFamily="34" charset="77"/>
            </a:endParaRPr>
          </a:p>
        </p:txBody>
      </p:sp>
      <p:sp>
        <p:nvSpPr>
          <p:cNvPr id="13" name="Bildplatzhalter 12">
            <a:extLst>
              <a:ext uri="{FF2B5EF4-FFF2-40B4-BE49-F238E27FC236}">
                <a16:creationId xmlns:a16="http://schemas.microsoft.com/office/drawing/2014/main" id="{554A78B5-4A13-431E-AECF-65CE4DAE92B2}"/>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01</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02</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03</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04</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05</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FAUSans Office" panose="020B0504010101010104" pitchFamily="34" charset="77"/>
                <a:cs typeface="FAUSans Office" panose="020B0504010101010104" pitchFamily="34" charset="77"/>
              </a:rPr>
              <a:t>06</a:t>
            </a:r>
            <a:endParaRPr kumimoji="0" lang="de-DE" b="1" u="none" strike="noStrike" kern="1200" cap="none" spc="0" normalizeH="0" baseline="0" noProof="0" dirty="0">
              <a:ln>
                <a:noFill/>
              </a:ln>
              <a:solidFill>
                <a:schemeClr val="bg1"/>
              </a:solidFill>
              <a:effectLst/>
              <a:uLnTx/>
              <a:uFillTx/>
              <a:latin typeface="FAUSans Office" panose="020B0504010101010104" pitchFamily="34" charset="77"/>
              <a:cs typeface="FAUSans Office" panose="020B0504010101010104" pitchFamily="34" charset="77"/>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a:lnSpc>
                <a:spcPct val="110000"/>
              </a:lnSpc>
              <a:spcAft>
                <a:spcPts val="1200"/>
              </a:spcAft>
            </a:pPr>
            <a:r>
              <a:rPr lang="de-DE" sz="1400" b="1" dirty="0">
                <a:solidFill>
                  <a:prstClr val="black"/>
                </a:solidFill>
                <a:latin typeface="FAUSans Office" panose="020B0504010101010104" pitchFamily="34" charset="77"/>
                <a:cs typeface="FAUSans Office" panose="020B0504010101010104" pitchFamily="34" charset="77"/>
              </a:rPr>
              <a:t>XXXX</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dolor sit amet, conse</a:t>
            </a:r>
            <a:b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br>
            <a:r>
              <a:rPr kumimoji="0" lang="de-DE" sz="1400" u="none" strike="noStrike" kern="1200" cap="none" spc="0" normalizeH="0" baseline="0" noProof="0" dirty="0">
                <a:ln>
                  <a:noFill/>
                </a:ln>
                <a:solidFill>
                  <a:prstClr val="black"/>
                </a:solidFill>
                <a:effectLst/>
                <a:uLnTx/>
                <a:uFillTx/>
                <a:latin typeface="FAUSans Office" panose="020B0504010101010104" pitchFamily="34" charset="77"/>
                <a:cs typeface="FAUSans Office" panose="020B0504010101010104" pitchFamily="34" charset="77"/>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588873" y="6634666"/>
            <a:ext cx="678071" cy="123111"/>
          </a:xfrm>
        </p:spPr>
        <p:txBody>
          <a:bodyPr/>
          <a:lstStyle/>
          <a:p>
            <a:fld id="{8541EA31-76A1-402D-A564-D80CC46D5759}"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551029" y="6634666"/>
            <a:ext cx="125034"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29</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B82834EE-E3D1-4D98-9719-5BEDC109D091}"/>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01965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588873" y="6634666"/>
            <a:ext cx="678071" cy="123111"/>
          </a:xfrm>
        </p:spPr>
        <p:txBody>
          <a:bodyPr/>
          <a:lstStyle/>
          <a:p>
            <a:fld id="{E91F8D9E-FC5B-47BA-AA7D-A56B8FD24122}"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3</a:t>
            </a:fld>
            <a:endParaRPr lang="de-DE">
              <a:latin typeface="FAUSans Office" panose="020B0504010101010104" pitchFamily="34" charset="77"/>
              <a:cs typeface="FAUSans Office" panose="020B0504010101010104" pitchFamily="34" charset="77"/>
            </a:endParaRPr>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latin typeface="FAUSans Office" panose="020B0504010101010104" pitchFamily="34" charset="77"/>
                <a:cs typeface="FAUSans Office" panose="020B0504010101010104" pitchFamily="34" charset="77"/>
              </a:rPr>
              <a:t>Bildunterschrift oder Beschreibung möglich.</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latin typeface="FAUSans Office" panose="020B0504010101010104" pitchFamily="34" charset="77"/>
                <a:cs typeface="FAUSans Office" panose="020B0504010101010104" pitchFamily="34" charset="77"/>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latin typeface="FAUSans Office" panose="020B0504010101010104" pitchFamily="34" charset="77"/>
                <a:cs typeface="FAUSans Office" panose="020B0504010101010104" pitchFamily="34" charset="77"/>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latin typeface="FAUSans Office" panose="020B0504010101010104" pitchFamily="34" charset="77"/>
                <a:cs typeface="FAUSans Office" panose="020B0504010101010104" pitchFamily="34" charset="77"/>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latin typeface="FAUSans Office" panose="020B0504010101010104" pitchFamily="34" charset="77"/>
                <a:cs typeface="FAUSans Office" panose="020B0504010101010104" pitchFamily="34" charset="77"/>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latin typeface="FAUSans Office" panose="020B0504010101010104" pitchFamily="34" charset="77"/>
                <a:cs typeface="FAUSans Office" panose="020B0504010101010104" pitchFamily="34" charset="77"/>
              </a:rPr>
              <a:t>Agendapunkt / Kapitelthema</a:t>
            </a:r>
            <a:endParaRPr lang="de-DE" dirty="0">
              <a:latin typeface="FAUSans Office" panose="020B0504010101010104" pitchFamily="34" charset="77"/>
              <a:cs typeface="FAUSans Office" panose="020B0504010101010104" pitchFamily="34" charset="77"/>
            </a:endParaRP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latin typeface="FAUSans Office" panose="020B0504010101010104" pitchFamily="34" charset="77"/>
                <a:cs typeface="FAUSans Office" panose="020B0504010101010104" pitchFamily="34" charset="77"/>
              </a:rPr>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latin typeface="FAUSans Office" panose="020B0504010101010104" pitchFamily="34" charset="77"/>
                <a:cs typeface="FAUSans Office" panose="020B0504010101010104" pitchFamily="34" charset="77"/>
              </a:rPr>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latin typeface="FAUSans Office" panose="020B0504010101010104" pitchFamily="34" charset="77"/>
                <a:cs typeface="FAUSans Office" panose="020B0504010101010104" pitchFamily="34" charset="77"/>
              </a:rPr>
              <a:t>01</a:t>
            </a:r>
          </a:p>
        </p:txBody>
      </p:sp>
      <p:sp>
        <p:nvSpPr>
          <p:cNvPr id="39" name="Bildplatzhalter 38">
            <a:extLst>
              <a:ext uri="{FF2B5EF4-FFF2-40B4-BE49-F238E27FC236}">
                <a16:creationId xmlns:a16="http://schemas.microsoft.com/office/drawing/2014/main" id="{D779D720-DB2D-4326-84AD-1030A7682588}"/>
              </a:ext>
            </a:extLst>
          </p:cNvPr>
          <p:cNvSpPr>
            <a:spLocks noGrp="1"/>
          </p:cNvSpPr>
          <p:nvPr>
            <p:ph type="pic" sz="quarter" idx="38"/>
          </p:nvPr>
        </p:nvSpPr>
        <p:spPr/>
        <p:txBody>
          <a:bodyPr/>
          <a:lstStyle/>
          <a:p>
            <a:endParaRPr lang="de-DE"/>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741361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b="0">
              <a:latin typeface="FAUSans Office" panose="020B0504010101010104" pitchFamily="34" charset="77"/>
              <a:cs typeface="FAUSans Office" panose="020B0504010101010104" pitchFamily="34" charset="77"/>
            </a:endParaRPr>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414925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latin typeface="FAUSans Office" panose="020B0504010101010104" pitchFamily="34" charset="77"/>
                <a:cs typeface="FAUSans Office" panose="020B0504010101010104" pitchFamily="34" charset="77"/>
              </a:rPr>
              <a:t>Kapiteltrenner</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a:xfrm>
            <a:off x="10588873" y="6634666"/>
            <a:ext cx="678071" cy="123111"/>
          </a:xfrm>
        </p:spPr>
        <p:txBody>
          <a:bodyPr/>
          <a:lstStyle/>
          <a:p>
            <a:fld id="{38622E95-EE2D-4F19-BA8F-A725A705DEB9}" type="datetime4">
              <a:rPr lang="de-DE" smtClean="0">
                <a:latin typeface="FAUSans Office" panose="020B0504010101010104" pitchFamily="34" charset="77"/>
                <a:cs typeface="FAUSans Office" panose="020B0504010101010104" pitchFamily="34" charset="77"/>
              </a:r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dirty="0">
                <a:latin typeface="FAUSans Office" panose="020B0504010101010104" pitchFamily="34" charset="77"/>
                <a:cs typeface="FAUSans Office" panose="020B0504010101010104" pitchFamily="34" charset="77"/>
              </a:rPr>
              <a:t>Technische Fakultät</a:t>
            </a:r>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4</a:t>
            </a:fld>
            <a:endParaRPr lang="de-DE">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143387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499CC872-C2E8-4C73-9CC7-648F3E3EC96E}"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5</a:t>
            </a:fld>
            <a:endParaRPr lang="de-DE">
              <a:latin typeface="FAUSans Office" panose="020B0504010101010104" pitchFamily="34" charset="77"/>
              <a:cs typeface="FAUSans Office" panose="020B0504010101010104" pitchFamily="34" charset="77"/>
            </a:endParaRPr>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latin typeface="FAUSans Office" panose="020B0504010101010104" pitchFamily="34" charset="77"/>
                <a:cs typeface="FAUSans Office" panose="020B0504010101010104" pitchFamily="34" charset="77"/>
              </a:rPr>
              <a:t>Duis autem vel eum iriure dolor in hendrerit in vulputate velit esse molestie consequat,</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vel illum dolore eu feugiat nulla facilisis at vero eros et accumsan et iusto odio dignissim</a:t>
            </a:r>
            <a:br>
              <a:rPr lang="de-DE" dirty="0">
                <a:latin typeface="FAUSans Office" panose="020B0504010101010104" pitchFamily="34" charset="77"/>
                <a:cs typeface="FAUSans Office" panose="020B0504010101010104" pitchFamily="34" charset="77"/>
              </a:rPr>
            </a:br>
            <a:r>
              <a:rPr lang="de-DE" dirty="0">
                <a:latin typeface="FAUSans Office" panose="020B0504010101010104" pitchFamily="34" charset="77"/>
                <a:cs typeface="FAUSans Office" panose="020B0504010101010104" pitchFamily="34" charset="77"/>
              </a:rPr>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a:t>
            </a:r>
          </a:p>
        </p:txBody>
      </p:sp>
      <p:sp>
        <p:nvSpPr>
          <p:cNvPr id="15" name="Bildplatzhalter 14">
            <a:extLst>
              <a:ext uri="{FF2B5EF4-FFF2-40B4-BE49-F238E27FC236}">
                <a16:creationId xmlns:a16="http://schemas.microsoft.com/office/drawing/2014/main" id="{BD20686D-E6F5-49B6-B4AA-3C4F3F7E6AE7}"/>
              </a:ext>
            </a:extLst>
          </p:cNvPr>
          <p:cNvSpPr>
            <a:spLocks noGrp="1"/>
          </p:cNvSpPr>
          <p:nvPr>
            <p:ph type="pic" sz="quarter" idx="38"/>
          </p:nvPr>
        </p:nvSpPr>
        <p:spPr/>
        <p:txBody>
          <a:bodyPr/>
          <a:lstStyle/>
          <a:p>
            <a:endParaRPr lang="de-DE"/>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latin typeface="FAUSans Office" panose="020B0504010101010104" pitchFamily="34" charset="77"/>
                <a:cs typeface="FAUSans Office" panose="020B0504010101010104" pitchFamily="34" charset="77"/>
              </a:rPr>
              <a:t>Subheadline möglich. Gegebenenfalls löschen.</a:t>
            </a:r>
            <a:endParaRPr lang="de-DE"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317453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9D9F4B3C-D224-46EC-8AE4-23B32CBDD20A}"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6</a:t>
            </a:fld>
            <a:endParaRPr lang="de-DE">
              <a:latin typeface="FAUSans Office" panose="020B0504010101010104" pitchFamily="34" charset="77"/>
              <a:cs typeface="FAUSans Office" panose="020B0504010101010104" pitchFamily="34" charset="77"/>
            </a:endParaRPr>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a:p>
            <a:endParaRPr lang="de-DE" dirty="0">
              <a:latin typeface="FAUSans Office" panose="020B0504010101010104" pitchFamily="34" charset="77"/>
              <a:cs typeface="FAUSans Office" panose="020B0504010101010104" pitchFamily="34" charset="77"/>
            </a:endParaRPr>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latin typeface="FAUSans Office" panose="020B0504010101010104" pitchFamily="34" charset="77"/>
                <a:cs typeface="FAUSans Office" panose="020B0504010101010104" pitchFamily="34" charset="77"/>
              </a:rPr>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zweispaltig</a:t>
            </a:r>
          </a:p>
        </p:txBody>
      </p:sp>
      <p:sp>
        <p:nvSpPr>
          <p:cNvPr id="17" name="Bildplatzhalter 16">
            <a:extLst>
              <a:ext uri="{FF2B5EF4-FFF2-40B4-BE49-F238E27FC236}">
                <a16:creationId xmlns:a16="http://schemas.microsoft.com/office/drawing/2014/main" id="{4A8C958B-97DD-4FDF-B251-8A3D4BE22A5E}"/>
              </a:ext>
            </a:extLst>
          </p:cNvPr>
          <p:cNvSpPr>
            <a:spLocks noGrp="1"/>
          </p:cNvSpPr>
          <p:nvPr>
            <p:ph type="pic" sz="quarter" idx="38"/>
          </p:nvPr>
        </p:nvSpPr>
        <p:spPr/>
        <p:txBody>
          <a:bodyPr/>
          <a:lstStyle/>
          <a:p>
            <a:endParaRPr lang="de-DE"/>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31619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588873" y="6634666"/>
            <a:ext cx="678071" cy="123111"/>
          </a:xfrm>
        </p:spPr>
        <p:txBody>
          <a:bodyPr/>
          <a:lstStyle/>
          <a:p>
            <a:fld id="{50FCDBF0-F14B-48F0-AC07-A8F923C4BC49}"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7</a:t>
            </a:fld>
            <a:endParaRPr lang="de-DE">
              <a:latin typeface="FAUSans Office" panose="020B0504010101010104" pitchFamily="34" charset="77"/>
              <a:cs typeface="FAUSans Office" panose="020B0504010101010104" pitchFamily="34" charset="77"/>
            </a:endParaRPr>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latin typeface="FAUSans Office" panose="020B0504010101010104" pitchFamily="34" charset="77"/>
                <a:cs typeface="FAUSans Office" panose="020B0504010101010104" pitchFamily="34" charset="77"/>
              </a:rPr>
              <a:t>Lorem ipsum dolor sit amet,</a:t>
            </a:r>
          </a:p>
          <a:p>
            <a:r>
              <a:rPr lang="de-DE" dirty="0">
                <a:latin typeface="FAUSans Office" panose="020B0504010101010104" pitchFamily="34" charset="77"/>
                <a:cs typeface="FAUSans Office" panose="020B0504010101010104" pitchFamily="34" charset="77"/>
              </a:rPr>
              <a:t>consetetur sadipscing elitr, sed diam nonumy eirmod tempor invidunt ut labore et dolore magna aliquyam erat, sed diam voluptua.</a:t>
            </a:r>
          </a:p>
          <a:p>
            <a:pPr lvl="1"/>
            <a:r>
              <a:rPr lang="de-DE" dirty="0">
                <a:latin typeface="FAUSans Office" panose="020B0504010101010104" pitchFamily="34" charset="77"/>
                <a:cs typeface="FAUSans Office" panose="020B0504010101010104" pitchFamily="34" charset="77"/>
              </a:rPr>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7828B33E-FFA2-41E0-BA81-A089DDF18E93}"/>
              </a:ext>
            </a:extLst>
          </p:cNvPr>
          <p:cNvSpPr>
            <a:spLocks noGrp="1"/>
          </p:cNvSpPr>
          <p:nvPr>
            <p:ph type="pic" sz="quarter" idx="38"/>
          </p:nvPr>
        </p:nvSpPr>
        <p:spPr/>
        <p:txBody>
          <a:bodyPr/>
          <a:lstStyle/>
          <a:p>
            <a:endParaRPr lang="de-DE"/>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latin typeface="FAUSans Office" panose="020B0504010101010104" pitchFamily="34" charset="77"/>
                <a:cs typeface="FAUSans Office" panose="020B0504010101010104" pitchFamily="34" charset="77"/>
              </a:rPr>
              <a:t>Subheadline möglich. Gegebenenfalls löschen.</a:t>
            </a:r>
          </a:p>
        </p:txBody>
      </p:sp>
    </p:spTree>
    <p:extLst>
      <p:ext uri="{BB962C8B-B14F-4D97-AF65-F5344CB8AC3E}">
        <p14:creationId xmlns:p14="http://schemas.microsoft.com/office/powerpoint/2010/main" val="157907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8</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588873" y="6634666"/>
            <a:ext cx="678071" cy="123111"/>
          </a:xfrm>
        </p:spPr>
        <p:txBody>
          <a:bodyPr/>
          <a:lstStyle/>
          <a:p>
            <a:fld id="{7B7E7033-F2A6-4AC1-B039-BEB8CBA444FC}" type="datetime4">
              <a:rPr lang="de-DE" smtClean="0">
                <a:latin typeface="FAUSans Office" panose="020B0504010101010104" pitchFamily="34" charset="77"/>
                <a:cs typeface="FAUSans Office" panose="020B0504010101010104" pitchFamily="34" charset="77"/>
              </a:rPr>
              <a:pPr/>
              <a:t>16. Juni 2024</a:t>
            </a:fld>
            <a:endParaRPr lang="de-DE" dirty="0">
              <a:latin typeface="FAUSans Office" panose="020B0504010101010104" pitchFamily="34" charset="77"/>
              <a:cs typeface="FAUSans Office" panose="020B0504010101010104" pitchFamily="34" charset="77"/>
            </a:endParaRPr>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latin typeface="FAUSans Office" panose="020B0504010101010104" pitchFamily="34" charset="77"/>
                <a:cs typeface="FAUSans Office" panose="020B0504010101010104" pitchFamily="34" charset="77"/>
              </a:rPr>
              <a:t>Technische Fakultät</a:t>
            </a:r>
            <a:endParaRPr lang="de-DE" dirty="0">
              <a:latin typeface="FAUSans Office" panose="020B0504010101010104" pitchFamily="34" charset="77"/>
              <a:cs typeface="FAUSans Office" panose="020B0504010101010104" pitchFamily="34" charset="77"/>
            </a:endParaRPr>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613546" y="6634666"/>
            <a:ext cx="62517" cy="123111"/>
          </a:xfrm>
        </p:spPr>
        <p:txBody>
          <a:bodyPr/>
          <a:lstStyle/>
          <a:p>
            <a:fld id="{D949F9DF-37BD-4CD6-BF49-65BA579E1D7A}" type="slidenum">
              <a:rPr lang="de-DE" smtClean="0">
                <a:latin typeface="FAUSans Office" panose="020B0504010101010104" pitchFamily="34" charset="77"/>
                <a:cs typeface="FAUSans Office" panose="020B0504010101010104" pitchFamily="34" charset="77"/>
              </a:rPr>
              <a:pPr/>
              <a:t>9</a:t>
            </a:fld>
            <a:endParaRPr lang="de-DE">
              <a:latin typeface="FAUSans Office" panose="020B0504010101010104" pitchFamily="34" charset="77"/>
              <a:cs typeface="FAUSans Office" panose="020B0504010101010104" pitchFamily="34" charset="77"/>
            </a:endParaRP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latin typeface="FAUSans Office" panose="020B0504010101010104" pitchFamily="34" charset="77"/>
                <a:cs typeface="FAUSans Office" panose="020B0504010101010104" pitchFamily="34" charset="77"/>
              </a:rPr>
              <a:t>CCF</a:t>
            </a:r>
          </a:p>
        </p:txBody>
      </p:sp>
      <p:sp>
        <p:nvSpPr>
          <p:cNvPr id="17" name="Bildplatzhalter 16">
            <a:extLst>
              <a:ext uri="{FF2B5EF4-FFF2-40B4-BE49-F238E27FC236}">
                <a16:creationId xmlns:a16="http://schemas.microsoft.com/office/drawing/2014/main" id="{1A3E509A-0E9E-4B5A-8AD3-B5C8DDF55E93}"/>
              </a:ext>
            </a:extLst>
          </p:cNvPr>
          <p:cNvSpPr>
            <a:spLocks noGrp="1"/>
          </p:cNvSpPr>
          <p:nvPr>
            <p:ph type="pic" sz="quarter" idx="38"/>
          </p:nvPr>
        </p:nvSpPr>
        <p:spPr/>
        <p:txBody>
          <a:bodyPr/>
          <a:lstStyle/>
          <a:p>
            <a:endParaRPr lang="de-DE"/>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57250"/>
          </a:xfrm>
        </p:spPr>
        <p:txBody>
          <a:bodyPr/>
          <a:lstStyle/>
          <a:p>
            <a:r>
              <a:rPr lang="en-US" dirty="0"/>
              <a:t>Confidential Consortium Framework</a:t>
            </a:r>
            <a:endParaRPr lang="en-US" dirty="0">
              <a:latin typeface="FAUSans Office" panose="020B0504010101010104" pitchFamily="34" charset="77"/>
              <a:cs typeface="FAUSans Office" panose="020B0504010101010104" pitchFamily="34" charset="77"/>
            </a:endParaRPr>
          </a:p>
        </p:txBody>
      </p:sp>
      <p:sp>
        <p:nvSpPr>
          <p:cNvPr id="9" name="Abgerundetes Rechteck 8">
            <a:extLst>
              <a:ext uri="{FF2B5EF4-FFF2-40B4-BE49-F238E27FC236}">
                <a16:creationId xmlns:a16="http://schemas.microsoft.com/office/drawing/2014/main" id="{D186C877-A7A9-1FED-006D-42C3A56A0698}"/>
              </a:ext>
            </a:extLst>
          </p:cNvPr>
          <p:cNvSpPr/>
          <p:nvPr/>
        </p:nvSpPr>
        <p:spPr>
          <a:xfrm>
            <a:off x="4656190" y="1371601"/>
            <a:ext cx="4090768" cy="4799012"/>
          </a:xfrm>
          <a:prstGeom prst="roundRect">
            <a:avLst/>
          </a:prstGeom>
          <a:solidFill>
            <a:srgbClr val="ED9D9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15" name="Textfeld 14">
            <a:extLst>
              <a:ext uri="{FF2B5EF4-FFF2-40B4-BE49-F238E27FC236}">
                <a16:creationId xmlns:a16="http://schemas.microsoft.com/office/drawing/2014/main" id="{6F774B67-4D9C-2148-B374-4F2EE3F06190}"/>
              </a:ext>
            </a:extLst>
          </p:cNvPr>
          <p:cNvSpPr txBox="1"/>
          <p:nvPr/>
        </p:nvSpPr>
        <p:spPr>
          <a:xfrm flipH="1">
            <a:off x="5811993" y="1528869"/>
            <a:ext cx="1924311" cy="312330"/>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err="1">
                <a:ln>
                  <a:noFill/>
                </a:ln>
                <a:solidFill>
                  <a:prstClr val="black"/>
                </a:solidFill>
                <a:effectLst/>
                <a:uLnTx/>
                <a:uFillTx/>
                <a:latin typeface="Arial"/>
                <a:ea typeface="+mn-ea"/>
                <a:cs typeface="+mn-cs"/>
              </a:rPr>
              <a:t>Untrusted</a:t>
            </a:r>
            <a:r>
              <a:rPr kumimoji="0" lang="de-DE" sz="2000" b="1" i="0" u="none" strike="noStrike" kern="1200" cap="none" spc="0" normalizeH="0" baseline="0" noProof="0" dirty="0">
                <a:ln>
                  <a:noFill/>
                </a:ln>
                <a:solidFill>
                  <a:prstClr val="black"/>
                </a:solidFill>
                <a:effectLst/>
                <a:uLnTx/>
                <a:uFillTx/>
                <a:latin typeface="Arial"/>
                <a:ea typeface="+mn-ea"/>
                <a:cs typeface="+mn-cs"/>
              </a:rPr>
              <a:t> Host</a:t>
            </a:r>
          </a:p>
        </p:txBody>
      </p:sp>
      <p:sp>
        <p:nvSpPr>
          <p:cNvPr id="18" name="Rechteck 17">
            <a:extLst>
              <a:ext uri="{FF2B5EF4-FFF2-40B4-BE49-F238E27FC236}">
                <a16:creationId xmlns:a16="http://schemas.microsoft.com/office/drawing/2014/main" id="{81973561-E95D-E91B-CFE6-BB586E47F15D}"/>
              </a:ext>
            </a:extLst>
          </p:cNvPr>
          <p:cNvSpPr/>
          <p:nvPr/>
        </p:nvSpPr>
        <p:spPr>
          <a:xfrm>
            <a:off x="5181006" y="1911592"/>
            <a:ext cx="3036562" cy="3034815"/>
          </a:xfrm>
          <a:prstGeom prst="rect">
            <a:avLst/>
          </a:prstGeom>
          <a:solidFill>
            <a:srgbClr val="79AF8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9A1B47DC-236C-3FD2-E1F2-1D78E9E0DC7C}"/>
              </a:ext>
            </a:extLst>
          </p:cNvPr>
          <p:cNvSpPr txBox="1"/>
          <p:nvPr/>
        </p:nvSpPr>
        <p:spPr>
          <a:xfrm>
            <a:off x="6492796" y="1969035"/>
            <a:ext cx="500137" cy="312330"/>
          </a:xfrm>
          <a:prstGeom prst="rect">
            <a:avLst/>
          </a:prstGeom>
          <a:noFill/>
        </p:spPr>
        <p:txBody>
          <a:bodyPr wrap="non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2000" b="1" i="0" u="none" strike="noStrike" kern="1200" cap="none" spc="0" normalizeH="0" baseline="0" noProof="0" dirty="0">
                <a:ln>
                  <a:noFill/>
                </a:ln>
                <a:solidFill>
                  <a:prstClr val="black"/>
                </a:solidFill>
                <a:effectLst/>
                <a:uLnTx/>
                <a:uFillTx/>
                <a:latin typeface="Arial"/>
                <a:ea typeface="+mn-ea"/>
                <a:cs typeface="+mn-cs"/>
              </a:rPr>
              <a:t>TEE</a:t>
            </a:r>
          </a:p>
        </p:txBody>
      </p:sp>
      <p:sp>
        <p:nvSpPr>
          <p:cNvPr id="21" name="Rechteck 20">
            <a:extLst>
              <a:ext uri="{FF2B5EF4-FFF2-40B4-BE49-F238E27FC236}">
                <a16:creationId xmlns:a16="http://schemas.microsoft.com/office/drawing/2014/main" id="{DEEAE5BA-6C6E-F1B7-297C-C6BF1E39A565}"/>
              </a:ext>
            </a:extLst>
          </p:cNvPr>
          <p:cNvSpPr/>
          <p:nvPr/>
        </p:nvSpPr>
        <p:spPr>
          <a:xfrm>
            <a:off x="68903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2" name="Rechteck 21">
            <a:extLst>
              <a:ext uri="{FF2B5EF4-FFF2-40B4-BE49-F238E27FC236}">
                <a16:creationId xmlns:a16="http://schemas.microsoft.com/office/drawing/2014/main" id="{00DDD9D9-0BBE-1970-1C96-9699B3CA45ED}"/>
              </a:ext>
            </a:extLst>
          </p:cNvPr>
          <p:cNvSpPr/>
          <p:nvPr/>
        </p:nvSpPr>
        <p:spPr>
          <a:xfrm>
            <a:off x="5374941" y="5221626"/>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3" name="Rechteck 22">
            <a:extLst>
              <a:ext uri="{FF2B5EF4-FFF2-40B4-BE49-F238E27FC236}">
                <a16:creationId xmlns:a16="http://schemas.microsoft.com/office/drawing/2014/main" id="{A8A3965F-5CF8-58EA-E60B-1263CC36D4F4}"/>
              </a:ext>
            </a:extLst>
          </p:cNvPr>
          <p:cNvSpPr/>
          <p:nvPr/>
        </p:nvSpPr>
        <p:spPr>
          <a:xfrm>
            <a:off x="68903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4" name="Rechteck 23">
            <a:extLst>
              <a:ext uri="{FF2B5EF4-FFF2-40B4-BE49-F238E27FC236}">
                <a16:creationId xmlns:a16="http://schemas.microsoft.com/office/drawing/2014/main" id="{8FDF48E6-F01F-AA85-0813-EAE1BC0FC70C}"/>
              </a:ext>
            </a:extLst>
          </p:cNvPr>
          <p:cNvSpPr/>
          <p:nvPr/>
        </p:nvSpPr>
        <p:spPr>
          <a:xfrm>
            <a:off x="5374941" y="3728621"/>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5" name="Rechteck 24">
            <a:extLst>
              <a:ext uri="{FF2B5EF4-FFF2-40B4-BE49-F238E27FC236}">
                <a16:creationId xmlns:a16="http://schemas.microsoft.com/office/drawing/2014/main" id="{EB20F9B4-2104-9BE0-9660-04800587013B}"/>
              </a:ext>
            </a:extLst>
          </p:cNvPr>
          <p:cNvSpPr/>
          <p:nvPr/>
        </p:nvSpPr>
        <p:spPr>
          <a:xfrm>
            <a:off x="6913273" y="2582779"/>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6" name="Rechteck 25">
            <a:extLst>
              <a:ext uri="{FF2B5EF4-FFF2-40B4-BE49-F238E27FC236}">
                <a16:creationId xmlns:a16="http://schemas.microsoft.com/office/drawing/2014/main" id="{2128CF65-0F9E-D8B2-9A9D-81FC168CEA11}"/>
              </a:ext>
            </a:extLst>
          </p:cNvPr>
          <p:cNvSpPr/>
          <p:nvPr/>
        </p:nvSpPr>
        <p:spPr>
          <a:xfrm>
            <a:off x="5374941" y="2590800"/>
            <a:ext cx="1143000" cy="6737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tx1"/>
              </a:solidFill>
              <a:effectLst/>
              <a:uLnTx/>
              <a:uFillTx/>
              <a:latin typeface="Arial"/>
              <a:ea typeface="+mn-ea"/>
              <a:cs typeface="+mn-cs"/>
            </a:endParaRPr>
          </a:p>
        </p:txBody>
      </p:sp>
      <p:sp>
        <p:nvSpPr>
          <p:cNvPr id="27" name="Textfeld 26">
            <a:extLst>
              <a:ext uri="{FF2B5EF4-FFF2-40B4-BE49-F238E27FC236}">
                <a16:creationId xmlns:a16="http://schemas.microsoft.com/office/drawing/2014/main" id="{B291B3B1-E740-F128-8E28-784293B1F3A5}"/>
              </a:ext>
            </a:extLst>
          </p:cNvPr>
          <p:cNvSpPr txBox="1"/>
          <p:nvPr/>
        </p:nvSpPr>
        <p:spPr>
          <a:xfrm>
            <a:off x="5441114" y="2659335"/>
            <a:ext cx="1010653"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600" b="1" i="0" u="none" strike="noStrike" kern="1200" cap="none" spc="0" normalizeH="0" baseline="0" noProof="0" dirty="0">
                <a:ln>
                  <a:noFill/>
                </a:ln>
                <a:solidFill>
                  <a:prstClr val="black"/>
                </a:solidFill>
                <a:effectLst/>
                <a:uLnTx/>
                <a:uFillTx/>
                <a:latin typeface="Arial"/>
                <a:ea typeface="+mn-ea"/>
                <a:cs typeface="+mn-cs"/>
              </a:rPr>
              <a:t>Key-</a:t>
            </a:r>
            <a:r>
              <a:rPr kumimoji="0" lang="de-DE" sz="1600" b="1" i="0" u="none" strike="noStrike" kern="1200" cap="none" spc="0" normalizeH="0" baseline="0" noProof="0" dirty="0" err="1">
                <a:ln>
                  <a:noFill/>
                </a:ln>
                <a:solidFill>
                  <a:prstClr val="black"/>
                </a:solidFill>
                <a:effectLst/>
                <a:uLnTx/>
                <a:uFillTx/>
                <a:latin typeface="Arial"/>
                <a:ea typeface="+mn-ea"/>
                <a:cs typeface="+mn-cs"/>
              </a:rPr>
              <a:t>value</a:t>
            </a:r>
            <a:r>
              <a:rPr kumimoji="0" lang="de-DE" sz="1600" b="1" i="0" u="none" strike="noStrike" kern="1200" cap="none" spc="0" normalizeH="0" baseline="0" noProof="0" dirty="0">
                <a:ln>
                  <a:noFill/>
                </a:ln>
                <a:solidFill>
                  <a:prstClr val="black"/>
                </a:solidFill>
                <a:effectLst/>
                <a:uLnTx/>
                <a:uFillTx/>
                <a:latin typeface="Arial"/>
                <a:ea typeface="+mn-ea"/>
                <a:cs typeface="+mn-cs"/>
              </a:rPr>
              <a:t> Store</a:t>
            </a:r>
          </a:p>
        </p:txBody>
      </p:sp>
      <p:sp>
        <p:nvSpPr>
          <p:cNvPr id="28" name="Textfeld 27">
            <a:extLst>
              <a:ext uri="{FF2B5EF4-FFF2-40B4-BE49-F238E27FC236}">
                <a16:creationId xmlns:a16="http://schemas.microsoft.com/office/drawing/2014/main" id="{3B0FE41D-BFA8-61BB-89A3-45F688250503}"/>
              </a:ext>
            </a:extLst>
          </p:cNvPr>
          <p:cNvSpPr txBox="1"/>
          <p:nvPr/>
        </p:nvSpPr>
        <p:spPr>
          <a:xfrm>
            <a:off x="6916424" y="2657559"/>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err="1">
                <a:solidFill>
                  <a:prstClr val="black"/>
                </a:solidFill>
                <a:latin typeface="Arial"/>
              </a:rPr>
              <a:t>Application</a:t>
            </a:r>
            <a:r>
              <a:rPr lang="de-DE" sz="1600" b="1" dirty="0">
                <a:solidFill>
                  <a:prstClr val="black"/>
                </a:solidFill>
                <a:latin typeface="Arial"/>
              </a:rPr>
              <a:t> </a:t>
            </a:r>
            <a:r>
              <a:rPr lang="de-DE" sz="1600" b="1" dirty="0" err="1">
                <a:solidFill>
                  <a:prstClr val="black"/>
                </a:solidFill>
                <a:latin typeface="Arial"/>
              </a:rPr>
              <a:t>Logic</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29" name="Textfeld 28">
            <a:extLst>
              <a:ext uri="{FF2B5EF4-FFF2-40B4-BE49-F238E27FC236}">
                <a16:creationId xmlns:a16="http://schemas.microsoft.com/office/drawing/2014/main" id="{F772BA12-9620-20E2-FCC9-DF7FB7999F35}"/>
              </a:ext>
            </a:extLst>
          </p:cNvPr>
          <p:cNvSpPr txBox="1"/>
          <p:nvPr/>
        </p:nvSpPr>
        <p:spPr>
          <a:xfrm>
            <a:off x="5374940" y="3805177"/>
            <a:ext cx="1143000" cy="520655"/>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Transaction Handler</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0" name="Textfeld 29">
            <a:extLst>
              <a:ext uri="{FF2B5EF4-FFF2-40B4-BE49-F238E27FC236}">
                <a16:creationId xmlns:a16="http://schemas.microsoft.com/office/drawing/2014/main" id="{68012D03-FF4C-057B-9146-3292A1F659B9}"/>
              </a:ext>
            </a:extLst>
          </p:cNvPr>
          <p:cNvSpPr txBox="1"/>
          <p:nvPr/>
        </p:nvSpPr>
        <p:spPr>
          <a:xfrm>
            <a:off x="6890340" y="3937404"/>
            <a:ext cx="1143000"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Consensus</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1" name="Textfeld 30">
            <a:extLst>
              <a:ext uri="{FF2B5EF4-FFF2-40B4-BE49-F238E27FC236}">
                <a16:creationId xmlns:a16="http://schemas.microsoft.com/office/drawing/2014/main" id="{95716A29-F766-75B6-25CB-E31224CA43F7}"/>
              </a:ext>
            </a:extLst>
          </p:cNvPr>
          <p:cNvSpPr txBox="1"/>
          <p:nvPr/>
        </p:nvSpPr>
        <p:spPr>
          <a:xfrm>
            <a:off x="5397512" y="5417822"/>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Storage</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32" name="Textfeld 31">
            <a:extLst>
              <a:ext uri="{FF2B5EF4-FFF2-40B4-BE49-F238E27FC236}">
                <a16:creationId xmlns:a16="http://schemas.microsoft.com/office/drawing/2014/main" id="{329A42A5-B246-8BCF-9BAF-F23847B2E39C}"/>
              </a:ext>
            </a:extLst>
          </p:cNvPr>
          <p:cNvSpPr txBox="1"/>
          <p:nvPr/>
        </p:nvSpPr>
        <p:spPr>
          <a:xfrm>
            <a:off x="6910409" y="5433525"/>
            <a:ext cx="1076827" cy="249812"/>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sz="1600" b="1" dirty="0">
                <a:solidFill>
                  <a:prstClr val="black"/>
                </a:solidFill>
                <a:latin typeface="Arial"/>
              </a:rPr>
              <a:t>Network</a:t>
            </a:r>
            <a:endParaRPr kumimoji="0" lang="de-DE" sz="1600" b="1" i="0" u="none" strike="noStrike" kern="1200" cap="none" spc="0" normalizeH="0" baseline="0" noProof="0" dirty="0">
              <a:ln>
                <a:noFill/>
              </a:ln>
              <a:solidFill>
                <a:prstClr val="black"/>
              </a:solidFill>
              <a:effectLst/>
              <a:uLnTx/>
              <a:uFillTx/>
              <a:latin typeface="Arial"/>
              <a:ea typeface="+mn-ea"/>
              <a:cs typeface="+mn-cs"/>
            </a:endParaRPr>
          </a:p>
        </p:txBody>
      </p:sp>
      <p:cxnSp>
        <p:nvCxnSpPr>
          <p:cNvPr id="37" name="Gerade Verbindung mit Pfeil 36">
            <a:extLst>
              <a:ext uri="{FF2B5EF4-FFF2-40B4-BE49-F238E27FC236}">
                <a16:creationId xmlns:a16="http://schemas.microsoft.com/office/drawing/2014/main" id="{251D26A2-020E-5D78-CE77-6D85C79200BA}"/>
              </a:ext>
            </a:extLst>
          </p:cNvPr>
          <p:cNvCxnSpPr>
            <a:stCxn id="26" idx="3"/>
            <a:endCxn id="28" idx="1"/>
          </p:cNvCxnSpPr>
          <p:nvPr/>
        </p:nvCxnSpPr>
        <p:spPr>
          <a:xfrm flipV="1">
            <a:off x="6517941" y="2917887"/>
            <a:ext cx="398483" cy="979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E739F31A-5E00-6ECF-DB9F-5312B2850D2E}"/>
              </a:ext>
            </a:extLst>
          </p:cNvPr>
          <p:cNvCxnSpPr>
            <a:stCxn id="25" idx="2"/>
          </p:cNvCxnSpPr>
          <p:nvPr/>
        </p:nvCxnSpPr>
        <p:spPr>
          <a:xfrm>
            <a:off x="7484773" y="3256547"/>
            <a:ext cx="0" cy="47207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7A255D15-3083-195C-085E-5217E6FD17A5}"/>
              </a:ext>
            </a:extLst>
          </p:cNvPr>
          <p:cNvCxnSpPr>
            <a:stCxn id="26" idx="2"/>
          </p:cNvCxnSpPr>
          <p:nvPr/>
        </p:nvCxnSpPr>
        <p:spPr>
          <a:xfrm flipH="1">
            <a:off x="5946440" y="3264568"/>
            <a:ext cx="1" cy="464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Gewinkelte Verbindung 44">
            <a:extLst>
              <a:ext uri="{FF2B5EF4-FFF2-40B4-BE49-F238E27FC236}">
                <a16:creationId xmlns:a16="http://schemas.microsoft.com/office/drawing/2014/main" id="{37041BE4-5423-0CA0-6275-7C029514771E}"/>
              </a:ext>
            </a:extLst>
          </p:cNvPr>
          <p:cNvCxnSpPr>
            <a:stCxn id="24" idx="2"/>
          </p:cNvCxnSpPr>
          <p:nvPr/>
        </p:nvCxnSpPr>
        <p:spPr>
          <a:xfrm rot="16200000" flipH="1">
            <a:off x="6715607" y="3633223"/>
            <a:ext cx="12700" cy="1538332"/>
          </a:xfrm>
          <a:prstGeom prst="bentConnector4">
            <a:avLst>
              <a:gd name="adj1" fmla="val 1493024"/>
              <a:gd name="adj2" fmla="val 999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6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Lst>
  </p:timing>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2.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3.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1771</Words>
  <Application>Microsoft Macintosh PowerPoint</Application>
  <PresentationFormat>Breitbild</PresentationFormat>
  <Paragraphs>424</Paragraphs>
  <Slides>30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30</vt:i4>
      </vt:variant>
    </vt:vector>
  </HeadingPairs>
  <TitlesOfParts>
    <vt:vector size="35" baseType="lpstr">
      <vt:lpstr>Arial</vt:lpstr>
      <vt:lpstr>Calibri</vt:lpstr>
      <vt:lpstr>FAUSans Office</vt:lpstr>
      <vt:lpstr>Symbol</vt:lpstr>
      <vt:lpstr>FAU - Technische Fakultät</vt:lpstr>
      <vt:lpstr>Confidential Cloud Services</vt:lpstr>
      <vt:lpstr>Agenda</vt:lpstr>
      <vt:lpstr>Agenda | mit Bild</vt:lpstr>
      <vt:lpstr>Kapiteltrenner Mehrzeilig möglich</vt:lpstr>
      <vt:lpstr>Textfolie</vt:lpstr>
      <vt:lpstr>Textfolie | zweispaltig</vt:lpstr>
      <vt:lpstr>Textfolie | dreispaltig</vt:lpstr>
      <vt:lpstr>CCF</vt:lpstr>
      <vt:lpstr>CCF</vt:lpstr>
      <vt:lpstr>Nimble</vt:lpstr>
      <vt:lpstr>CCF</vt:lpstr>
      <vt:lpstr>CCF</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Grau</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Peter, Neele</cp:lastModifiedBy>
  <cp:revision>148</cp:revision>
  <cp:lastPrinted>2024-06-16T14:22:02Z</cp:lastPrinted>
  <dcterms:created xsi:type="dcterms:W3CDTF">2021-11-18T07:49:57Z</dcterms:created>
  <dcterms:modified xsi:type="dcterms:W3CDTF">2024-06-21T17:38:31Z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