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2835BD6-ED40-4BF5-BA65-AC1A2B702F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/>
              <a:t>Proyecto 1: Podcast | Sprint 1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7A91DD-F1EB-41BB-BB3B-D7C0441F24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F31F-B817-4606-97A7-4BE5B070AF21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D9B766-6C3F-49F1-BB31-1AD9133376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D9A788-B876-47DF-B2C7-DFAB34BAE0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C0164-0C8E-453F-860E-7744747C2F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036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/>
              <a:t>Proyecto 1: Podcast | Sprint 1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1DF24-278F-4899-9B1E-1C0FEBC42127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4B190-DE43-4CBE-81C4-EE1388436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04262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9518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99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95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31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145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86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2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96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33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2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8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7957D1F-E220-4426-8340-10F098024630}" type="datetimeFigureOut">
              <a:rPr lang="es-MX" smtClean="0"/>
              <a:t>04/06/2020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FBBB63-8723-481C-93CC-3E76CE16AC3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4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BE8A0-BBAB-4220-8BED-29C9E9F30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1: podcast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819A1-B64A-4FB8-B6B4-30A37D2A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Sprint 1</a:t>
            </a:r>
          </a:p>
          <a:p>
            <a:r>
              <a:rPr lang="es-MX" dirty="0"/>
              <a:t>4/06/20</a:t>
            </a:r>
          </a:p>
          <a:p>
            <a:r>
              <a:rPr lang="es-MX" dirty="0"/>
              <a:t>Lissette Vásquez Sánchez</a:t>
            </a:r>
          </a:p>
        </p:txBody>
      </p:sp>
    </p:spTree>
    <p:extLst>
      <p:ext uri="{BB962C8B-B14F-4D97-AF65-F5344CB8AC3E}">
        <p14:creationId xmlns:p14="http://schemas.microsoft.com/office/powerpoint/2010/main" val="3799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3D8A7-9FBE-4985-849A-F93AD386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Mobile </a:t>
            </a:r>
            <a:r>
              <a:rPr lang="es-MX" dirty="0" err="1"/>
              <a:t>First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69DAAF-7EB5-471A-97F9-66059F060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7827" y="1670336"/>
            <a:ext cx="9612573" cy="3724096"/>
          </a:xfrm>
          <a:prstGeom prst="rect">
            <a:avLst/>
          </a:prstGeom>
          <a:solidFill>
            <a:srgbClr val="EFE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1600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etiquetas semánticas.					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 menos un ícono con clases de la librería Font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Awesome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similar.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Uso de al menos dos tipografías importadas.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Imágenes con el atributo </a:t>
            </a:r>
            <a:r>
              <a:rPr kumimoji="0" lang="es-MX" altLang="es-MX" sz="1600" b="0" i="1" strike="noStrike" cap="none" normalizeH="0" baseline="0" dirty="0" err="1">
                <a:ln>
                  <a:noFill/>
                </a:ln>
                <a:solidFill>
                  <a:srgbClr val="0500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 información adecuada.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 menos una sección con límites no rectangulares.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reproductores de los episodios deben estar embebidos en elementos </a:t>
            </a:r>
            <a:r>
              <a:rPr kumimoji="0" lang="es-MX" altLang="es-MX" sz="1600" b="0" i="1" u="none" strike="noStrike" cap="none" normalizeH="0" baseline="0" dirty="0">
                <a:ln>
                  <a:noFill/>
                </a:ln>
                <a:solidFill>
                  <a:srgbClr val="0500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s-MX" altLang="es-MX" sz="1600" b="0" i="1" u="none" strike="noStrike" cap="none" normalizeH="0" baseline="0" dirty="0" err="1">
                <a:ln>
                  <a:noFill/>
                </a:ln>
                <a:solidFill>
                  <a:srgbClr val="0500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s-MX" altLang="es-MX" sz="1600" b="0" i="1" u="none" strike="noStrike" cap="none" normalizeH="0" baseline="0" dirty="0">
                <a:ln>
                  <a:noFill/>
                </a:ln>
                <a:solidFill>
                  <a:srgbClr val="0500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es-MX" altLang="es-MX" sz="1600" b="0" i="1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Debe haber al menos una imagen superpuesta con un elemento que no la contenga.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 menú hamburguesa dinámico utilizando únicamente HTML y CSS.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Enlazar la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 las secciones correspondientes y los íconos de las redes con sitios externos.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600" b="1" dirty="0">
                <a:solidFill>
                  <a:srgbClr val="201F1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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Debe haber al menos un cambio de estilo a través de </a:t>
            </a:r>
            <a:r>
              <a:rPr kumimoji="0" lang="es-MX" altLang="es-MX" sz="1600" b="0" i="1" u="none" strike="noStrike" cap="none" normalizeH="0" baseline="0" dirty="0" err="1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hovers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MX" altLang="es-MX" sz="1600" dirty="0">
              <a:solidFill>
                <a:srgbClr val="201F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objetivo del proyecto es replicar un esquema laboral de un/a Front-</a:t>
            </a:r>
            <a:r>
              <a:rPr kumimoji="0" lang="es-MX" altLang="es-MX" sz="1600" i="0" u="none" strike="noStrike" cap="none" normalizeH="0" baseline="0" dirty="0" err="1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600" i="0" u="none" strike="noStrike" cap="none" normalizeH="0" baseline="0" dirty="0" err="1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por lo que el diseño debe ser igual al de referencia.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3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EEC08-6654-4397-9E2A-D1ABBB12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Desktop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3711-AE1A-4E72-B183-0D902745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1791"/>
          </a:xfrm>
        </p:spPr>
        <p:txBody>
          <a:bodyPr/>
          <a:lstStyle/>
          <a:p>
            <a:r>
              <a:rPr lang="es-MX" dirty="0"/>
              <a:t>Esta funcionalidad se entregará en el siguiente sprint.</a:t>
            </a:r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0E277445-910E-4D74-92EB-09EDC7DCB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23084" r="23063" b="33134"/>
          <a:stretch/>
        </p:blipFill>
        <p:spPr>
          <a:xfrm>
            <a:off x="4383206" y="3169692"/>
            <a:ext cx="3207223" cy="30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50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18</TotalTime>
  <Words>181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Book</vt:lpstr>
      <vt:lpstr>Recorte</vt:lpstr>
      <vt:lpstr>Proyecto 1: podcast</vt:lpstr>
      <vt:lpstr>Mobile First</vt:lpstr>
      <vt:lpstr>Desktop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1: podcast</dc:title>
  <dc:creator>FLORENTINO VASQUEZ</dc:creator>
  <cp:lastModifiedBy>FLORENTINO VASQUEZ</cp:lastModifiedBy>
  <cp:revision>5</cp:revision>
  <dcterms:created xsi:type="dcterms:W3CDTF">2020-06-04T20:37:27Z</dcterms:created>
  <dcterms:modified xsi:type="dcterms:W3CDTF">2020-06-04T21:00:01Z</dcterms:modified>
</cp:coreProperties>
</file>