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6" r:id="rId13"/>
    <p:sldId id="273" r:id="rId14"/>
    <p:sldId id="274" r:id="rId15"/>
    <p:sldId id="275" r:id="rId16"/>
    <p:sldId id="272" r:id="rId17"/>
    <p:sldId id="267" r:id="rId18"/>
    <p:sldId id="268" r:id="rId19"/>
    <p:sldId id="269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1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4ED7-B347-4843-8DF6-DCD5F899D218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藍芽溝通方式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蔡佳昱</a:t>
            </a:r>
            <a:endParaRPr lang="en-US" altLang="zh-TW" dirty="0" smtClean="0"/>
          </a:p>
          <a:p>
            <a:r>
              <a:rPr lang="en-US" altLang="zh-TW" dirty="0" smtClean="0"/>
              <a:t>2021/4/22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0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213609" y="4506281"/>
            <a:ext cx="9143729" cy="17229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069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00551" y="1388825"/>
            <a:ext cx="7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9415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45523" y="3566008"/>
            <a:ext cx="13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mtu</a:t>
            </a:r>
            <a:r>
              <a:rPr lang="en-US" altLang="zh-TW" dirty="0" smtClean="0"/>
              <a:t> 156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9415" y="234181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32308" y="2409285"/>
            <a:ext cx="15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確認韌體版本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108330" y="2482494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510578" y="215715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207244" y="277861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11666" y="2683469"/>
            <a:ext cx="25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圓角矩形圖說文字 25"/>
          <p:cNvSpPr/>
          <p:nvPr/>
        </p:nvSpPr>
        <p:spPr>
          <a:xfrm>
            <a:off x="1337483" y="1492074"/>
            <a:ext cx="2154115" cy="1043308"/>
          </a:xfrm>
          <a:prstGeom prst="wedgeRoundRectCallout">
            <a:avLst>
              <a:gd name="adj1" fmla="val 54269"/>
              <a:gd name="adj2" fmla="val 53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301215" y="1552063"/>
            <a:ext cx="238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一定要丟這個封包，電子琴才會開始互丟訊息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244609" y="159669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279779" y="3751693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/>
          <p:cNvSpPr/>
          <p:nvPr/>
        </p:nvSpPr>
        <p:spPr>
          <a:xfrm>
            <a:off x="1113326" y="3149823"/>
            <a:ext cx="2154115" cy="1043308"/>
          </a:xfrm>
          <a:prstGeom prst="wedgeRoundRectCallout">
            <a:avLst>
              <a:gd name="adj1" fmla="val 72636"/>
              <a:gd name="adj2" fmla="val 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077058" y="3209812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必須先設</a:t>
            </a:r>
            <a:r>
              <a:rPr lang="en-US" altLang="zh-TW" dirty="0" err="1" smtClean="0"/>
              <a:t>mtu</a:t>
            </a:r>
            <a:r>
              <a:rPr lang="zh-TW" altLang="en-US" dirty="0" smtClean="0"/>
              <a:t>才會開始回應其他訊息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009415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286492" y="4706578"/>
            <a:ext cx="12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傳遞心跳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998798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244609" y="488160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207244" y="49490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46383" y="4521912"/>
            <a:ext cx="1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46383" y="4914520"/>
            <a:ext cx="20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Pong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圓形箭號 48"/>
          <p:cNvSpPr/>
          <p:nvPr/>
        </p:nvSpPr>
        <p:spPr>
          <a:xfrm rot="17647633">
            <a:off x="4476702" y="4489875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圓角矩形圖說文字 49"/>
          <p:cNvSpPr/>
          <p:nvPr/>
        </p:nvSpPr>
        <p:spPr>
          <a:xfrm>
            <a:off x="8707683" y="4001722"/>
            <a:ext cx="2445364" cy="836874"/>
          </a:xfrm>
          <a:prstGeom prst="wedgeRoundRectCallout">
            <a:avLst>
              <a:gd name="adj1" fmla="val -63620"/>
              <a:gd name="adj2" fmla="val 51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71415" y="4061711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只要連線中都要持續，不然琴會主動斷線</a:t>
            </a:r>
            <a:endParaRPr lang="zh-TW" altLang="en-US" dirty="0"/>
          </a:p>
        </p:txBody>
      </p:sp>
      <p:sp>
        <p:nvSpPr>
          <p:cNvPr id="52" name="圓角矩形圖說文字 51"/>
          <p:cNvSpPr/>
          <p:nvPr/>
        </p:nvSpPr>
        <p:spPr>
          <a:xfrm>
            <a:off x="9850727" y="5199064"/>
            <a:ext cx="2363755" cy="836627"/>
          </a:xfrm>
          <a:prstGeom prst="wedgeRoundRectCallout">
            <a:avLst>
              <a:gd name="adj1" fmla="val -59866"/>
              <a:gd name="adj2" fmla="val 30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0015303" y="5284203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鋼琴的任何按下事件都會丟到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9415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348565" y="5776580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鋼琴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798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5207244" y="596124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510578" y="5617378"/>
            <a:ext cx="22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IO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625879" y="5995811"/>
            <a:ext cx="45719" cy="224789"/>
            <a:chOff x="1037492" y="2831123"/>
            <a:chExt cx="45719" cy="224789"/>
          </a:xfrm>
        </p:grpSpPr>
        <p:sp>
          <p:nvSpPr>
            <p:cNvPr id="60" name="橢圓 59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87888" y="4545188"/>
            <a:ext cx="20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連線期間持續發生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51804" y="4543914"/>
            <a:ext cx="203468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8143328" y="620284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392532" y="630430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4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510252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184909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480637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4711227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85900" y="5548177"/>
            <a:ext cx="8554915" cy="14562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561730" y="558386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24095" y="558611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0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58615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44609" y="342763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99557" y="3051850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1292918"/>
            <a:ext cx="10234246" cy="5085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61730" y="1328300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4095" y="1330551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09415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242780" y="169068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要求下載該</a:t>
            </a:r>
            <a:r>
              <a:rPr lang="zh-TW" altLang="en-US" dirty="0"/>
              <a:t>歌曲</a:t>
            </a:r>
          </a:p>
        </p:txBody>
      </p:sp>
      <p:sp>
        <p:nvSpPr>
          <p:cNvPr id="23" name="矩形 22"/>
          <p:cNvSpPr/>
          <p:nvPr/>
        </p:nvSpPr>
        <p:spPr>
          <a:xfrm>
            <a:off x="7998798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194753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179282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03426" y="1471507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18223" y="189496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2266953" y="1994496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31530" y="2079635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必須接受要求後才能往下執行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44609" y="423738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5207244" y="4370500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03426" y="396156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8223" y="43388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3841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8652852" y="3745611"/>
            <a:ext cx="2507747" cy="836627"/>
          </a:xfrm>
          <a:prstGeom prst="wedgeRoundRectCallout">
            <a:avLst>
              <a:gd name="adj1" fmla="val -66291"/>
              <a:gd name="adj2" fmla="val 36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652852" y="3830750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9415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242780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98798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5207244" y="54069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984739" y="5059227"/>
            <a:ext cx="328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207244" y="55212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59" name="橢圓 5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H="1">
            <a:off x="5207244" y="5770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96915" y="5025919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1766290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28655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迴轉箭號 70"/>
          <p:cNvSpPr/>
          <p:nvPr/>
        </p:nvSpPr>
        <p:spPr>
          <a:xfrm rot="16200000">
            <a:off x="1199951" y="2284952"/>
            <a:ext cx="3002971" cy="4789110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540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圓角矩形圖說文字 71"/>
          <p:cNvSpPr/>
          <p:nvPr/>
        </p:nvSpPr>
        <p:spPr>
          <a:xfrm>
            <a:off x="170825" y="2227094"/>
            <a:ext cx="1301785" cy="836627"/>
          </a:xfrm>
          <a:prstGeom prst="wedgeRoundRectCallout">
            <a:avLst>
              <a:gd name="adj1" fmla="val 37180"/>
              <a:gd name="adj2" fmla="val 807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70826" y="2312233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>
            <a:off x="8196626" y="628977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8170805" y="637805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5207244" y="35605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170866" y="3528976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70" name="圓形箭號 69"/>
          <p:cNvSpPr/>
          <p:nvPr/>
        </p:nvSpPr>
        <p:spPr>
          <a:xfrm rot="3952367" flipH="1">
            <a:off x="8040043" y="310086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zh-TW" altLang="en-US" dirty="0"/>
              <a:t>主程式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9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702057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1339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950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40666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99887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695641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458199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6726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08421" y="1388825"/>
            <a:ext cx="16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給新韌體資訊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96726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27261" y="4510252"/>
            <a:ext cx="35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9739" y="4184909"/>
            <a:ext cx="32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794555" y="4629772"/>
            <a:ext cx="366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801150" y="4627628"/>
            <a:ext cx="36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2691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59282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847140" y="1513144"/>
            <a:ext cx="347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4847140" y="1718285"/>
            <a:ext cx="361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426297" y="1137356"/>
            <a:ext cx="2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New 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52455" y="1690688"/>
            <a:ext cx="24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New </a:t>
            </a:r>
            <a:r>
              <a:rPr lang="en-US" altLang="zh-TW" dirty="0">
                <a:solidFill>
                  <a:schemeClr val="accent1"/>
                </a:solidFill>
              </a:rPr>
              <a:t>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6384" y="2060021"/>
            <a:ext cx="8399036" cy="5788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98578" y="203242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已</a:t>
            </a:r>
            <a:r>
              <a:rPr lang="zh-TW" altLang="en-US" dirty="0" smtClean="0"/>
              <a:t>有主程式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10583102" y="1515408"/>
            <a:ext cx="1511360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717730" y="1714580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16kb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33714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39548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1830722" cy="26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503812" y="209508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563708" y="2183360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96726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8359282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794555" y="3145229"/>
            <a:ext cx="3527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4794555" y="2990523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32490" y="2669202"/>
            <a:ext cx="28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895178" y="3092664"/>
            <a:ext cx="33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</a:rPr>
              <a:t>Reuqest</a:t>
            </a:r>
            <a:r>
              <a:rPr lang="en-US" altLang="zh-TW" dirty="0">
                <a:solidFill>
                  <a:schemeClr val="accent1"/>
                </a:solidFill>
              </a:rPr>
              <a:t> New Firmware </a:t>
            </a:r>
            <a:r>
              <a:rPr lang="en-US" altLang="zh-TW" dirty="0" smtClean="0">
                <a:solidFill>
                  <a:schemeClr val="accent1"/>
                </a:solidFill>
              </a:rPr>
              <a:t>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56027" y="2828991"/>
            <a:ext cx="22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要求下載主程式</a:t>
            </a:r>
            <a:r>
              <a:rPr lang="zh-TW" altLang="en-US" dirty="0" smtClean="0"/>
              <a:t>分</a:t>
            </a:r>
            <a:r>
              <a:rPr lang="zh-TW" altLang="en-US" dirty="0"/>
              <a:t>割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596726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545926" y="363290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359282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715426" y="3761678"/>
            <a:ext cx="360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994091" y="3385890"/>
            <a:ext cx="332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4794555" y="3894622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727261" y="3863016"/>
            <a:ext cx="385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59" name="圓形箭號 58"/>
          <p:cNvSpPr/>
          <p:nvPr/>
        </p:nvSpPr>
        <p:spPr>
          <a:xfrm rot="3952367" flipH="1">
            <a:off x="8400527" y="343490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95281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795671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350487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847140" y="5406976"/>
            <a:ext cx="3503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793562" y="5094367"/>
            <a:ext cx="36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>
                <a:solidFill>
                  <a:schemeClr val="accent1"/>
                </a:solidFill>
              </a:rPr>
              <a:t>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4893470" y="5521276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82" name="橢圓 81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H="1">
            <a:off x="4893470" y="5770454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435469" y="5025919"/>
            <a:ext cx="9064869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2612632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32348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迴轉箭號 88"/>
          <p:cNvSpPr/>
          <p:nvPr/>
        </p:nvSpPr>
        <p:spPr>
          <a:xfrm rot="16200000">
            <a:off x="1728803" y="3214151"/>
            <a:ext cx="2548091" cy="3385589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378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迴轉箭號 98"/>
          <p:cNvSpPr/>
          <p:nvPr/>
        </p:nvSpPr>
        <p:spPr>
          <a:xfrm rot="16200000">
            <a:off x="562775" y="2521192"/>
            <a:ext cx="3835577" cy="4451173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947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>
            <a:off x="8503812" y="632671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8563708" y="6414991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104" name="圓角矩形圖說文字 103"/>
          <p:cNvSpPr/>
          <p:nvPr/>
        </p:nvSpPr>
        <p:spPr>
          <a:xfrm>
            <a:off x="-29579" y="1986139"/>
            <a:ext cx="1511360" cy="1043308"/>
          </a:xfrm>
          <a:prstGeom prst="wedgeRoundRectCallout">
            <a:avLst>
              <a:gd name="adj1" fmla="val 22823"/>
              <a:gd name="adj2" fmla="val 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-12622" y="2183360"/>
            <a:ext cx="153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循環直到把每個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拿完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0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19855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09238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44609" y="275507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53288" y="2125448"/>
            <a:ext cx="30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207244" y="2566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984739" y="2755070"/>
            <a:ext cx="33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6384" y="2060020"/>
            <a:ext cx="8399036" cy="421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798579" y="2032422"/>
            <a:ext cx="25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如果已經傳完所有分割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2382135" cy="3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>
            <a:off x="8097713" y="357210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157609" y="3660378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圓角矩形圖說文字 43"/>
          <p:cNvSpPr/>
          <p:nvPr/>
        </p:nvSpPr>
        <p:spPr>
          <a:xfrm>
            <a:off x="8680105" y="1515408"/>
            <a:ext cx="2600426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814733" y="1714580"/>
            <a:ext cx="24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完畢以後下次開機就會是新主程式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音樂遊戲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4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044" y="5005466"/>
            <a:ext cx="2725363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97223" y="5019309"/>
            <a:ext cx="2737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音樂遊戲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MusicGameModifier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反覆練彈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RepeatPracticeModifier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難度</a:t>
            </a:r>
            <a:r>
              <a:rPr lang="en-US" altLang="zh-TW" sz="1400" dirty="0" smtClean="0"/>
              <a:t>: </a:t>
            </a:r>
            <a:r>
              <a:rPr lang="en-US" altLang="zh-TW" sz="1400" dirty="0" err="1" smtClean="0"/>
              <a:t>MeteorDifficultyModifier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左右手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HandModifier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ClockRateModifier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音樂遊戲和反覆練彈一定要擇一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46824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08330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90166" y="579337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279241" y="5881650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3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312124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1899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1899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3715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2543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869933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333764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2128027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2995206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387325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2529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526516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611655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280055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334402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280055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4988628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596577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4954873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02069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022948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2827801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682653" y="2444245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682654" y="2529384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39831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31606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198931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29896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43085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543981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585737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411042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487683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55075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082562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藍芽封包格式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</a:p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31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7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0x00000000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61" y="4246683"/>
            <a:ext cx="6972678" cy="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0x00110000</a:t>
            </a:r>
            <a:br>
              <a:rPr lang="en-US" altLang="zh-TW" dirty="0" smtClean="0"/>
            </a:br>
            <a:r>
              <a:rPr lang="en-US" altLang="zh-TW" dirty="0" smtClean="0"/>
              <a:t>Version:</a:t>
            </a:r>
            <a:r>
              <a:rPr lang="zh-TW" altLang="en-US" dirty="0" smtClean="0"/>
              <a:t>韌體版號，等到韌體寫完以後會提供目前的版號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7" y="4255476"/>
            <a:ext cx="6576646" cy="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用來傳遞大部分訊息</a:t>
            </a:r>
            <a:endParaRPr lang="en-US" altLang="zh-TW" dirty="0" smtClean="0"/>
          </a:p>
          <a:p>
            <a:r>
              <a:rPr lang="zh-TW" altLang="en-US" dirty="0" smtClean="0"/>
              <a:t>長度必須簡短，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內文長度不能超過</a:t>
            </a:r>
            <a:r>
              <a:rPr lang="en-US" altLang="zh-TW" dirty="0" smtClean="0"/>
              <a:t>144</a:t>
            </a:r>
            <a:r>
              <a:rPr lang="zh-TW" altLang="en-US" dirty="0" smtClean="0"/>
              <a:t>個字</a:t>
            </a:r>
            <a:endParaRPr lang="en-US" altLang="zh-TW" dirty="0" smtClean="0"/>
          </a:p>
          <a:p>
            <a:r>
              <a:rPr lang="zh-TW" altLang="en-US" dirty="0" smtClean="0"/>
              <a:t>雖然有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可以將大封包切分成小封包，不過目前要避免大封包的出現</a:t>
            </a:r>
            <a:endParaRPr lang="en-US" altLang="zh-TW" dirty="0" smtClean="0"/>
          </a:p>
          <a:p>
            <a:r>
              <a:rPr lang="en-US" altLang="zh-TW" dirty="0" smtClean="0"/>
              <a:t>Command: </a:t>
            </a:r>
            <a:r>
              <a:rPr lang="zh-TW" altLang="en-US" dirty="0" smtClean="0"/>
              <a:t>訊息名稱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Id: </a:t>
            </a:r>
            <a:r>
              <a:rPr lang="zh-TW" altLang="en-US" dirty="0" smtClean="0"/>
              <a:t>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封包順序，這一個訊息中的順序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封包總量，這一個訊息中的封包總量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Text: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內文，長度不超過</a:t>
            </a:r>
            <a:r>
              <a:rPr lang="en-US" altLang="zh-TW" dirty="0" smtClean="0"/>
              <a:t>144byte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(156byte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 size)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10" y="3534505"/>
            <a:ext cx="3540964" cy="15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用來傳遞檔案</a:t>
            </a:r>
            <a:endParaRPr lang="en-US" altLang="zh-TW" dirty="0" smtClean="0"/>
          </a:p>
          <a:p>
            <a:r>
              <a:rPr lang="zh-TW" altLang="en-US" dirty="0" smtClean="0"/>
              <a:t>由於檔案通常很大，必須切分成多個封包傳送，因此接收端要根據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重組檔案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</a:t>
            </a:r>
            <a:r>
              <a:rPr lang="zh-TW" altLang="en-US" dirty="0"/>
              <a:t>段</a:t>
            </a:r>
            <a:r>
              <a:rPr lang="zh-TW" altLang="en-US" dirty="0" smtClean="0"/>
              <a:t>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file:</a:t>
            </a:r>
            <a:r>
              <a:rPr lang="zh-TW" altLang="en-US" dirty="0" smtClean="0"/>
              <a:t>檔案片段內文，不能超過</a:t>
            </a:r>
            <a:r>
              <a:rPr lang="en-US" altLang="zh-TW" dirty="0" smtClean="0"/>
              <a:t>128byte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894" y="2948354"/>
            <a:ext cx="2952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收到檔案片段的時候回傳給傳送方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封包長度，固定為</a:t>
            </a:r>
            <a:r>
              <a:rPr lang="en-US" altLang="zh-TW" dirty="0" smtClean="0"/>
              <a:t>28byte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片段順序，這一個檔案中的順序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2" y="2156313"/>
            <a:ext cx="4049001" cy="17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</a:t>
            </a:r>
            <a:r>
              <a:rPr lang="zh-TW" altLang="en-US" dirty="0"/>
              <a:t>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5107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7915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83422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9485" y="1418304"/>
            <a:ext cx="7121769" cy="7182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865315" y="145368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7680" y="145593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89485" y="2384753"/>
            <a:ext cx="7121769" cy="7182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315" y="2420135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錄音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7680" y="2422386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789485" y="3359290"/>
            <a:ext cx="7930661" cy="262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865315" y="339467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音樂</a:t>
            </a:r>
            <a:r>
              <a:rPr lang="zh-TW" altLang="en-US" dirty="0"/>
              <a:t>遊戲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827680" y="3396923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2176" y="5152294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27683" y="5208302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51937" y="4302117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357444" y="4358125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2491" y="4302117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7998" y="4358125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9756" y="4302117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455263" y="4358125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006010" y="4302117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111517" y="4358125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33" name="流程圖: 決策 32"/>
          <p:cNvSpPr/>
          <p:nvPr/>
        </p:nvSpPr>
        <p:spPr>
          <a:xfrm>
            <a:off x="3620556" y="4177757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90460" y="4302117"/>
            <a:ext cx="6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有無檔案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3"/>
            <a:endCxn id="6" idx="1"/>
          </p:cNvCxnSpPr>
          <p:nvPr/>
        </p:nvCxnSpPr>
        <p:spPr>
          <a:xfrm>
            <a:off x="1550377" y="3792768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6" idx="3"/>
            <a:endCxn id="33" idx="1"/>
          </p:cNvCxnSpPr>
          <p:nvPr/>
        </p:nvCxnSpPr>
        <p:spPr>
          <a:xfrm>
            <a:off x="3018692" y="3792768"/>
            <a:ext cx="601864" cy="7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</p:cNvCxnSpPr>
          <p:nvPr/>
        </p:nvCxnSpPr>
        <p:spPr>
          <a:xfrm flipV="1">
            <a:off x="3018692" y="2764914"/>
            <a:ext cx="766259" cy="10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6" idx="3"/>
          </p:cNvCxnSpPr>
          <p:nvPr/>
        </p:nvCxnSpPr>
        <p:spPr>
          <a:xfrm flipV="1">
            <a:off x="3018692" y="1823018"/>
            <a:ext cx="770793" cy="196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3" idx="3"/>
            <a:endCxn id="25" idx="1"/>
          </p:cNvCxnSpPr>
          <p:nvPr/>
        </p:nvCxnSpPr>
        <p:spPr>
          <a:xfrm flipV="1">
            <a:off x="4743041" y="4542791"/>
            <a:ext cx="50889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23" idx="1"/>
          </p:cNvCxnSpPr>
          <p:nvPr/>
        </p:nvCxnSpPr>
        <p:spPr>
          <a:xfrm>
            <a:off x="4181799" y="4919567"/>
            <a:ext cx="340377" cy="47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3" idx="3"/>
            <a:endCxn id="26" idx="2"/>
          </p:cNvCxnSpPr>
          <p:nvPr/>
        </p:nvCxnSpPr>
        <p:spPr>
          <a:xfrm flipH="1" flipV="1">
            <a:off x="5722325" y="4727457"/>
            <a:ext cx="59713" cy="66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5" idx="3"/>
            <a:endCxn id="27" idx="1"/>
          </p:cNvCxnSpPr>
          <p:nvPr/>
        </p:nvCxnSpPr>
        <p:spPr>
          <a:xfrm>
            <a:off x="6192714" y="4542791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3"/>
            <a:endCxn id="29" idx="1"/>
          </p:cNvCxnSpPr>
          <p:nvPr/>
        </p:nvCxnSpPr>
        <p:spPr>
          <a:xfrm>
            <a:off x="8012353" y="4542791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9609618" y="4542791"/>
            <a:ext cx="3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1" idx="2"/>
          </p:cNvCxnSpPr>
          <p:nvPr/>
        </p:nvCxnSpPr>
        <p:spPr>
          <a:xfrm>
            <a:off x="10635941" y="4783465"/>
            <a:ext cx="0" cy="16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020896" y="4783465"/>
            <a:ext cx="0" cy="16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30" idx="0"/>
          </p:cNvCxnSpPr>
          <p:nvPr/>
        </p:nvCxnSpPr>
        <p:spPr>
          <a:xfrm flipH="1" flipV="1">
            <a:off x="9032440" y="3792768"/>
            <a:ext cx="1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176846" y="3792768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8185638" y="3792768"/>
            <a:ext cx="0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8176846" y="4358125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576146" y="6392008"/>
            <a:ext cx="805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593731" y="4033442"/>
            <a:ext cx="0" cy="235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756613" y="4171624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938967" y="4953679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90173" y="345603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937816" y="5260217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中斷遊戲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0612998" y="526431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7291767" y="1560185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待補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291767" y="255391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待補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789485" y="270896"/>
            <a:ext cx="7930661" cy="933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865315" y="35465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更新主程式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827680" y="357158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3"/>
            <a:endCxn id="53" idx="1"/>
          </p:cNvCxnSpPr>
          <p:nvPr/>
        </p:nvCxnSpPr>
        <p:spPr>
          <a:xfrm flipV="1">
            <a:off x="3018692" y="737772"/>
            <a:ext cx="770793" cy="305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決策 65"/>
          <p:cNvSpPr/>
          <p:nvPr/>
        </p:nvSpPr>
        <p:spPr>
          <a:xfrm>
            <a:off x="5723895" y="405683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40723" y="530043"/>
            <a:ext cx="74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</a:t>
            </a:r>
            <a:r>
              <a:rPr lang="zh-TW" altLang="en-US" sz="1400" dirty="0" smtClean="0"/>
              <a:t>無主程式</a:t>
            </a:r>
            <a:endParaRPr lang="zh-TW" altLang="en-US" sz="1400" dirty="0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3891603" y="802524"/>
            <a:ext cx="183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349824" y="517927"/>
            <a:ext cx="1827139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7382422" y="573935"/>
            <a:ext cx="17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821008" y="523520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9891347" y="579528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790590" y="788476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9032440" y="788476"/>
            <a:ext cx="78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867676" y="4831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82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</TotalTime>
  <Words>1046</Words>
  <Application>Microsoft Office PowerPoint</Application>
  <PresentationFormat>寬螢幕</PresentationFormat>
  <Paragraphs>230</Paragraphs>
  <Slides>20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藍芽溝通方式</vt:lpstr>
      <vt:lpstr>藍芽封包格式</vt:lpstr>
      <vt:lpstr>讀取韌體版號(read firmware version)</vt:lpstr>
      <vt:lpstr>回傳韌體版號(return firmware version)</vt:lpstr>
      <vt:lpstr>Json文本(json context)</vt:lpstr>
      <vt:lpstr>檔案片段(file segment)</vt:lpstr>
      <vt:lpstr>告知收到檔案片段(ack file segment)</vt:lpstr>
      <vt:lpstr>通訊流程</vt:lpstr>
      <vt:lpstr>流程圖</vt:lpstr>
      <vt:lpstr>連線</vt:lpstr>
      <vt:lpstr>選歌</vt:lpstr>
      <vt:lpstr>下載歌曲</vt:lpstr>
      <vt:lpstr>更新主程式</vt:lpstr>
      <vt:lpstr>傳送主程式分割</vt:lpstr>
      <vt:lpstr>組合主程式</vt:lpstr>
      <vt:lpstr>音樂遊戲</vt:lpstr>
      <vt:lpstr>進入遊戲</vt:lpstr>
      <vt:lpstr>遊戲進行</vt:lpstr>
      <vt:lpstr>遊戲結算(舊)</vt:lpstr>
      <vt:lpstr>遊戲結算(新)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藍芽溝通方式</dc:title>
  <dc:creator>佳昱 蔡</dc:creator>
  <cp:lastModifiedBy>佳昱 蔡</cp:lastModifiedBy>
  <cp:revision>42</cp:revision>
  <dcterms:created xsi:type="dcterms:W3CDTF">2021-04-22T04:10:39Z</dcterms:created>
  <dcterms:modified xsi:type="dcterms:W3CDTF">2021-06-13T17:41:05Z</dcterms:modified>
</cp:coreProperties>
</file>