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70" r:id="rId10"/>
    <p:sldId id="263" r:id="rId11"/>
    <p:sldId id="265" r:id="rId12"/>
    <p:sldId id="266" r:id="rId13"/>
    <p:sldId id="273" r:id="rId14"/>
    <p:sldId id="274" r:id="rId15"/>
    <p:sldId id="275" r:id="rId16"/>
    <p:sldId id="272" r:id="rId17"/>
    <p:sldId id="267" r:id="rId18"/>
    <p:sldId id="268" r:id="rId19"/>
    <p:sldId id="271" r:id="rId20"/>
    <p:sldId id="276" r:id="rId21"/>
    <p:sldId id="280" r:id="rId22"/>
    <p:sldId id="281" r:id="rId23"/>
    <p:sldId id="279" r:id="rId24"/>
    <p:sldId id="282" r:id="rId25"/>
    <p:sldId id="283" r:id="rId26"/>
    <p:sldId id="284" r:id="rId27"/>
    <p:sldId id="278" r:id="rId28"/>
    <p:sldId id="277" r:id="rId2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64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64ED7-B347-4843-8DF6-DCD5F899D218}" type="datetimeFigureOut">
              <a:rPr lang="zh-TW" altLang="en-US" smtClean="0"/>
              <a:t>2021/6/18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A8F55-549F-4262-97D5-CBCAE3DF81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3967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64ED7-B347-4843-8DF6-DCD5F899D218}" type="datetimeFigureOut">
              <a:rPr lang="zh-TW" altLang="en-US" smtClean="0"/>
              <a:t>2021/6/18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A8F55-549F-4262-97D5-CBCAE3DF81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8589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64ED7-B347-4843-8DF6-DCD5F899D218}" type="datetimeFigureOut">
              <a:rPr lang="zh-TW" altLang="en-US" smtClean="0"/>
              <a:t>2021/6/18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A8F55-549F-4262-97D5-CBCAE3DF81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2922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64ED7-B347-4843-8DF6-DCD5F899D218}" type="datetimeFigureOut">
              <a:rPr lang="zh-TW" altLang="en-US" smtClean="0"/>
              <a:t>2021/6/18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A8F55-549F-4262-97D5-CBCAE3DF81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614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64ED7-B347-4843-8DF6-DCD5F899D218}" type="datetimeFigureOut">
              <a:rPr lang="zh-TW" altLang="en-US" smtClean="0"/>
              <a:t>2021/6/18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A8F55-549F-4262-97D5-CBCAE3DF81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3553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64ED7-B347-4843-8DF6-DCD5F899D218}" type="datetimeFigureOut">
              <a:rPr lang="zh-TW" altLang="en-US" smtClean="0"/>
              <a:t>2021/6/18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A8F55-549F-4262-97D5-CBCAE3DF81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5112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64ED7-B347-4843-8DF6-DCD5F899D218}" type="datetimeFigureOut">
              <a:rPr lang="zh-TW" altLang="en-US" smtClean="0"/>
              <a:t>2021/6/18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A8F55-549F-4262-97D5-CBCAE3DF81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7055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64ED7-B347-4843-8DF6-DCD5F899D218}" type="datetimeFigureOut">
              <a:rPr lang="zh-TW" altLang="en-US" smtClean="0"/>
              <a:t>2021/6/18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A8F55-549F-4262-97D5-CBCAE3DF81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8058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64ED7-B347-4843-8DF6-DCD5F899D218}" type="datetimeFigureOut">
              <a:rPr lang="zh-TW" altLang="en-US" smtClean="0"/>
              <a:t>2021/6/18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A8F55-549F-4262-97D5-CBCAE3DF81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0967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64ED7-B347-4843-8DF6-DCD5F899D218}" type="datetimeFigureOut">
              <a:rPr lang="zh-TW" altLang="en-US" smtClean="0"/>
              <a:t>2021/6/18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A8F55-549F-4262-97D5-CBCAE3DF81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5513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64ED7-B347-4843-8DF6-DCD5F899D218}" type="datetimeFigureOut">
              <a:rPr lang="zh-TW" altLang="en-US" smtClean="0"/>
              <a:t>2021/6/18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A8F55-549F-4262-97D5-CBCAE3DF81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1826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A64ED7-B347-4843-8DF6-DCD5F899D218}" type="datetimeFigureOut">
              <a:rPr lang="zh-TW" altLang="en-US" smtClean="0"/>
              <a:t>2021/6/18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EA8F55-549F-4262-97D5-CBCAE3DF81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2507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藍芽溝通方式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蔡佳昱</a:t>
            </a:r>
            <a:endParaRPr lang="en-US" altLang="zh-TW" dirty="0" smtClean="0"/>
          </a:p>
          <a:p>
            <a:r>
              <a:rPr lang="en-US" altLang="zh-TW" dirty="0" smtClean="0"/>
              <a:t>2021/6/18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370027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矩形 62"/>
          <p:cNvSpPr/>
          <p:nvPr/>
        </p:nvSpPr>
        <p:spPr>
          <a:xfrm>
            <a:off x="1213609" y="4506281"/>
            <a:ext cx="9143729" cy="172294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連線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352192" y="571500"/>
            <a:ext cx="1512277" cy="448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4853355" y="611038"/>
            <a:ext cx="905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app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7236069" y="571500"/>
            <a:ext cx="1512277" cy="448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7539403" y="611038"/>
            <a:ext cx="905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電子琴</a:t>
            </a:r>
            <a:endParaRPr lang="zh-TW" altLang="en-US" dirty="0"/>
          </a:p>
        </p:txBody>
      </p:sp>
      <p:cxnSp>
        <p:nvCxnSpPr>
          <p:cNvPr id="9" name="直線接點 8"/>
          <p:cNvCxnSpPr/>
          <p:nvPr/>
        </p:nvCxnSpPr>
        <p:spPr>
          <a:xfrm>
            <a:off x="5108330" y="1027906"/>
            <a:ext cx="0" cy="56366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>
            <a:off x="8097715" y="1027906"/>
            <a:ext cx="0" cy="56366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5009415" y="1472684"/>
            <a:ext cx="197829" cy="2575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4400551" y="1388825"/>
            <a:ext cx="707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連線</a:t>
            </a:r>
            <a:endParaRPr lang="zh-TW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5009415" y="3597515"/>
            <a:ext cx="197829" cy="2575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3745523" y="3566008"/>
            <a:ext cx="1362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Set </a:t>
            </a:r>
            <a:r>
              <a:rPr lang="en-US" altLang="zh-TW" dirty="0" err="1" smtClean="0"/>
              <a:t>mtu</a:t>
            </a:r>
            <a:r>
              <a:rPr lang="en-US" altLang="zh-TW" dirty="0" smtClean="0"/>
              <a:t> 156</a:t>
            </a:r>
            <a:endParaRPr lang="zh-TW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5009415" y="2341817"/>
            <a:ext cx="197829" cy="501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3532308" y="2409285"/>
            <a:ext cx="1576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確認韌體版本</a:t>
            </a:r>
            <a:endParaRPr lang="zh-TW" altLang="en-US" dirty="0"/>
          </a:p>
        </p:txBody>
      </p:sp>
      <p:cxnSp>
        <p:nvCxnSpPr>
          <p:cNvPr id="18" name="直線單箭頭接點 17"/>
          <p:cNvCxnSpPr/>
          <p:nvPr/>
        </p:nvCxnSpPr>
        <p:spPr>
          <a:xfrm>
            <a:off x="5108330" y="2482494"/>
            <a:ext cx="29893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/>
          <p:cNvSpPr txBox="1"/>
          <p:nvPr/>
        </p:nvSpPr>
        <p:spPr>
          <a:xfrm>
            <a:off x="5510578" y="2157151"/>
            <a:ext cx="2382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Read Firmware </a:t>
            </a:r>
            <a:r>
              <a:rPr lang="en-US" altLang="zh-TW" dirty="0">
                <a:solidFill>
                  <a:schemeClr val="accent1"/>
                </a:solidFill>
              </a:rPr>
              <a:t>V</a:t>
            </a:r>
            <a:r>
              <a:rPr lang="en-US" altLang="zh-TW" dirty="0" smtClean="0">
                <a:solidFill>
                  <a:schemeClr val="accent1"/>
                </a:solidFill>
              </a:rPr>
              <a:t>ersion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22" name="直線單箭頭接點 21"/>
          <p:cNvCxnSpPr/>
          <p:nvPr/>
        </p:nvCxnSpPr>
        <p:spPr>
          <a:xfrm flipH="1">
            <a:off x="5207244" y="2778617"/>
            <a:ext cx="28904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/>
          <p:cNvSpPr txBox="1"/>
          <p:nvPr/>
        </p:nvSpPr>
        <p:spPr>
          <a:xfrm>
            <a:off x="5411666" y="2683469"/>
            <a:ext cx="2587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Return Firmware </a:t>
            </a:r>
            <a:r>
              <a:rPr lang="en-US" altLang="zh-TW" dirty="0">
                <a:solidFill>
                  <a:schemeClr val="accent1"/>
                </a:solidFill>
              </a:rPr>
              <a:t>V</a:t>
            </a:r>
            <a:r>
              <a:rPr lang="en-US" altLang="zh-TW" dirty="0" smtClean="0">
                <a:solidFill>
                  <a:schemeClr val="accent1"/>
                </a:solidFill>
              </a:rPr>
              <a:t>ersion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26" name="圓角矩形圖說文字 25"/>
          <p:cNvSpPr/>
          <p:nvPr/>
        </p:nvSpPr>
        <p:spPr>
          <a:xfrm>
            <a:off x="1337483" y="1492074"/>
            <a:ext cx="2154115" cy="1043308"/>
          </a:xfrm>
          <a:prstGeom prst="wedgeRoundRectCallout">
            <a:avLst>
              <a:gd name="adj1" fmla="val 54269"/>
              <a:gd name="adj2" fmla="val 5323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文字方塊 26"/>
          <p:cNvSpPr txBox="1"/>
          <p:nvPr/>
        </p:nvSpPr>
        <p:spPr>
          <a:xfrm>
            <a:off x="1301215" y="1552063"/>
            <a:ext cx="23827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一定要丟這個封包，電子琴才會開始互丟訊息</a:t>
            </a:r>
            <a:endParaRPr lang="zh-TW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7998798" y="3597515"/>
            <a:ext cx="197829" cy="2575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矩形 30"/>
          <p:cNvSpPr/>
          <p:nvPr/>
        </p:nvSpPr>
        <p:spPr>
          <a:xfrm>
            <a:off x="7998798" y="1472684"/>
            <a:ext cx="197829" cy="2575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2" name="直線單箭頭接點 31"/>
          <p:cNvCxnSpPr/>
          <p:nvPr/>
        </p:nvCxnSpPr>
        <p:spPr>
          <a:xfrm>
            <a:off x="5244609" y="1596698"/>
            <a:ext cx="27168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/>
          <p:cNvCxnSpPr/>
          <p:nvPr/>
        </p:nvCxnSpPr>
        <p:spPr>
          <a:xfrm>
            <a:off x="5279779" y="3751693"/>
            <a:ext cx="26464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圓角矩形圖說文字 35"/>
          <p:cNvSpPr/>
          <p:nvPr/>
        </p:nvSpPr>
        <p:spPr>
          <a:xfrm>
            <a:off x="1113326" y="3149823"/>
            <a:ext cx="2154115" cy="1043308"/>
          </a:xfrm>
          <a:prstGeom prst="wedgeRoundRectCallout">
            <a:avLst>
              <a:gd name="adj1" fmla="val 72636"/>
              <a:gd name="adj2" fmla="val 435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文字方塊 36"/>
          <p:cNvSpPr txBox="1"/>
          <p:nvPr/>
        </p:nvSpPr>
        <p:spPr>
          <a:xfrm>
            <a:off x="1077058" y="3209812"/>
            <a:ext cx="23827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必須先設</a:t>
            </a:r>
            <a:r>
              <a:rPr lang="en-US" altLang="zh-TW" dirty="0" err="1" smtClean="0"/>
              <a:t>mtu</a:t>
            </a:r>
            <a:r>
              <a:rPr lang="zh-TW" altLang="en-US" dirty="0" smtClean="0"/>
              <a:t>才會開始回應其他訊息</a:t>
            </a:r>
            <a:endParaRPr lang="zh-TW" altLang="en-US" dirty="0"/>
          </a:p>
        </p:txBody>
      </p:sp>
      <p:sp>
        <p:nvSpPr>
          <p:cNvPr id="42" name="矩形 41"/>
          <p:cNvSpPr/>
          <p:nvPr/>
        </p:nvSpPr>
        <p:spPr>
          <a:xfrm>
            <a:off x="5009415" y="4752844"/>
            <a:ext cx="197829" cy="2575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文字方塊 42"/>
          <p:cNvSpPr txBox="1"/>
          <p:nvPr/>
        </p:nvSpPr>
        <p:spPr>
          <a:xfrm>
            <a:off x="3286492" y="4706578"/>
            <a:ext cx="1213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傳遞心跳</a:t>
            </a:r>
            <a:endParaRPr lang="zh-TW" altLang="en-US" dirty="0"/>
          </a:p>
        </p:txBody>
      </p:sp>
      <p:sp>
        <p:nvSpPr>
          <p:cNvPr id="44" name="矩形 43"/>
          <p:cNvSpPr/>
          <p:nvPr/>
        </p:nvSpPr>
        <p:spPr>
          <a:xfrm>
            <a:off x="7998798" y="4752844"/>
            <a:ext cx="197829" cy="2575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5" name="直線單箭頭接點 44"/>
          <p:cNvCxnSpPr/>
          <p:nvPr/>
        </p:nvCxnSpPr>
        <p:spPr>
          <a:xfrm>
            <a:off x="5244609" y="4881607"/>
            <a:ext cx="27168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/>
          <p:cNvCxnSpPr/>
          <p:nvPr/>
        </p:nvCxnSpPr>
        <p:spPr>
          <a:xfrm flipH="1">
            <a:off x="5207244" y="4949026"/>
            <a:ext cx="28904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字方塊 46"/>
          <p:cNvSpPr txBox="1"/>
          <p:nvPr/>
        </p:nvSpPr>
        <p:spPr>
          <a:xfrm>
            <a:off x="6246383" y="4521912"/>
            <a:ext cx="1832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Ping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48" name="文字方塊 47"/>
          <p:cNvSpPr txBox="1"/>
          <p:nvPr/>
        </p:nvSpPr>
        <p:spPr>
          <a:xfrm>
            <a:off x="6246383" y="4914520"/>
            <a:ext cx="2064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Pong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49" name="圓形箭號 48"/>
          <p:cNvSpPr/>
          <p:nvPr/>
        </p:nvSpPr>
        <p:spPr>
          <a:xfrm rot="17647633">
            <a:off x="4476702" y="4489875"/>
            <a:ext cx="774780" cy="774780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9077799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50" name="圓角矩形圖說文字 49"/>
          <p:cNvSpPr/>
          <p:nvPr/>
        </p:nvSpPr>
        <p:spPr>
          <a:xfrm>
            <a:off x="8707683" y="4001722"/>
            <a:ext cx="2445364" cy="836874"/>
          </a:xfrm>
          <a:prstGeom prst="wedgeRoundRectCallout">
            <a:avLst>
              <a:gd name="adj1" fmla="val -63620"/>
              <a:gd name="adj2" fmla="val 5145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文字方塊 50"/>
          <p:cNvSpPr txBox="1"/>
          <p:nvPr/>
        </p:nvSpPr>
        <p:spPr>
          <a:xfrm>
            <a:off x="8671415" y="4061711"/>
            <a:ext cx="23827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只要連線中都要持續，不然琴會主動斷線</a:t>
            </a:r>
            <a:endParaRPr lang="zh-TW" altLang="en-US" dirty="0"/>
          </a:p>
        </p:txBody>
      </p:sp>
      <p:sp>
        <p:nvSpPr>
          <p:cNvPr id="52" name="圓角矩形圖說文字 51"/>
          <p:cNvSpPr/>
          <p:nvPr/>
        </p:nvSpPr>
        <p:spPr>
          <a:xfrm>
            <a:off x="9850727" y="5199064"/>
            <a:ext cx="2363755" cy="836627"/>
          </a:xfrm>
          <a:prstGeom prst="wedgeRoundRectCallout">
            <a:avLst>
              <a:gd name="adj1" fmla="val -59866"/>
              <a:gd name="adj2" fmla="val 3031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文字方塊 52"/>
          <p:cNvSpPr txBox="1"/>
          <p:nvPr/>
        </p:nvSpPr>
        <p:spPr>
          <a:xfrm>
            <a:off x="10015303" y="5284203"/>
            <a:ext cx="21991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鋼琴的任何按下事件都會丟到</a:t>
            </a:r>
            <a:r>
              <a:rPr lang="en-US" altLang="zh-TW" dirty="0" smtClean="0"/>
              <a:t>app</a:t>
            </a:r>
            <a:endParaRPr lang="zh-TW" altLang="en-US" dirty="0"/>
          </a:p>
        </p:txBody>
      </p:sp>
      <p:sp>
        <p:nvSpPr>
          <p:cNvPr id="54" name="矩形 53"/>
          <p:cNvSpPr/>
          <p:nvPr/>
        </p:nvSpPr>
        <p:spPr>
          <a:xfrm>
            <a:off x="5009415" y="5822846"/>
            <a:ext cx="197829" cy="2575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文字方塊 54"/>
          <p:cNvSpPr txBox="1"/>
          <p:nvPr/>
        </p:nvSpPr>
        <p:spPr>
          <a:xfrm>
            <a:off x="8348565" y="5776580"/>
            <a:ext cx="2738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鋼琴</a:t>
            </a:r>
            <a:r>
              <a:rPr lang="zh-TW" altLang="en-US" dirty="0" smtClean="0"/>
              <a:t>事件</a:t>
            </a:r>
            <a:r>
              <a:rPr lang="en-US" altLang="zh-TW" dirty="0" smtClean="0"/>
              <a:t>…</a:t>
            </a:r>
            <a:endParaRPr lang="zh-TW" altLang="en-US" dirty="0"/>
          </a:p>
        </p:txBody>
      </p:sp>
      <p:sp>
        <p:nvSpPr>
          <p:cNvPr id="56" name="矩形 55"/>
          <p:cNvSpPr/>
          <p:nvPr/>
        </p:nvSpPr>
        <p:spPr>
          <a:xfrm>
            <a:off x="7998798" y="5822846"/>
            <a:ext cx="197829" cy="2575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7" name="直線單箭頭接點 56"/>
          <p:cNvCxnSpPr/>
          <p:nvPr/>
        </p:nvCxnSpPr>
        <p:spPr>
          <a:xfrm flipH="1">
            <a:off x="5207244" y="5961246"/>
            <a:ext cx="28904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字方塊 57"/>
          <p:cNvSpPr txBox="1"/>
          <p:nvPr/>
        </p:nvSpPr>
        <p:spPr>
          <a:xfrm>
            <a:off x="5510578" y="5617378"/>
            <a:ext cx="2210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Keyboard IO Event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grpSp>
        <p:nvGrpSpPr>
          <p:cNvPr id="59" name="群組 58"/>
          <p:cNvGrpSpPr/>
          <p:nvPr/>
        </p:nvGrpSpPr>
        <p:grpSpPr>
          <a:xfrm>
            <a:off x="6625879" y="5995811"/>
            <a:ext cx="45719" cy="224789"/>
            <a:chOff x="1037492" y="2831123"/>
            <a:chExt cx="45719" cy="224789"/>
          </a:xfrm>
        </p:grpSpPr>
        <p:sp>
          <p:nvSpPr>
            <p:cNvPr id="60" name="橢圓 59"/>
            <p:cNvSpPr/>
            <p:nvPr/>
          </p:nvSpPr>
          <p:spPr>
            <a:xfrm>
              <a:off x="1037492" y="2831123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1" name="橢圓 60"/>
            <p:cNvSpPr/>
            <p:nvPr/>
          </p:nvSpPr>
          <p:spPr>
            <a:xfrm>
              <a:off x="1037492" y="2920658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2" name="橢圓 61"/>
            <p:cNvSpPr/>
            <p:nvPr/>
          </p:nvSpPr>
          <p:spPr>
            <a:xfrm>
              <a:off x="1037492" y="3010193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64" name="文字方塊 63"/>
          <p:cNvSpPr txBox="1"/>
          <p:nvPr/>
        </p:nvSpPr>
        <p:spPr>
          <a:xfrm>
            <a:off x="1287888" y="4545188"/>
            <a:ext cx="2098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連線期間持續發生</a:t>
            </a:r>
            <a:endParaRPr lang="zh-TW" altLang="en-US" dirty="0"/>
          </a:p>
        </p:txBody>
      </p:sp>
      <p:sp>
        <p:nvSpPr>
          <p:cNvPr id="65" name="矩形 64"/>
          <p:cNvSpPr/>
          <p:nvPr/>
        </p:nvSpPr>
        <p:spPr>
          <a:xfrm>
            <a:off x="1251804" y="4543914"/>
            <a:ext cx="2034688" cy="3670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6" name="向右箭號 65"/>
          <p:cNvSpPr/>
          <p:nvPr/>
        </p:nvSpPr>
        <p:spPr>
          <a:xfrm>
            <a:off x="8143328" y="6202846"/>
            <a:ext cx="1626577" cy="545876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文字方塊 66"/>
          <p:cNvSpPr txBox="1"/>
          <p:nvPr/>
        </p:nvSpPr>
        <p:spPr>
          <a:xfrm>
            <a:off x="8392532" y="6304305"/>
            <a:ext cx="1681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選</a:t>
            </a:r>
            <a:r>
              <a:rPr lang="zh-TW" altLang="en-US" dirty="0"/>
              <a:t>歌</a:t>
            </a:r>
            <a:r>
              <a:rPr lang="en-US" altLang="zh-TW" dirty="0" smtClean="0"/>
              <a:t>…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474835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7341573" y="571500"/>
            <a:ext cx="1512277" cy="448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選歌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352192" y="571500"/>
            <a:ext cx="1512277" cy="448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4853355" y="611038"/>
            <a:ext cx="905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app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7539403" y="611038"/>
            <a:ext cx="905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電子琴</a:t>
            </a:r>
            <a:endParaRPr lang="zh-TW" altLang="en-US" dirty="0"/>
          </a:p>
        </p:txBody>
      </p:sp>
      <p:cxnSp>
        <p:nvCxnSpPr>
          <p:cNvPr id="7" name="直線接點 6"/>
          <p:cNvCxnSpPr/>
          <p:nvPr/>
        </p:nvCxnSpPr>
        <p:spPr>
          <a:xfrm>
            <a:off x="5108330" y="1027906"/>
            <a:ext cx="0" cy="56366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/>
          <p:cNvCxnSpPr/>
          <p:nvPr/>
        </p:nvCxnSpPr>
        <p:spPr>
          <a:xfrm>
            <a:off x="8097715" y="1027906"/>
            <a:ext cx="0" cy="56366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5009415" y="1472684"/>
            <a:ext cx="197829" cy="2575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3534509" y="1388825"/>
            <a:ext cx="1270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讀取場景</a:t>
            </a:r>
            <a:endParaRPr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5009415" y="2486626"/>
            <a:ext cx="197829" cy="2575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5009415" y="4369575"/>
            <a:ext cx="197829" cy="501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" name="直線單箭頭接點 12"/>
          <p:cNvCxnSpPr/>
          <p:nvPr/>
        </p:nvCxnSpPr>
        <p:spPr>
          <a:xfrm>
            <a:off x="5108330" y="4510252"/>
            <a:ext cx="29893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5510578" y="4184909"/>
            <a:ext cx="2382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>
                <a:solidFill>
                  <a:schemeClr val="accent1"/>
                </a:solidFill>
              </a:rPr>
              <a:t>Sheetmusic</a:t>
            </a:r>
            <a:r>
              <a:rPr lang="en-US" altLang="zh-TW" dirty="0" smtClean="0">
                <a:solidFill>
                  <a:schemeClr val="accent1"/>
                </a:solidFill>
              </a:rPr>
              <a:t> Data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15" name="直線單箭頭接點 14"/>
          <p:cNvCxnSpPr/>
          <p:nvPr/>
        </p:nvCxnSpPr>
        <p:spPr>
          <a:xfrm flipH="1">
            <a:off x="5207244" y="4806375"/>
            <a:ext cx="28904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/>
          <p:cNvSpPr txBox="1"/>
          <p:nvPr/>
        </p:nvSpPr>
        <p:spPr>
          <a:xfrm>
            <a:off x="5411666" y="4711227"/>
            <a:ext cx="2481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>
                <a:solidFill>
                  <a:schemeClr val="accent1"/>
                </a:solidFill>
              </a:rPr>
              <a:t>Ack</a:t>
            </a:r>
            <a:r>
              <a:rPr lang="en-US" altLang="zh-TW" dirty="0" smtClean="0">
                <a:solidFill>
                  <a:schemeClr val="accent1"/>
                </a:solidFill>
              </a:rPr>
              <a:t> </a:t>
            </a:r>
            <a:r>
              <a:rPr lang="en-US" altLang="zh-TW" dirty="0" err="1" smtClean="0">
                <a:solidFill>
                  <a:schemeClr val="accent1"/>
                </a:solidFill>
              </a:rPr>
              <a:t>Sheetmusic</a:t>
            </a:r>
            <a:r>
              <a:rPr lang="en-US" altLang="zh-TW" dirty="0" smtClean="0">
                <a:solidFill>
                  <a:schemeClr val="accent1"/>
                </a:solidFill>
              </a:rPr>
              <a:t> Data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992207" y="4404957"/>
            <a:ext cx="197829" cy="501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/>
          <p:cNvSpPr/>
          <p:nvPr/>
        </p:nvSpPr>
        <p:spPr>
          <a:xfrm>
            <a:off x="7998798" y="2486626"/>
            <a:ext cx="197829" cy="2575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/>
          <p:cNvSpPr/>
          <p:nvPr/>
        </p:nvSpPr>
        <p:spPr>
          <a:xfrm>
            <a:off x="7998798" y="1472684"/>
            <a:ext cx="197829" cy="2575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0" name="直線單箭頭接點 19"/>
          <p:cNvCxnSpPr/>
          <p:nvPr/>
        </p:nvCxnSpPr>
        <p:spPr>
          <a:xfrm>
            <a:off x="5244609" y="1513144"/>
            <a:ext cx="27168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/>
          <p:nvPr/>
        </p:nvCxnSpPr>
        <p:spPr>
          <a:xfrm>
            <a:off x="5279779" y="2507928"/>
            <a:ext cx="26464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/>
          <p:nvPr/>
        </p:nvCxnSpPr>
        <p:spPr>
          <a:xfrm flipH="1">
            <a:off x="5207244" y="1718285"/>
            <a:ext cx="28904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/>
          <p:cNvSpPr txBox="1"/>
          <p:nvPr/>
        </p:nvSpPr>
        <p:spPr>
          <a:xfrm>
            <a:off x="5895240" y="1137356"/>
            <a:ext cx="1400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Read Scene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5832591" y="1690688"/>
            <a:ext cx="1543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Return Scene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485900" y="2060020"/>
            <a:ext cx="7121769" cy="1205934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文字方塊 26"/>
          <p:cNvSpPr txBox="1"/>
          <p:nvPr/>
        </p:nvSpPr>
        <p:spPr>
          <a:xfrm>
            <a:off x="1438094" y="2032422"/>
            <a:ext cx="19167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如果場景名稱不是</a:t>
            </a:r>
            <a:r>
              <a:rPr lang="en-US" altLang="zh-TW" dirty="0" smtClean="0"/>
              <a:t>”</a:t>
            </a:r>
            <a:r>
              <a:rPr lang="en-US" altLang="zh-TW" dirty="0" err="1" smtClean="0"/>
              <a:t>PlaySongSelect</a:t>
            </a:r>
            <a:r>
              <a:rPr lang="en-US" altLang="zh-TW" dirty="0" smtClean="0"/>
              <a:t>”</a:t>
            </a:r>
            <a:endParaRPr lang="zh-TW" altLang="en-US" dirty="0"/>
          </a:p>
        </p:txBody>
      </p:sp>
      <p:cxnSp>
        <p:nvCxnSpPr>
          <p:cNvPr id="28" name="直線單箭頭接點 27"/>
          <p:cNvCxnSpPr/>
          <p:nvPr/>
        </p:nvCxnSpPr>
        <p:spPr>
          <a:xfrm flipH="1">
            <a:off x="5207244" y="2730368"/>
            <a:ext cx="28904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字方塊 28"/>
          <p:cNvSpPr txBox="1"/>
          <p:nvPr/>
        </p:nvSpPr>
        <p:spPr>
          <a:xfrm>
            <a:off x="5895240" y="2158512"/>
            <a:ext cx="1400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Enter</a:t>
            </a:r>
            <a:r>
              <a:rPr lang="zh-TW" altLang="en-US" dirty="0" smtClean="0">
                <a:solidFill>
                  <a:schemeClr val="accent1"/>
                </a:solidFill>
              </a:rPr>
              <a:t> </a:t>
            </a:r>
            <a:r>
              <a:rPr lang="en-US" altLang="zh-TW" dirty="0" smtClean="0">
                <a:solidFill>
                  <a:schemeClr val="accent1"/>
                </a:solidFill>
              </a:rPr>
              <a:t>Scene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5758963" y="2686826"/>
            <a:ext cx="1672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>
                <a:solidFill>
                  <a:schemeClr val="accent1"/>
                </a:solidFill>
              </a:rPr>
              <a:t>Ack</a:t>
            </a:r>
            <a:r>
              <a:rPr lang="en-US" altLang="zh-TW" dirty="0" smtClean="0">
                <a:solidFill>
                  <a:schemeClr val="accent1"/>
                </a:solidFill>
              </a:rPr>
              <a:t> Enter</a:t>
            </a:r>
            <a:r>
              <a:rPr lang="zh-TW" altLang="en-US" dirty="0" smtClean="0">
                <a:solidFill>
                  <a:schemeClr val="accent1"/>
                </a:solidFill>
              </a:rPr>
              <a:t> </a:t>
            </a:r>
            <a:r>
              <a:rPr lang="en-US" altLang="zh-TW" dirty="0" smtClean="0">
                <a:solidFill>
                  <a:schemeClr val="accent1"/>
                </a:solidFill>
              </a:rPr>
              <a:t>Scene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32" name="圓角矩形圖說文字 31"/>
          <p:cNvSpPr/>
          <p:nvPr/>
        </p:nvSpPr>
        <p:spPr>
          <a:xfrm>
            <a:off x="9108829" y="1520508"/>
            <a:ext cx="2154115" cy="1043308"/>
          </a:xfrm>
          <a:prstGeom prst="wedgeRoundRectCallout">
            <a:avLst>
              <a:gd name="adj1" fmla="val -86547"/>
              <a:gd name="adj2" fmla="val 5491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文字方塊 32"/>
          <p:cNvSpPr txBox="1"/>
          <p:nvPr/>
        </p:nvSpPr>
        <p:spPr>
          <a:xfrm>
            <a:off x="9243457" y="1615395"/>
            <a:ext cx="19061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強制要求場景切換至</a:t>
            </a:r>
            <a:r>
              <a:rPr lang="en-US" altLang="zh-TW" dirty="0" err="1" smtClean="0"/>
              <a:t>PlaySongselect</a:t>
            </a:r>
            <a:endParaRPr lang="zh-TW" altLang="en-US" dirty="0"/>
          </a:p>
        </p:txBody>
      </p:sp>
      <p:sp>
        <p:nvSpPr>
          <p:cNvPr id="34" name="圓角矩形圖說文字 33"/>
          <p:cNvSpPr/>
          <p:nvPr/>
        </p:nvSpPr>
        <p:spPr>
          <a:xfrm>
            <a:off x="2801727" y="2908576"/>
            <a:ext cx="1511360" cy="1043308"/>
          </a:xfrm>
          <a:prstGeom prst="wedgeRoundRectCallout">
            <a:avLst>
              <a:gd name="adj1" fmla="val 94959"/>
              <a:gd name="adj2" fmla="val -3694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文字方塊 34"/>
          <p:cNvSpPr txBox="1"/>
          <p:nvPr/>
        </p:nvSpPr>
        <p:spPr>
          <a:xfrm>
            <a:off x="2936355" y="3107748"/>
            <a:ext cx="14756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切換成功才能往下執行</a:t>
            </a:r>
            <a:endParaRPr lang="zh-TW" altLang="en-US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3472232" y="2311171"/>
            <a:ext cx="1681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切換場景至</a:t>
            </a:r>
            <a:r>
              <a:rPr lang="en-US" altLang="zh-TW" dirty="0" err="1" smtClean="0"/>
              <a:t>PlaySongSelect</a:t>
            </a:r>
            <a:endParaRPr lang="zh-TW" altLang="en-US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3446403" y="4259890"/>
            <a:ext cx="1681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確認琴中是否有選定歌曲</a:t>
            </a:r>
            <a:endParaRPr lang="zh-TW" altLang="en-US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8379064" y="4259890"/>
            <a:ext cx="31124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檢查琴中歌曲是否包含訊息中指定的歌曲，並回傳結果</a:t>
            </a:r>
            <a:endParaRPr lang="zh-TW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1485900" y="5548177"/>
            <a:ext cx="8554915" cy="1456296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文字方塊 39"/>
          <p:cNvSpPr txBox="1"/>
          <p:nvPr/>
        </p:nvSpPr>
        <p:spPr>
          <a:xfrm>
            <a:off x="1561730" y="5583866"/>
            <a:ext cx="1916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如果沒有該歌曲</a:t>
            </a:r>
            <a:endParaRPr lang="zh-TW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1524095" y="2101382"/>
            <a:ext cx="1830722" cy="5773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矩形 41"/>
          <p:cNvSpPr/>
          <p:nvPr/>
        </p:nvSpPr>
        <p:spPr>
          <a:xfrm>
            <a:off x="1524095" y="5586117"/>
            <a:ext cx="1830722" cy="3670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向右箭號 43"/>
          <p:cNvSpPr/>
          <p:nvPr/>
        </p:nvSpPr>
        <p:spPr>
          <a:xfrm>
            <a:off x="8143328" y="6118693"/>
            <a:ext cx="1626577" cy="545876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文字方塊 42"/>
          <p:cNvSpPr txBox="1"/>
          <p:nvPr/>
        </p:nvSpPr>
        <p:spPr>
          <a:xfrm>
            <a:off x="8203224" y="6206965"/>
            <a:ext cx="1681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下載歌曲</a:t>
            </a:r>
            <a:r>
              <a:rPr lang="en-US" altLang="zh-TW" dirty="0" smtClean="0"/>
              <a:t>…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840959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下載歌曲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7341573" y="571500"/>
            <a:ext cx="1512277" cy="448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4352192" y="571500"/>
            <a:ext cx="1512277" cy="448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4853355" y="611038"/>
            <a:ext cx="905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app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7539403" y="611038"/>
            <a:ext cx="905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電子琴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5009415" y="3203866"/>
            <a:ext cx="197829" cy="6166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2958615" y="3298861"/>
            <a:ext cx="2057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傳送歌曲檔案片段</a:t>
            </a:r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7998798" y="3203866"/>
            <a:ext cx="197829" cy="6166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單箭頭接點 10"/>
          <p:cNvCxnSpPr/>
          <p:nvPr/>
        </p:nvCxnSpPr>
        <p:spPr>
          <a:xfrm>
            <a:off x="5244609" y="3427638"/>
            <a:ext cx="27168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5299557" y="3051850"/>
            <a:ext cx="2591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>
                <a:solidFill>
                  <a:schemeClr val="accent1"/>
                </a:solidFill>
              </a:rPr>
              <a:t>Sheetmusic</a:t>
            </a:r>
            <a:r>
              <a:rPr lang="en-US" altLang="zh-TW" dirty="0" smtClean="0">
                <a:solidFill>
                  <a:schemeClr val="accent1"/>
                </a:solidFill>
              </a:rPr>
              <a:t> File Segment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485900" y="1292918"/>
            <a:ext cx="10234246" cy="5085133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1561730" y="1328300"/>
            <a:ext cx="1916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如果沒有該歌曲</a:t>
            </a:r>
            <a:endParaRPr lang="zh-TW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1524095" y="1330551"/>
            <a:ext cx="1830722" cy="3670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9" name="直線接點 18"/>
          <p:cNvCxnSpPr/>
          <p:nvPr/>
        </p:nvCxnSpPr>
        <p:spPr>
          <a:xfrm>
            <a:off x="5108330" y="1027906"/>
            <a:ext cx="0" cy="56366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/>
          <p:nvPr/>
        </p:nvCxnSpPr>
        <p:spPr>
          <a:xfrm>
            <a:off x="8097715" y="1027906"/>
            <a:ext cx="0" cy="56366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5009415" y="1736954"/>
            <a:ext cx="197829" cy="2575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文字方塊 21"/>
          <p:cNvSpPr txBox="1"/>
          <p:nvPr/>
        </p:nvSpPr>
        <p:spPr>
          <a:xfrm>
            <a:off x="8242780" y="1690688"/>
            <a:ext cx="2009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要求下載該</a:t>
            </a:r>
            <a:r>
              <a:rPr lang="zh-TW" altLang="en-US" dirty="0"/>
              <a:t>歌曲</a:t>
            </a:r>
          </a:p>
        </p:txBody>
      </p:sp>
      <p:sp>
        <p:nvSpPr>
          <p:cNvPr id="23" name="矩形 22"/>
          <p:cNvSpPr/>
          <p:nvPr/>
        </p:nvSpPr>
        <p:spPr>
          <a:xfrm>
            <a:off x="7998798" y="1736954"/>
            <a:ext cx="197829" cy="2575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4" name="直線單箭頭接點 23"/>
          <p:cNvCxnSpPr/>
          <p:nvPr/>
        </p:nvCxnSpPr>
        <p:spPr>
          <a:xfrm>
            <a:off x="5244609" y="1947534"/>
            <a:ext cx="27168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/>
          <p:nvPr/>
        </p:nvCxnSpPr>
        <p:spPr>
          <a:xfrm flipH="1">
            <a:off x="5207244" y="1792828"/>
            <a:ext cx="28904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/>
          <p:cNvSpPr txBox="1"/>
          <p:nvPr/>
        </p:nvSpPr>
        <p:spPr>
          <a:xfrm>
            <a:off x="5403426" y="1471507"/>
            <a:ext cx="273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>
                <a:solidFill>
                  <a:schemeClr val="accent1"/>
                </a:solidFill>
              </a:rPr>
              <a:t>Reuqest</a:t>
            </a:r>
            <a:r>
              <a:rPr lang="en-US" altLang="zh-TW" dirty="0" smtClean="0">
                <a:solidFill>
                  <a:schemeClr val="accent1"/>
                </a:solidFill>
              </a:rPr>
              <a:t> </a:t>
            </a:r>
            <a:r>
              <a:rPr lang="en-US" altLang="zh-TW" dirty="0" err="1" smtClean="0">
                <a:solidFill>
                  <a:schemeClr val="accent1"/>
                </a:solidFill>
              </a:rPr>
              <a:t>Sheetmusic</a:t>
            </a:r>
            <a:r>
              <a:rPr lang="en-US" altLang="zh-TW" dirty="0" smtClean="0">
                <a:solidFill>
                  <a:schemeClr val="accent1"/>
                </a:solidFill>
              </a:rPr>
              <a:t> File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5218223" y="1894969"/>
            <a:ext cx="2987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>
                <a:solidFill>
                  <a:schemeClr val="accent1"/>
                </a:solidFill>
              </a:rPr>
              <a:t>Ack</a:t>
            </a:r>
            <a:r>
              <a:rPr lang="en-US" altLang="zh-TW" dirty="0" smtClean="0">
                <a:solidFill>
                  <a:schemeClr val="accent1"/>
                </a:solidFill>
              </a:rPr>
              <a:t> Request </a:t>
            </a:r>
            <a:r>
              <a:rPr lang="en-US" altLang="zh-TW" dirty="0" err="1" smtClean="0">
                <a:solidFill>
                  <a:schemeClr val="accent1"/>
                </a:solidFill>
              </a:rPr>
              <a:t>Sheetmusic</a:t>
            </a:r>
            <a:r>
              <a:rPr lang="en-US" altLang="zh-TW" dirty="0" smtClean="0">
                <a:solidFill>
                  <a:schemeClr val="accent1"/>
                </a:solidFill>
              </a:rPr>
              <a:t> File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28" name="圓角矩形圖說文字 27"/>
          <p:cNvSpPr/>
          <p:nvPr/>
        </p:nvSpPr>
        <p:spPr>
          <a:xfrm>
            <a:off x="2266953" y="1994496"/>
            <a:ext cx="2202933" cy="836627"/>
          </a:xfrm>
          <a:prstGeom prst="wedgeRoundRectCallout">
            <a:avLst>
              <a:gd name="adj1" fmla="val 75003"/>
              <a:gd name="adj2" fmla="val -3379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文字方塊 28"/>
          <p:cNvSpPr txBox="1"/>
          <p:nvPr/>
        </p:nvSpPr>
        <p:spPr>
          <a:xfrm>
            <a:off x="2431530" y="2079635"/>
            <a:ext cx="18465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必須接受要求後才能往下執行</a:t>
            </a:r>
            <a:endParaRPr lang="zh-TW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5009415" y="4172120"/>
            <a:ext cx="197829" cy="2575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矩形 38"/>
          <p:cNvSpPr/>
          <p:nvPr/>
        </p:nvSpPr>
        <p:spPr>
          <a:xfrm>
            <a:off x="7998798" y="4172120"/>
            <a:ext cx="197829" cy="2575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0" name="直線單箭頭接點 39"/>
          <p:cNvCxnSpPr/>
          <p:nvPr/>
        </p:nvCxnSpPr>
        <p:spPr>
          <a:xfrm>
            <a:off x="5244609" y="4237382"/>
            <a:ext cx="27168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/>
          <p:nvPr/>
        </p:nvCxnSpPr>
        <p:spPr>
          <a:xfrm flipH="1">
            <a:off x="5207244" y="4370500"/>
            <a:ext cx="28904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字方塊 41"/>
          <p:cNvSpPr txBox="1"/>
          <p:nvPr/>
        </p:nvSpPr>
        <p:spPr>
          <a:xfrm>
            <a:off x="5403426" y="3961564"/>
            <a:ext cx="273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Finish Write </a:t>
            </a:r>
            <a:r>
              <a:rPr lang="en-US" altLang="zh-TW" dirty="0" err="1" smtClean="0">
                <a:solidFill>
                  <a:schemeClr val="accent1"/>
                </a:solidFill>
              </a:rPr>
              <a:t>Sheetmusic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43" name="文字方塊 42"/>
          <p:cNvSpPr txBox="1"/>
          <p:nvPr/>
        </p:nvSpPr>
        <p:spPr>
          <a:xfrm>
            <a:off x="5218223" y="4338894"/>
            <a:ext cx="2987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>
                <a:solidFill>
                  <a:schemeClr val="accent1"/>
                </a:solidFill>
              </a:rPr>
              <a:t>Ack</a:t>
            </a:r>
            <a:r>
              <a:rPr lang="en-US" altLang="zh-TW" dirty="0" smtClean="0">
                <a:solidFill>
                  <a:schemeClr val="accent1"/>
                </a:solidFill>
              </a:rPr>
              <a:t> Finish Write </a:t>
            </a:r>
            <a:r>
              <a:rPr lang="en-US" altLang="zh-TW" dirty="0" err="1" smtClean="0">
                <a:solidFill>
                  <a:schemeClr val="accent1"/>
                </a:solidFill>
              </a:rPr>
              <a:t>Sheetmusic</a:t>
            </a:r>
            <a:endParaRPr lang="zh-TW" altLang="en-US" dirty="0" smtClean="0">
              <a:solidFill>
                <a:schemeClr val="accent1"/>
              </a:solidFill>
            </a:endParaRPr>
          </a:p>
        </p:txBody>
      </p:sp>
      <p:sp>
        <p:nvSpPr>
          <p:cNvPr id="44" name="文字方塊 43"/>
          <p:cNvSpPr txBox="1"/>
          <p:nvPr/>
        </p:nvSpPr>
        <p:spPr>
          <a:xfrm>
            <a:off x="2523841" y="4116225"/>
            <a:ext cx="2584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傳完以後傳個結束訊息</a:t>
            </a:r>
            <a:endParaRPr lang="zh-TW" altLang="en-US" dirty="0"/>
          </a:p>
        </p:txBody>
      </p:sp>
      <p:sp>
        <p:nvSpPr>
          <p:cNvPr id="45" name="圓角矩形圖說文字 44"/>
          <p:cNvSpPr/>
          <p:nvPr/>
        </p:nvSpPr>
        <p:spPr>
          <a:xfrm>
            <a:off x="8652852" y="3745611"/>
            <a:ext cx="2507747" cy="836627"/>
          </a:xfrm>
          <a:prstGeom prst="wedgeRoundRectCallout">
            <a:avLst>
              <a:gd name="adj1" fmla="val -66291"/>
              <a:gd name="adj2" fmla="val 3662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文字方塊 45"/>
          <p:cNvSpPr txBox="1"/>
          <p:nvPr/>
        </p:nvSpPr>
        <p:spPr>
          <a:xfrm>
            <a:off x="8652852" y="3830750"/>
            <a:ext cx="2315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告知是否有遺漏，如果有的話就要重傳</a:t>
            </a:r>
            <a:endParaRPr lang="zh-TW" altLang="en-US" dirty="0"/>
          </a:p>
        </p:txBody>
      </p:sp>
      <p:sp>
        <p:nvSpPr>
          <p:cNvPr id="47" name="矩形 46"/>
          <p:cNvSpPr/>
          <p:nvPr/>
        </p:nvSpPr>
        <p:spPr>
          <a:xfrm>
            <a:off x="5009415" y="5351101"/>
            <a:ext cx="206059" cy="5773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文字方塊 47"/>
          <p:cNvSpPr txBox="1"/>
          <p:nvPr/>
        </p:nvSpPr>
        <p:spPr>
          <a:xfrm>
            <a:off x="8242780" y="5405448"/>
            <a:ext cx="2211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要求重傳遺漏片段</a:t>
            </a:r>
            <a:endParaRPr lang="zh-TW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7998798" y="5351101"/>
            <a:ext cx="206059" cy="5773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1" name="直線單箭頭接點 50"/>
          <p:cNvCxnSpPr/>
          <p:nvPr/>
        </p:nvCxnSpPr>
        <p:spPr>
          <a:xfrm flipH="1">
            <a:off x="5207244" y="5406976"/>
            <a:ext cx="28904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字方塊 51"/>
          <p:cNvSpPr txBox="1"/>
          <p:nvPr/>
        </p:nvSpPr>
        <p:spPr>
          <a:xfrm>
            <a:off x="4984739" y="5059227"/>
            <a:ext cx="3282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>
                <a:solidFill>
                  <a:schemeClr val="accent1"/>
                </a:solidFill>
              </a:rPr>
              <a:t>Reuqest</a:t>
            </a:r>
            <a:r>
              <a:rPr lang="en-US" altLang="zh-TW" dirty="0" smtClean="0">
                <a:solidFill>
                  <a:schemeClr val="accent1"/>
                </a:solidFill>
              </a:rPr>
              <a:t> Rewrite </a:t>
            </a:r>
            <a:r>
              <a:rPr lang="en-US" altLang="zh-TW" dirty="0" err="1" smtClean="0">
                <a:solidFill>
                  <a:schemeClr val="accent1"/>
                </a:solidFill>
              </a:rPr>
              <a:t>Sheetmusic</a:t>
            </a:r>
            <a:r>
              <a:rPr lang="en-US" altLang="zh-TW" dirty="0" smtClean="0">
                <a:solidFill>
                  <a:schemeClr val="accent1"/>
                </a:solidFill>
              </a:rPr>
              <a:t> File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56" name="直線單箭頭接點 55"/>
          <p:cNvCxnSpPr/>
          <p:nvPr/>
        </p:nvCxnSpPr>
        <p:spPr>
          <a:xfrm flipH="1">
            <a:off x="5207244" y="5521276"/>
            <a:ext cx="28904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群組 57"/>
          <p:cNvGrpSpPr/>
          <p:nvPr/>
        </p:nvGrpSpPr>
        <p:grpSpPr>
          <a:xfrm>
            <a:off x="6625879" y="5500579"/>
            <a:ext cx="45719" cy="224789"/>
            <a:chOff x="1037492" y="2831123"/>
            <a:chExt cx="45719" cy="224789"/>
          </a:xfrm>
        </p:grpSpPr>
        <p:sp>
          <p:nvSpPr>
            <p:cNvPr id="59" name="橢圓 58"/>
            <p:cNvSpPr/>
            <p:nvPr/>
          </p:nvSpPr>
          <p:spPr>
            <a:xfrm>
              <a:off x="1037492" y="2831123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0" name="橢圓 59"/>
            <p:cNvSpPr/>
            <p:nvPr/>
          </p:nvSpPr>
          <p:spPr>
            <a:xfrm>
              <a:off x="1037492" y="2920658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1" name="橢圓 60"/>
            <p:cNvSpPr/>
            <p:nvPr/>
          </p:nvSpPr>
          <p:spPr>
            <a:xfrm>
              <a:off x="1037492" y="3010193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62" name="直線單箭頭接點 61"/>
          <p:cNvCxnSpPr/>
          <p:nvPr/>
        </p:nvCxnSpPr>
        <p:spPr>
          <a:xfrm flipH="1">
            <a:off x="5207244" y="5770454"/>
            <a:ext cx="28904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 66"/>
          <p:cNvSpPr/>
          <p:nvPr/>
        </p:nvSpPr>
        <p:spPr>
          <a:xfrm>
            <a:off x="1696915" y="5025919"/>
            <a:ext cx="9803423" cy="1269374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文字方塊 67"/>
          <p:cNvSpPr txBox="1"/>
          <p:nvPr/>
        </p:nvSpPr>
        <p:spPr>
          <a:xfrm>
            <a:off x="1766290" y="5091743"/>
            <a:ext cx="1916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如果有遺漏片段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1728655" y="5093994"/>
            <a:ext cx="1830722" cy="3670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迴轉箭號 70"/>
          <p:cNvSpPr/>
          <p:nvPr/>
        </p:nvSpPr>
        <p:spPr>
          <a:xfrm rot="16200000">
            <a:off x="1199951" y="2284952"/>
            <a:ext cx="3002971" cy="4789110"/>
          </a:xfrm>
          <a:prstGeom prst="uturnArrow">
            <a:avLst>
              <a:gd name="adj1" fmla="val 6319"/>
              <a:gd name="adj2" fmla="val 7289"/>
              <a:gd name="adj3" fmla="val 10928"/>
              <a:gd name="adj4" fmla="val 43750"/>
              <a:gd name="adj5" fmla="val 5407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72" name="圓角矩形圖說文字 71"/>
          <p:cNvSpPr/>
          <p:nvPr/>
        </p:nvSpPr>
        <p:spPr>
          <a:xfrm>
            <a:off x="170825" y="2227094"/>
            <a:ext cx="1301785" cy="836627"/>
          </a:xfrm>
          <a:prstGeom prst="wedgeRoundRectCallout">
            <a:avLst>
              <a:gd name="adj1" fmla="val 37180"/>
              <a:gd name="adj2" fmla="val 80761"/>
              <a:gd name="adj3" fmla="val 16667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3" name="文字方塊 72"/>
          <p:cNvSpPr txBox="1"/>
          <p:nvPr/>
        </p:nvSpPr>
        <p:spPr>
          <a:xfrm>
            <a:off x="170826" y="2312233"/>
            <a:ext cx="11918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僅需傳送遺漏片段</a:t>
            </a:r>
            <a:endParaRPr lang="zh-TW" altLang="en-US" dirty="0"/>
          </a:p>
        </p:txBody>
      </p:sp>
      <p:sp>
        <p:nvSpPr>
          <p:cNvPr id="63" name="向右箭號 62"/>
          <p:cNvSpPr/>
          <p:nvPr/>
        </p:nvSpPr>
        <p:spPr>
          <a:xfrm>
            <a:off x="8196626" y="6289779"/>
            <a:ext cx="1626577" cy="545876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文字方塊 63"/>
          <p:cNvSpPr txBox="1"/>
          <p:nvPr/>
        </p:nvSpPr>
        <p:spPr>
          <a:xfrm>
            <a:off x="8170805" y="6378051"/>
            <a:ext cx="2211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進入遊戲</a:t>
            </a:r>
            <a:r>
              <a:rPr lang="en-US" altLang="zh-TW" dirty="0" smtClean="0"/>
              <a:t>..</a:t>
            </a:r>
            <a:endParaRPr lang="zh-TW" altLang="en-US" dirty="0"/>
          </a:p>
        </p:txBody>
      </p:sp>
      <p:cxnSp>
        <p:nvCxnSpPr>
          <p:cNvPr id="65" name="直線單箭頭接點 64"/>
          <p:cNvCxnSpPr/>
          <p:nvPr/>
        </p:nvCxnSpPr>
        <p:spPr>
          <a:xfrm flipH="1">
            <a:off x="5207244" y="3560582"/>
            <a:ext cx="28904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字方塊 65"/>
          <p:cNvSpPr txBox="1"/>
          <p:nvPr/>
        </p:nvSpPr>
        <p:spPr>
          <a:xfrm>
            <a:off x="5170866" y="3528976"/>
            <a:ext cx="2987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>
                <a:solidFill>
                  <a:schemeClr val="accent1"/>
                </a:solidFill>
              </a:rPr>
              <a:t>Ack</a:t>
            </a:r>
            <a:r>
              <a:rPr lang="en-US" altLang="zh-TW" dirty="0" smtClean="0">
                <a:solidFill>
                  <a:schemeClr val="accent1"/>
                </a:solidFill>
              </a:rPr>
              <a:t> </a:t>
            </a:r>
            <a:r>
              <a:rPr lang="en-US" altLang="zh-TW" dirty="0" err="1" smtClean="0">
                <a:solidFill>
                  <a:schemeClr val="accent1"/>
                </a:solidFill>
              </a:rPr>
              <a:t>Sheetmusic</a:t>
            </a:r>
            <a:r>
              <a:rPr lang="en-US" altLang="zh-TW" dirty="0" smtClean="0">
                <a:solidFill>
                  <a:schemeClr val="accent1"/>
                </a:solidFill>
              </a:rPr>
              <a:t> File Segment</a:t>
            </a:r>
            <a:endParaRPr lang="zh-TW" altLang="en-US" dirty="0" smtClean="0">
              <a:solidFill>
                <a:schemeClr val="accent1"/>
              </a:solidFill>
            </a:endParaRPr>
          </a:p>
        </p:txBody>
      </p:sp>
      <p:sp>
        <p:nvSpPr>
          <p:cNvPr id="70" name="圓形箭號 69"/>
          <p:cNvSpPr/>
          <p:nvPr/>
        </p:nvSpPr>
        <p:spPr>
          <a:xfrm rot="3952367" flipH="1">
            <a:off x="8040043" y="3100864"/>
            <a:ext cx="774780" cy="774780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9077799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54013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更新</a:t>
            </a:r>
            <a:r>
              <a:rPr lang="zh-TW" altLang="en-US" dirty="0"/>
              <a:t>主程式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41949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7702057" y="571500"/>
            <a:ext cx="1512277" cy="448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-101339" y="365125"/>
            <a:ext cx="10515600" cy="1325563"/>
          </a:xfrm>
        </p:spPr>
        <p:txBody>
          <a:bodyPr/>
          <a:lstStyle/>
          <a:p>
            <a:r>
              <a:rPr lang="zh-TW" altLang="en-US" dirty="0" smtClean="0"/>
              <a:t>傳送主程式分割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3939503" y="571500"/>
            <a:ext cx="1512277" cy="448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4440666" y="611038"/>
            <a:ext cx="905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app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7899887" y="611038"/>
            <a:ext cx="905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電子琴</a:t>
            </a:r>
            <a:endParaRPr lang="zh-TW" altLang="en-US" dirty="0"/>
          </a:p>
        </p:txBody>
      </p:sp>
      <p:cxnSp>
        <p:nvCxnSpPr>
          <p:cNvPr id="7" name="直線接點 6"/>
          <p:cNvCxnSpPr/>
          <p:nvPr/>
        </p:nvCxnSpPr>
        <p:spPr>
          <a:xfrm>
            <a:off x="4695641" y="1027906"/>
            <a:ext cx="0" cy="56366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/>
          <p:cNvCxnSpPr/>
          <p:nvPr/>
        </p:nvCxnSpPr>
        <p:spPr>
          <a:xfrm>
            <a:off x="8458199" y="1027906"/>
            <a:ext cx="0" cy="56366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4596726" y="1472684"/>
            <a:ext cx="197829" cy="2575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2908421" y="1388825"/>
            <a:ext cx="1697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給新韌體資訊</a:t>
            </a:r>
            <a:endParaRPr lang="zh-TW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4596726" y="4369575"/>
            <a:ext cx="197829" cy="501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" name="直線單箭頭接點 12"/>
          <p:cNvCxnSpPr/>
          <p:nvPr/>
        </p:nvCxnSpPr>
        <p:spPr>
          <a:xfrm>
            <a:off x="4727261" y="4510252"/>
            <a:ext cx="35946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5009739" y="4184909"/>
            <a:ext cx="3250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Finish Write New Firmware Split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15" name="直線單箭頭接點 14"/>
          <p:cNvCxnSpPr/>
          <p:nvPr/>
        </p:nvCxnSpPr>
        <p:spPr>
          <a:xfrm flipH="1">
            <a:off x="4794555" y="4629772"/>
            <a:ext cx="36636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/>
          <p:cNvSpPr txBox="1"/>
          <p:nvPr/>
        </p:nvSpPr>
        <p:spPr>
          <a:xfrm>
            <a:off x="4801150" y="4627628"/>
            <a:ext cx="3611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>
                <a:solidFill>
                  <a:schemeClr val="accent1"/>
                </a:solidFill>
              </a:rPr>
              <a:t>Ack</a:t>
            </a:r>
            <a:r>
              <a:rPr lang="en-US" altLang="zh-TW" dirty="0" smtClean="0">
                <a:solidFill>
                  <a:schemeClr val="accent1"/>
                </a:solidFill>
              </a:rPr>
              <a:t> </a:t>
            </a:r>
            <a:r>
              <a:rPr lang="en-US" altLang="zh-TW" dirty="0">
                <a:solidFill>
                  <a:schemeClr val="accent1"/>
                </a:solidFill>
              </a:rPr>
              <a:t>Finish Write New Firmware Split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8352691" y="4404957"/>
            <a:ext cx="197829" cy="501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/>
          <p:cNvSpPr/>
          <p:nvPr/>
        </p:nvSpPr>
        <p:spPr>
          <a:xfrm>
            <a:off x="8359282" y="1472684"/>
            <a:ext cx="197829" cy="2575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0" name="直線單箭頭接點 19"/>
          <p:cNvCxnSpPr/>
          <p:nvPr/>
        </p:nvCxnSpPr>
        <p:spPr>
          <a:xfrm>
            <a:off x="4847140" y="1513144"/>
            <a:ext cx="34747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/>
          <p:nvPr/>
        </p:nvCxnSpPr>
        <p:spPr>
          <a:xfrm flipH="1">
            <a:off x="4847140" y="1718285"/>
            <a:ext cx="36110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/>
          <p:cNvSpPr txBox="1"/>
          <p:nvPr/>
        </p:nvSpPr>
        <p:spPr>
          <a:xfrm>
            <a:off x="5426297" y="1137356"/>
            <a:ext cx="2059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New Firmware Data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5252455" y="1690688"/>
            <a:ext cx="242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>
                <a:solidFill>
                  <a:schemeClr val="accent1"/>
                </a:solidFill>
              </a:rPr>
              <a:t>Ack</a:t>
            </a:r>
            <a:r>
              <a:rPr lang="en-US" altLang="zh-TW" dirty="0" smtClean="0">
                <a:solidFill>
                  <a:schemeClr val="accent1"/>
                </a:solidFill>
              </a:rPr>
              <a:t> New </a:t>
            </a:r>
            <a:r>
              <a:rPr lang="en-US" altLang="zh-TW" dirty="0">
                <a:solidFill>
                  <a:schemeClr val="accent1"/>
                </a:solidFill>
              </a:rPr>
              <a:t>Firmware Data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846384" y="2060021"/>
            <a:ext cx="8399036" cy="578814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文字方塊 26"/>
          <p:cNvSpPr txBox="1"/>
          <p:nvPr/>
        </p:nvSpPr>
        <p:spPr>
          <a:xfrm>
            <a:off x="1798578" y="2032422"/>
            <a:ext cx="1916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如果</a:t>
            </a:r>
            <a:r>
              <a:rPr lang="zh-TW" altLang="en-US" dirty="0"/>
              <a:t>已</a:t>
            </a:r>
            <a:r>
              <a:rPr lang="zh-TW" altLang="en-US" dirty="0" smtClean="0"/>
              <a:t>有主程式</a:t>
            </a:r>
            <a:endParaRPr lang="zh-TW" altLang="en-US" dirty="0"/>
          </a:p>
        </p:txBody>
      </p:sp>
      <p:sp>
        <p:nvSpPr>
          <p:cNvPr id="34" name="圓角矩形圖說文字 33"/>
          <p:cNvSpPr/>
          <p:nvPr/>
        </p:nvSpPr>
        <p:spPr>
          <a:xfrm>
            <a:off x="10583102" y="1515408"/>
            <a:ext cx="1511360" cy="1043308"/>
          </a:xfrm>
          <a:prstGeom prst="wedgeRoundRectCallout">
            <a:avLst>
              <a:gd name="adj1" fmla="val -44660"/>
              <a:gd name="adj2" fmla="val 7682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文字方塊 34"/>
          <p:cNvSpPr txBox="1"/>
          <p:nvPr/>
        </p:nvSpPr>
        <p:spPr>
          <a:xfrm>
            <a:off x="10717730" y="1714580"/>
            <a:ext cx="14756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每個</a:t>
            </a:r>
            <a:r>
              <a:rPr lang="en-US" altLang="zh-TW" dirty="0" smtClean="0"/>
              <a:t>split</a:t>
            </a:r>
            <a:r>
              <a:rPr lang="zh-TW" altLang="en-US" dirty="0" smtClean="0"/>
              <a:t>大小為</a:t>
            </a:r>
            <a:r>
              <a:rPr lang="en-US" altLang="zh-TW" dirty="0" smtClean="0"/>
              <a:t>16kb</a:t>
            </a:r>
            <a:endParaRPr lang="zh-TW" altLang="en-US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3033714" y="4259890"/>
            <a:ext cx="1681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確認琴中是否有選定歌曲</a:t>
            </a:r>
            <a:endParaRPr lang="zh-TW" altLang="en-US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8739548" y="4259890"/>
            <a:ext cx="31124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檢查琴中歌曲是否包含訊息中指定的歌曲，並回傳結果</a:t>
            </a:r>
            <a:endParaRPr lang="zh-TW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1884579" y="2101383"/>
            <a:ext cx="1830722" cy="2666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向右箭號 43"/>
          <p:cNvSpPr/>
          <p:nvPr/>
        </p:nvSpPr>
        <p:spPr>
          <a:xfrm>
            <a:off x="8503812" y="2095088"/>
            <a:ext cx="1626577" cy="545876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文字方塊 42"/>
          <p:cNvSpPr txBox="1"/>
          <p:nvPr/>
        </p:nvSpPr>
        <p:spPr>
          <a:xfrm>
            <a:off x="8563708" y="2183360"/>
            <a:ext cx="1681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離開</a:t>
            </a:r>
            <a:r>
              <a:rPr lang="en-US" altLang="zh-TW" dirty="0" smtClean="0"/>
              <a:t>…</a:t>
            </a:r>
            <a:endParaRPr lang="zh-TW" altLang="en-US" dirty="0"/>
          </a:p>
        </p:txBody>
      </p:sp>
      <p:sp>
        <p:nvSpPr>
          <p:cNvPr id="45" name="矩形 44"/>
          <p:cNvSpPr/>
          <p:nvPr/>
        </p:nvSpPr>
        <p:spPr>
          <a:xfrm>
            <a:off x="4596726" y="2934649"/>
            <a:ext cx="197829" cy="2575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矩形 45"/>
          <p:cNvSpPr/>
          <p:nvPr/>
        </p:nvSpPr>
        <p:spPr>
          <a:xfrm>
            <a:off x="8359282" y="2934649"/>
            <a:ext cx="197829" cy="2575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7" name="直線單箭頭接點 46"/>
          <p:cNvCxnSpPr/>
          <p:nvPr/>
        </p:nvCxnSpPr>
        <p:spPr>
          <a:xfrm>
            <a:off x="4794555" y="3145229"/>
            <a:ext cx="35273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/>
          <p:cNvCxnSpPr/>
          <p:nvPr/>
        </p:nvCxnSpPr>
        <p:spPr>
          <a:xfrm flipH="1">
            <a:off x="4794555" y="2990523"/>
            <a:ext cx="36636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字方塊 48"/>
          <p:cNvSpPr txBox="1"/>
          <p:nvPr/>
        </p:nvSpPr>
        <p:spPr>
          <a:xfrm>
            <a:off x="5032490" y="2669202"/>
            <a:ext cx="2891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>
                <a:solidFill>
                  <a:schemeClr val="accent1"/>
                </a:solidFill>
              </a:rPr>
              <a:t>Reuqest</a:t>
            </a:r>
            <a:r>
              <a:rPr lang="en-US" altLang="zh-TW" dirty="0" smtClean="0">
                <a:solidFill>
                  <a:schemeClr val="accent1"/>
                </a:solidFill>
              </a:rPr>
              <a:t> New Firmware Split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50" name="文字方塊 49"/>
          <p:cNvSpPr txBox="1"/>
          <p:nvPr/>
        </p:nvSpPr>
        <p:spPr>
          <a:xfrm>
            <a:off x="4895178" y="3092664"/>
            <a:ext cx="3334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>
                <a:solidFill>
                  <a:schemeClr val="accent1"/>
                </a:solidFill>
              </a:rPr>
              <a:t>Ack</a:t>
            </a:r>
            <a:r>
              <a:rPr lang="en-US" altLang="zh-TW" dirty="0" smtClean="0">
                <a:solidFill>
                  <a:schemeClr val="accent1"/>
                </a:solidFill>
              </a:rPr>
              <a:t> </a:t>
            </a:r>
            <a:r>
              <a:rPr lang="en-US" altLang="zh-TW" dirty="0" err="1">
                <a:solidFill>
                  <a:schemeClr val="accent1"/>
                </a:solidFill>
              </a:rPr>
              <a:t>Reuqest</a:t>
            </a:r>
            <a:r>
              <a:rPr lang="en-US" altLang="zh-TW" dirty="0">
                <a:solidFill>
                  <a:schemeClr val="accent1"/>
                </a:solidFill>
              </a:rPr>
              <a:t> New Firmware </a:t>
            </a:r>
            <a:r>
              <a:rPr lang="en-US" altLang="zh-TW" dirty="0" smtClean="0">
                <a:solidFill>
                  <a:schemeClr val="accent1"/>
                </a:solidFill>
              </a:rPr>
              <a:t>Split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51" name="文字方塊 50"/>
          <p:cNvSpPr txBox="1"/>
          <p:nvPr/>
        </p:nvSpPr>
        <p:spPr>
          <a:xfrm>
            <a:off x="8656027" y="2828991"/>
            <a:ext cx="2299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要求下載主程式分</a:t>
            </a:r>
            <a:r>
              <a:rPr lang="zh-TW" altLang="en-US" dirty="0"/>
              <a:t>割</a:t>
            </a:r>
          </a:p>
        </p:txBody>
      </p:sp>
      <p:sp>
        <p:nvSpPr>
          <p:cNvPr id="52" name="矩形 51"/>
          <p:cNvSpPr/>
          <p:nvPr/>
        </p:nvSpPr>
        <p:spPr>
          <a:xfrm>
            <a:off x="4596726" y="3537906"/>
            <a:ext cx="197829" cy="6166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文字方塊 52"/>
          <p:cNvSpPr txBox="1"/>
          <p:nvPr/>
        </p:nvSpPr>
        <p:spPr>
          <a:xfrm>
            <a:off x="2545926" y="3632901"/>
            <a:ext cx="2057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傳送歌曲檔案片段</a:t>
            </a:r>
            <a:endParaRPr lang="zh-TW" altLang="en-US" dirty="0"/>
          </a:p>
        </p:txBody>
      </p:sp>
      <p:sp>
        <p:nvSpPr>
          <p:cNvPr id="54" name="矩形 53"/>
          <p:cNvSpPr/>
          <p:nvPr/>
        </p:nvSpPr>
        <p:spPr>
          <a:xfrm>
            <a:off x="8359282" y="3537906"/>
            <a:ext cx="197829" cy="6166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5" name="直線單箭頭接點 54"/>
          <p:cNvCxnSpPr/>
          <p:nvPr/>
        </p:nvCxnSpPr>
        <p:spPr>
          <a:xfrm>
            <a:off x="4715426" y="3761678"/>
            <a:ext cx="36064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字方塊 55"/>
          <p:cNvSpPr txBox="1"/>
          <p:nvPr/>
        </p:nvSpPr>
        <p:spPr>
          <a:xfrm>
            <a:off x="4994091" y="3385890"/>
            <a:ext cx="3325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accent1"/>
                </a:solidFill>
              </a:rPr>
              <a:t>New Firmware Split </a:t>
            </a:r>
            <a:r>
              <a:rPr lang="en-US" altLang="zh-TW" dirty="0" smtClean="0">
                <a:solidFill>
                  <a:schemeClr val="accent1"/>
                </a:solidFill>
              </a:rPr>
              <a:t>File Segment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57" name="直線單箭頭接點 56"/>
          <p:cNvCxnSpPr/>
          <p:nvPr/>
        </p:nvCxnSpPr>
        <p:spPr>
          <a:xfrm flipH="1">
            <a:off x="4794555" y="3894622"/>
            <a:ext cx="36636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字方塊 57"/>
          <p:cNvSpPr txBox="1"/>
          <p:nvPr/>
        </p:nvSpPr>
        <p:spPr>
          <a:xfrm>
            <a:off x="4727261" y="3863016"/>
            <a:ext cx="3850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>
                <a:solidFill>
                  <a:schemeClr val="accent1"/>
                </a:solidFill>
              </a:rPr>
              <a:t>Ack</a:t>
            </a:r>
            <a:r>
              <a:rPr lang="en-US" altLang="zh-TW" dirty="0" smtClean="0">
                <a:solidFill>
                  <a:schemeClr val="accent1"/>
                </a:solidFill>
              </a:rPr>
              <a:t> </a:t>
            </a:r>
            <a:r>
              <a:rPr lang="en-US" altLang="zh-TW" dirty="0">
                <a:solidFill>
                  <a:schemeClr val="accent1"/>
                </a:solidFill>
              </a:rPr>
              <a:t>New Firmware Split </a:t>
            </a:r>
            <a:r>
              <a:rPr lang="en-US" altLang="zh-TW" dirty="0" smtClean="0">
                <a:solidFill>
                  <a:schemeClr val="accent1"/>
                </a:solidFill>
              </a:rPr>
              <a:t>File Segment</a:t>
            </a:r>
            <a:endParaRPr lang="zh-TW" altLang="en-US" dirty="0" smtClean="0">
              <a:solidFill>
                <a:schemeClr val="accent1"/>
              </a:solidFill>
            </a:endParaRPr>
          </a:p>
        </p:txBody>
      </p:sp>
      <p:sp>
        <p:nvSpPr>
          <p:cNvPr id="59" name="圓形箭號 58"/>
          <p:cNvSpPr/>
          <p:nvPr/>
        </p:nvSpPr>
        <p:spPr>
          <a:xfrm rot="3952367" flipH="1">
            <a:off x="8400527" y="3434904"/>
            <a:ext cx="774780" cy="774780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9077799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4595281" y="5351101"/>
            <a:ext cx="206059" cy="5773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6" name="文字方塊 75"/>
          <p:cNvSpPr txBox="1"/>
          <p:nvPr/>
        </p:nvSpPr>
        <p:spPr>
          <a:xfrm>
            <a:off x="8795671" y="5405448"/>
            <a:ext cx="2211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要求重傳遺漏片段</a:t>
            </a:r>
            <a:endParaRPr lang="zh-TW" altLang="en-US" dirty="0"/>
          </a:p>
        </p:txBody>
      </p:sp>
      <p:sp>
        <p:nvSpPr>
          <p:cNvPr id="77" name="矩形 76"/>
          <p:cNvSpPr/>
          <p:nvPr/>
        </p:nvSpPr>
        <p:spPr>
          <a:xfrm>
            <a:off x="8350487" y="5351101"/>
            <a:ext cx="206059" cy="5773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8" name="直線單箭頭接點 77"/>
          <p:cNvCxnSpPr/>
          <p:nvPr/>
        </p:nvCxnSpPr>
        <p:spPr>
          <a:xfrm flipH="1">
            <a:off x="4847140" y="5406976"/>
            <a:ext cx="35033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文字方塊 78"/>
          <p:cNvSpPr txBox="1"/>
          <p:nvPr/>
        </p:nvSpPr>
        <p:spPr>
          <a:xfrm>
            <a:off x="4793562" y="5094367"/>
            <a:ext cx="3664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>
                <a:solidFill>
                  <a:schemeClr val="accent1"/>
                </a:solidFill>
              </a:rPr>
              <a:t>Reuqest</a:t>
            </a:r>
            <a:r>
              <a:rPr lang="en-US" altLang="zh-TW" dirty="0" smtClean="0">
                <a:solidFill>
                  <a:schemeClr val="accent1"/>
                </a:solidFill>
              </a:rPr>
              <a:t> Rewrite </a:t>
            </a:r>
            <a:r>
              <a:rPr lang="en-US" altLang="zh-TW" dirty="0">
                <a:solidFill>
                  <a:schemeClr val="accent1"/>
                </a:solidFill>
              </a:rPr>
              <a:t>New Firmware Split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80" name="直線單箭頭接點 79"/>
          <p:cNvCxnSpPr/>
          <p:nvPr/>
        </p:nvCxnSpPr>
        <p:spPr>
          <a:xfrm flipH="1">
            <a:off x="4893470" y="5521276"/>
            <a:ext cx="35191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群組 80"/>
          <p:cNvGrpSpPr/>
          <p:nvPr/>
        </p:nvGrpSpPr>
        <p:grpSpPr>
          <a:xfrm>
            <a:off x="6625879" y="5500579"/>
            <a:ext cx="45719" cy="224789"/>
            <a:chOff x="1037492" y="2831123"/>
            <a:chExt cx="45719" cy="224789"/>
          </a:xfrm>
        </p:grpSpPr>
        <p:sp>
          <p:nvSpPr>
            <p:cNvPr id="82" name="橢圓 81"/>
            <p:cNvSpPr/>
            <p:nvPr/>
          </p:nvSpPr>
          <p:spPr>
            <a:xfrm>
              <a:off x="1037492" y="2831123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3" name="橢圓 82"/>
            <p:cNvSpPr/>
            <p:nvPr/>
          </p:nvSpPr>
          <p:spPr>
            <a:xfrm>
              <a:off x="1037492" y="2920658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4" name="橢圓 83"/>
            <p:cNvSpPr/>
            <p:nvPr/>
          </p:nvSpPr>
          <p:spPr>
            <a:xfrm>
              <a:off x="1037492" y="3010193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85" name="直線單箭頭接點 84"/>
          <p:cNvCxnSpPr/>
          <p:nvPr/>
        </p:nvCxnSpPr>
        <p:spPr>
          <a:xfrm flipH="1">
            <a:off x="4893470" y="5770454"/>
            <a:ext cx="35191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矩形 85"/>
          <p:cNvSpPr/>
          <p:nvPr/>
        </p:nvSpPr>
        <p:spPr>
          <a:xfrm>
            <a:off x="2435469" y="5025919"/>
            <a:ext cx="9064869" cy="1269374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7" name="文字方塊 86"/>
          <p:cNvSpPr txBox="1"/>
          <p:nvPr/>
        </p:nvSpPr>
        <p:spPr>
          <a:xfrm>
            <a:off x="2612632" y="5091743"/>
            <a:ext cx="1916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如果有遺漏片段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2532348" y="5093994"/>
            <a:ext cx="1830722" cy="3670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9" name="迴轉箭號 88"/>
          <p:cNvSpPr/>
          <p:nvPr/>
        </p:nvSpPr>
        <p:spPr>
          <a:xfrm rot="16200000">
            <a:off x="1728803" y="3214151"/>
            <a:ext cx="2548091" cy="3385589"/>
          </a:xfrm>
          <a:prstGeom prst="uturnArrow">
            <a:avLst>
              <a:gd name="adj1" fmla="val 6319"/>
              <a:gd name="adj2" fmla="val 7289"/>
              <a:gd name="adj3" fmla="val 10928"/>
              <a:gd name="adj4" fmla="val 43750"/>
              <a:gd name="adj5" fmla="val 3783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99" name="迴轉箭號 98"/>
          <p:cNvSpPr/>
          <p:nvPr/>
        </p:nvSpPr>
        <p:spPr>
          <a:xfrm rot="16200000">
            <a:off x="562775" y="2521192"/>
            <a:ext cx="3835577" cy="4451173"/>
          </a:xfrm>
          <a:prstGeom prst="uturnArrow">
            <a:avLst>
              <a:gd name="adj1" fmla="val 6319"/>
              <a:gd name="adj2" fmla="val 7289"/>
              <a:gd name="adj3" fmla="val 10928"/>
              <a:gd name="adj4" fmla="val 43750"/>
              <a:gd name="adj5" fmla="val 94791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00" name="向右箭號 99"/>
          <p:cNvSpPr/>
          <p:nvPr/>
        </p:nvSpPr>
        <p:spPr>
          <a:xfrm>
            <a:off x="8503812" y="6326719"/>
            <a:ext cx="1626577" cy="545876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1" name="文字方塊 100"/>
          <p:cNvSpPr txBox="1"/>
          <p:nvPr/>
        </p:nvSpPr>
        <p:spPr>
          <a:xfrm>
            <a:off x="8563708" y="6414991"/>
            <a:ext cx="1681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組合主程式</a:t>
            </a:r>
            <a:endParaRPr lang="zh-TW" altLang="en-US" dirty="0"/>
          </a:p>
        </p:txBody>
      </p:sp>
      <p:sp>
        <p:nvSpPr>
          <p:cNvPr id="104" name="圓角矩形圖說文字 103"/>
          <p:cNvSpPr/>
          <p:nvPr/>
        </p:nvSpPr>
        <p:spPr>
          <a:xfrm>
            <a:off x="-29579" y="1986139"/>
            <a:ext cx="1511360" cy="1043308"/>
          </a:xfrm>
          <a:prstGeom prst="wedgeRoundRectCallout">
            <a:avLst>
              <a:gd name="adj1" fmla="val 22823"/>
              <a:gd name="adj2" fmla="val 6502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5" name="文字方塊 104"/>
          <p:cNvSpPr txBox="1"/>
          <p:nvPr/>
        </p:nvSpPr>
        <p:spPr>
          <a:xfrm>
            <a:off x="-12622" y="2183360"/>
            <a:ext cx="15398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循環直到把每個</a:t>
            </a:r>
            <a:r>
              <a:rPr lang="en-US" altLang="zh-TW" dirty="0" smtClean="0"/>
              <a:t>split</a:t>
            </a:r>
            <a:r>
              <a:rPr lang="zh-TW" altLang="en-US" dirty="0" smtClean="0"/>
              <a:t>拿完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200586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組合主程式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7341573" y="571500"/>
            <a:ext cx="1512277" cy="448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4352192" y="571500"/>
            <a:ext cx="1512277" cy="448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4853355" y="611038"/>
            <a:ext cx="905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app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7539403" y="611038"/>
            <a:ext cx="905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電子琴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5019855" y="2403014"/>
            <a:ext cx="187389" cy="4304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8009238" y="2403014"/>
            <a:ext cx="187389" cy="4304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/>
          <p:cNvCxnSpPr/>
          <p:nvPr/>
        </p:nvCxnSpPr>
        <p:spPr>
          <a:xfrm>
            <a:off x="5244609" y="2755070"/>
            <a:ext cx="27168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5153288" y="2125448"/>
            <a:ext cx="3004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Finish</a:t>
            </a:r>
            <a:r>
              <a:rPr lang="zh-TW" altLang="en-US" dirty="0" smtClean="0">
                <a:solidFill>
                  <a:schemeClr val="accent1"/>
                </a:solidFill>
              </a:rPr>
              <a:t> </a:t>
            </a:r>
            <a:r>
              <a:rPr lang="en-US" altLang="zh-TW" dirty="0" smtClean="0">
                <a:solidFill>
                  <a:schemeClr val="accent1"/>
                </a:solidFill>
              </a:rPr>
              <a:t>Request</a:t>
            </a:r>
            <a:r>
              <a:rPr lang="zh-TW" altLang="en-US" dirty="0" smtClean="0">
                <a:solidFill>
                  <a:schemeClr val="accent1"/>
                </a:solidFill>
              </a:rPr>
              <a:t> </a:t>
            </a:r>
            <a:r>
              <a:rPr lang="en-US" altLang="zh-TW" dirty="0" smtClean="0">
                <a:solidFill>
                  <a:schemeClr val="accent1"/>
                </a:solidFill>
              </a:rPr>
              <a:t>New</a:t>
            </a:r>
            <a:r>
              <a:rPr lang="zh-TW" altLang="en-US" dirty="0" smtClean="0">
                <a:solidFill>
                  <a:schemeClr val="accent1"/>
                </a:solidFill>
              </a:rPr>
              <a:t> </a:t>
            </a:r>
            <a:r>
              <a:rPr lang="en-US" altLang="zh-TW" dirty="0" smtClean="0">
                <a:solidFill>
                  <a:schemeClr val="accent1"/>
                </a:solidFill>
              </a:rPr>
              <a:t>Firmware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12" name="直線接點 11"/>
          <p:cNvCxnSpPr/>
          <p:nvPr/>
        </p:nvCxnSpPr>
        <p:spPr>
          <a:xfrm>
            <a:off x="5108330" y="1027906"/>
            <a:ext cx="0" cy="56366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/>
          <p:nvPr/>
        </p:nvCxnSpPr>
        <p:spPr>
          <a:xfrm>
            <a:off x="8097715" y="1027906"/>
            <a:ext cx="0" cy="56366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/>
          <p:nvPr/>
        </p:nvCxnSpPr>
        <p:spPr>
          <a:xfrm flipH="1">
            <a:off x="5207244" y="2566454"/>
            <a:ext cx="28904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字方塊 36"/>
          <p:cNvSpPr txBox="1"/>
          <p:nvPr/>
        </p:nvSpPr>
        <p:spPr>
          <a:xfrm>
            <a:off x="4984739" y="2755070"/>
            <a:ext cx="3359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>
                <a:solidFill>
                  <a:schemeClr val="accent1"/>
                </a:solidFill>
              </a:rPr>
              <a:t>Ack</a:t>
            </a:r>
            <a:r>
              <a:rPr lang="en-US" altLang="zh-TW" dirty="0" smtClean="0">
                <a:solidFill>
                  <a:schemeClr val="accent1"/>
                </a:solidFill>
              </a:rPr>
              <a:t> Finish</a:t>
            </a:r>
            <a:r>
              <a:rPr lang="zh-TW" altLang="en-US" dirty="0" smtClean="0">
                <a:solidFill>
                  <a:schemeClr val="accent1"/>
                </a:solidFill>
              </a:rPr>
              <a:t> </a:t>
            </a:r>
            <a:r>
              <a:rPr lang="en-US" altLang="zh-TW" dirty="0" smtClean="0">
                <a:solidFill>
                  <a:schemeClr val="accent1"/>
                </a:solidFill>
              </a:rPr>
              <a:t>Request</a:t>
            </a:r>
            <a:r>
              <a:rPr lang="zh-TW" altLang="en-US" dirty="0" smtClean="0">
                <a:solidFill>
                  <a:schemeClr val="accent1"/>
                </a:solidFill>
              </a:rPr>
              <a:t> </a:t>
            </a:r>
            <a:r>
              <a:rPr lang="en-US" altLang="zh-TW" dirty="0" smtClean="0">
                <a:solidFill>
                  <a:schemeClr val="accent1"/>
                </a:solidFill>
              </a:rPr>
              <a:t>New</a:t>
            </a:r>
            <a:r>
              <a:rPr lang="zh-TW" altLang="en-US" dirty="0" smtClean="0">
                <a:solidFill>
                  <a:schemeClr val="accent1"/>
                </a:solidFill>
              </a:rPr>
              <a:t> </a:t>
            </a:r>
            <a:r>
              <a:rPr lang="en-US" altLang="zh-TW" dirty="0" smtClean="0">
                <a:solidFill>
                  <a:schemeClr val="accent1"/>
                </a:solidFill>
              </a:rPr>
              <a:t>Firmware</a:t>
            </a:r>
            <a:endParaRPr lang="zh-TW" altLang="en-US" dirty="0" smtClean="0">
              <a:solidFill>
                <a:schemeClr val="accent1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846384" y="2060020"/>
            <a:ext cx="8399036" cy="4217687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文字方塊 39"/>
          <p:cNvSpPr txBox="1"/>
          <p:nvPr/>
        </p:nvSpPr>
        <p:spPr>
          <a:xfrm>
            <a:off x="1798579" y="2032422"/>
            <a:ext cx="2578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如果已經傳完所有分割</a:t>
            </a:r>
            <a:endParaRPr lang="zh-TW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1884579" y="2101383"/>
            <a:ext cx="2382135" cy="3003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向右箭號 41"/>
          <p:cNvSpPr/>
          <p:nvPr/>
        </p:nvSpPr>
        <p:spPr>
          <a:xfrm>
            <a:off x="8097713" y="3572106"/>
            <a:ext cx="1626577" cy="545876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文字方塊 42"/>
          <p:cNvSpPr txBox="1"/>
          <p:nvPr/>
        </p:nvSpPr>
        <p:spPr>
          <a:xfrm>
            <a:off x="8157609" y="3660378"/>
            <a:ext cx="1681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離開</a:t>
            </a:r>
            <a:r>
              <a:rPr lang="en-US" altLang="zh-TW" dirty="0" smtClean="0"/>
              <a:t>…</a:t>
            </a:r>
            <a:endParaRPr lang="zh-TW" altLang="en-US" dirty="0"/>
          </a:p>
        </p:txBody>
      </p:sp>
      <p:sp>
        <p:nvSpPr>
          <p:cNvPr id="44" name="圓角矩形圖說文字 43"/>
          <p:cNvSpPr/>
          <p:nvPr/>
        </p:nvSpPr>
        <p:spPr>
          <a:xfrm>
            <a:off x="8680105" y="1515408"/>
            <a:ext cx="2600426" cy="1043308"/>
          </a:xfrm>
          <a:prstGeom prst="wedgeRoundRectCallout">
            <a:avLst>
              <a:gd name="adj1" fmla="val -44660"/>
              <a:gd name="adj2" fmla="val 7682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文字方塊 44"/>
          <p:cNvSpPr txBox="1"/>
          <p:nvPr/>
        </p:nvSpPr>
        <p:spPr>
          <a:xfrm>
            <a:off x="8814733" y="1714580"/>
            <a:ext cx="24042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完畢以後下次開機就會是新主程式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90249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音樂遊戲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23483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進入遊戲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7341573" y="571500"/>
            <a:ext cx="1512277" cy="448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4352192" y="571500"/>
            <a:ext cx="1512277" cy="448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4853355" y="611038"/>
            <a:ext cx="905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app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7539403" y="611038"/>
            <a:ext cx="905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電子琴</a:t>
            </a:r>
            <a:endParaRPr lang="zh-TW" altLang="en-US" dirty="0"/>
          </a:p>
        </p:txBody>
      </p:sp>
      <p:cxnSp>
        <p:nvCxnSpPr>
          <p:cNvPr id="8" name="直線接點 7"/>
          <p:cNvCxnSpPr/>
          <p:nvPr/>
        </p:nvCxnSpPr>
        <p:spPr>
          <a:xfrm>
            <a:off x="5108330" y="1027906"/>
            <a:ext cx="0" cy="56366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/>
        </p:nvCxnSpPr>
        <p:spPr>
          <a:xfrm>
            <a:off x="8097715" y="1027906"/>
            <a:ext cx="0" cy="56366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5009415" y="4696243"/>
            <a:ext cx="197829" cy="2575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3216883" y="4649977"/>
            <a:ext cx="2009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要求載入遊戲</a:t>
            </a:r>
            <a:endParaRPr lang="zh-TW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7998798" y="4696243"/>
            <a:ext cx="197829" cy="2575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" name="直線單箭頭接點 12"/>
          <p:cNvCxnSpPr/>
          <p:nvPr/>
        </p:nvCxnSpPr>
        <p:spPr>
          <a:xfrm>
            <a:off x="5244609" y="4825006"/>
            <a:ext cx="27168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 flipH="1">
            <a:off x="5207244" y="4892425"/>
            <a:ext cx="28904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5464417" y="4465311"/>
            <a:ext cx="273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>
                <a:solidFill>
                  <a:schemeClr val="accent1"/>
                </a:solidFill>
              </a:rPr>
              <a:t>Reuqest</a:t>
            </a:r>
            <a:r>
              <a:rPr lang="en-US" altLang="zh-TW" dirty="0" smtClean="0">
                <a:solidFill>
                  <a:schemeClr val="accent1"/>
                </a:solidFill>
              </a:rPr>
              <a:t> Load Game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5314388" y="4857919"/>
            <a:ext cx="2987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>
                <a:solidFill>
                  <a:schemeClr val="accent1"/>
                </a:solidFill>
              </a:rPr>
              <a:t>Ack</a:t>
            </a:r>
            <a:r>
              <a:rPr lang="en-US" altLang="zh-TW" dirty="0" smtClean="0">
                <a:solidFill>
                  <a:schemeClr val="accent1"/>
                </a:solidFill>
              </a:rPr>
              <a:t> Request Load Game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9" name="圓角矩形圖說文字 18"/>
          <p:cNvSpPr/>
          <p:nvPr/>
        </p:nvSpPr>
        <p:spPr>
          <a:xfrm>
            <a:off x="2266953" y="1487739"/>
            <a:ext cx="2202933" cy="836627"/>
          </a:xfrm>
          <a:prstGeom prst="wedgeRoundRectCallout">
            <a:avLst>
              <a:gd name="adj1" fmla="val 75003"/>
              <a:gd name="adj2" fmla="val -3379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文字方塊 19"/>
          <p:cNvSpPr txBox="1"/>
          <p:nvPr/>
        </p:nvSpPr>
        <p:spPr>
          <a:xfrm>
            <a:off x="2431530" y="1572878"/>
            <a:ext cx="18465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選定歌曲存在或下載完成後</a:t>
            </a:r>
            <a:endParaRPr lang="zh-TW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5009415" y="2440504"/>
            <a:ext cx="197829" cy="2575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文字方塊 21"/>
          <p:cNvSpPr txBox="1"/>
          <p:nvPr/>
        </p:nvSpPr>
        <p:spPr>
          <a:xfrm>
            <a:off x="3216883" y="2394238"/>
            <a:ext cx="2009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清</a:t>
            </a:r>
            <a:r>
              <a:rPr lang="zh-TW" altLang="en-US" dirty="0" smtClean="0"/>
              <a:t>除遊戲設定</a:t>
            </a:r>
            <a:endParaRPr lang="zh-TW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7998798" y="2440504"/>
            <a:ext cx="197829" cy="2575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4" name="直線單箭頭接點 23"/>
          <p:cNvCxnSpPr/>
          <p:nvPr/>
        </p:nvCxnSpPr>
        <p:spPr>
          <a:xfrm>
            <a:off x="5244609" y="2569267"/>
            <a:ext cx="27168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/>
          <p:nvPr/>
        </p:nvCxnSpPr>
        <p:spPr>
          <a:xfrm flipH="1">
            <a:off x="5207244" y="2636686"/>
            <a:ext cx="28904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/>
          <p:cNvSpPr txBox="1"/>
          <p:nvPr/>
        </p:nvSpPr>
        <p:spPr>
          <a:xfrm>
            <a:off x="5346823" y="2209572"/>
            <a:ext cx="273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Clear Game Configuration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5118766" y="2602180"/>
            <a:ext cx="2987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>
                <a:solidFill>
                  <a:schemeClr val="accent1"/>
                </a:solidFill>
              </a:rPr>
              <a:t>Ack</a:t>
            </a:r>
            <a:r>
              <a:rPr lang="en-US" altLang="zh-TW" dirty="0" smtClean="0">
                <a:solidFill>
                  <a:schemeClr val="accent1"/>
                </a:solidFill>
              </a:rPr>
              <a:t> Clear Game Configuration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5009415" y="3651001"/>
            <a:ext cx="197829" cy="2575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文字方塊 28"/>
          <p:cNvSpPr txBox="1"/>
          <p:nvPr/>
        </p:nvSpPr>
        <p:spPr>
          <a:xfrm>
            <a:off x="2866032" y="3604735"/>
            <a:ext cx="1633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寫入遊戲設定</a:t>
            </a:r>
            <a:endParaRPr lang="zh-TW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7998798" y="3651001"/>
            <a:ext cx="197829" cy="2575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1" name="直線單箭頭接點 30"/>
          <p:cNvCxnSpPr/>
          <p:nvPr/>
        </p:nvCxnSpPr>
        <p:spPr>
          <a:xfrm>
            <a:off x="5244609" y="3779764"/>
            <a:ext cx="27168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/>
          <p:nvPr/>
        </p:nvCxnSpPr>
        <p:spPr>
          <a:xfrm flipH="1">
            <a:off x="5207244" y="3847183"/>
            <a:ext cx="28904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字方塊 32"/>
          <p:cNvSpPr txBox="1"/>
          <p:nvPr/>
        </p:nvSpPr>
        <p:spPr>
          <a:xfrm>
            <a:off x="5346823" y="3420069"/>
            <a:ext cx="273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Write Game Configuration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5118765" y="3812677"/>
            <a:ext cx="3077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>
                <a:solidFill>
                  <a:schemeClr val="accent1"/>
                </a:solidFill>
              </a:rPr>
              <a:t>Ack</a:t>
            </a:r>
            <a:r>
              <a:rPr lang="en-US" altLang="zh-TW" dirty="0" smtClean="0">
                <a:solidFill>
                  <a:schemeClr val="accent1"/>
                </a:solidFill>
              </a:rPr>
              <a:t> Write Game Configuration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35" name="圓形箭號 34"/>
          <p:cNvSpPr/>
          <p:nvPr/>
        </p:nvSpPr>
        <p:spPr>
          <a:xfrm rot="17647633">
            <a:off x="4476702" y="3415701"/>
            <a:ext cx="774780" cy="774780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9077799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227500" y="5005466"/>
            <a:ext cx="2925908" cy="1729442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文字方塊 38"/>
          <p:cNvSpPr txBox="1"/>
          <p:nvPr/>
        </p:nvSpPr>
        <p:spPr>
          <a:xfrm>
            <a:off x="217065" y="4953785"/>
            <a:ext cx="307125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Modifiers:</a:t>
            </a:r>
          </a:p>
          <a:p>
            <a:r>
              <a:rPr lang="zh-TW" altLang="en-US" sz="1400" dirty="0" smtClean="0"/>
              <a:t>音樂</a:t>
            </a:r>
            <a:r>
              <a:rPr lang="zh-TW" altLang="en-US" sz="1400" dirty="0" smtClean="0"/>
              <a:t>遊戲</a:t>
            </a:r>
            <a:r>
              <a:rPr lang="en-US" altLang="zh-TW" sz="1400" dirty="0" smtClean="0"/>
              <a:t>:</a:t>
            </a:r>
            <a:r>
              <a:rPr lang="zh-TW" altLang="en-US" sz="1400" dirty="0" smtClean="0"/>
              <a:t> </a:t>
            </a:r>
            <a:r>
              <a:rPr lang="en-US" altLang="zh-TW" sz="1400" dirty="0" err="1" smtClean="0"/>
              <a:t>MusicGameModifier</a:t>
            </a:r>
            <a:endParaRPr lang="en-US" altLang="zh-TW" sz="1400" dirty="0" smtClean="0"/>
          </a:p>
          <a:p>
            <a:r>
              <a:rPr lang="zh-TW" altLang="en-US" sz="1400" dirty="0" smtClean="0"/>
              <a:t>反覆練彈</a:t>
            </a:r>
            <a:r>
              <a:rPr lang="en-US" altLang="zh-TW" sz="1400" dirty="0" smtClean="0"/>
              <a:t>:</a:t>
            </a:r>
            <a:r>
              <a:rPr lang="zh-TW" altLang="en-US" sz="1400" dirty="0" smtClean="0"/>
              <a:t> </a:t>
            </a:r>
            <a:r>
              <a:rPr lang="en-US" altLang="zh-TW" sz="1400" dirty="0" err="1" smtClean="0"/>
              <a:t>RepeatPracticeModifier</a:t>
            </a:r>
            <a:endParaRPr lang="en-US" altLang="zh-TW" sz="1400" dirty="0" smtClean="0"/>
          </a:p>
          <a:p>
            <a:r>
              <a:rPr lang="zh-TW" altLang="en-US" sz="1400" dirty="0" smtClean="0"/>
              <a:t>難度</a:t>
            </a:r>
            <a:r>
              <a:rPr lang="zh-TW" altLang="en-US" sz="1400" dirty="0" smtClean="0"/>
              <a:t>使用</a:t>
            </a:r>
            <a:r>
              <a:rPr lang="zh-TW" altLang="en-US" sz="1400" dirty="0"/>
              <a:t>手</a:t>
            </a:r>
            <a:r>
              <a:rPr lang="en-US" altLang="zh-TW" sz="1400" dirty="0" smtClean="0"/>
              <a:t>: </a:t>
            </a:r>
            <a:r>
              <a:rPr lang="en-US" altLang="zh-TW" sz="1400" dirty="0" err="1" smtClean="0"/>
              <a:t>HandDifficultyModifier</a:t>
            </a:r>
            <a:endParaRPr lang="en-US" altLang="zh-TW" sz="1400" dirty="0" smtClean="0"/>
          </a:p>
          <a:p>
            <a:r>
              <a:rPr lang="zh-TW" altLang="en-US" sz="1400" dirty="0" smtClean="0"/>
              <a:t>速度</a:t>
            </a:r>
            <a:r>
              <a:rPr lang="en-US" altLang="zh-TW" sz="1400" dirty="0" smtClean="0"/>
              <a:t>:</a:t>
            </a:r>
            <a:r>
              <a:rPr lang="zh-TW" altLang="en-US" sz="1400" dirty="0" smtClean="0"/>
              <a:t> </a:t>
            </a:r>
            <a:r>
              <a:rPr lang="en-US" altLang="zh-TW" sz="1400" dirty="0" err="1" smtClean="0"/>
              <a:t>ClockRateModifier</a:t>
            </a:r>
            <a:endParaRPr lang="en-US" altLang="zh-TW" sz="1400" dirty="0" smtClean="0"/>
          </a:p>
          <a:p>
            <a:r>
              <a:rPr lang="zh-TW" altLang="en-US" sz="1400" dirty="0" smtClean="0"/>
              <a:t>打擊線：</a:t>
            </a:r>
            <a:r>
              <a:rPr lang="en-US" altLang="zh-TW" sz="1400" dirty="0" err="1" smtClean="0"/>
              <a:t>WhiteKeyTargetLineModifier</a:t>
            </a:r>
            <a:endParaRPr lang="en-US" altLang="zh-TW" sz="1400" dirty="0"/>
          </a:p>
          <a:p>
            <a:endParaRPr lang="en-US" altLang="zh-TW" sz="1400" dirty="0"/>
          </a:p>
          <a:p>
            <a:r>
              <a:rPr lang="en-US" altLang="zh-TW" sz="1400" dirty="0" smtClean="0"/>
              <a:t>(</a:t>
            </a:r>
            <a:r>
              <a:rPr lang="zh-TW" altLang="en-US" sz="1400" dirty="0" smtClean="0"/>
              <a:t>音樂遊戲和反覆練彈一定要擇一</a:t>
            </a:r>
            <a:r>
              <a:rPr lang="en-US" altLang="zh-TW" sz="1400" dirty="0" smtClean="0"/>
              <a:t>)</a:t>
            </a:r>
            <a:endParaRPr lang="zh-TW" altLang="en-US" sz="1400" dirty="0"/>
          </a:p>
        </p:txBody>
      </p:sp>
      <p:sp>
        <p:nvSpPr>
          <p:cNvPr id="36" name="向右箭號 35"/>
          <p:cNvSpPr/>
          <p:nvPr/>
        </p:nvSpPr>
        <p:spPr>
          <a:xfrm>
            <a:off x="8196626" y="5693185"/>
            <a:ext cx="1626577" cy="545876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文字方塊 39"/>
          <p:cNvSpPr txBox="1"/>
          <p:nvPr/>
        </p:nvSpPr>
        <p:spPr>
          <a:xfrm>
            <a:off x="8308040" y="5781457"/>
            <a:ext cx="2009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遊戲開始</a:t>
            </a:r>
            <a:r>
              <a:rPr lang="en-US" altLang="zh-TW" dirty="0" smtClean="0"/>
              <a:t>…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331654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遊戲進行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7341573" y="571500"/>
            <a:ext cx="1512277" cy="448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4352192" y="571500"/>
            <a:ext cx="1512277" cy="448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4853355" y="611038"/>
            <a:ext cx="905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app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7539403" y="611038"/>
            <a:ext cx="905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電子琴</a:t>
            </a:r>
            <a:endParaRPr lang="zh-TW" altLang="en-US" dirty="0"/>
          </a:p>
        </p:txBody>
      </p:sp>
      <p:cxnSp>
        <p:nvCxnSpPr>
          <p:cNvPr id="8" name="直線接點 7"/>
          <p:cNvCxnSpPr/>
          <p:nvPr/>
        </p:nvCxnSpPr>
        <p:spPr>
          <a:xfrm>
            <a:off x="5108330" y="1027906"/>
            <a:ext cx="0" cy="56366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/>
        </p:nvCxnSpPr>
        <p:spPr>
          <a:xfrm>
            <a:off x="8097715" y="1027906"/>
            <a:ext cx="0" cy="56366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5009415" y="4485546"/>
            <a:ext cx="197829" cy="2575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8338274" y="4429651"/>
            <a:ext cx="2009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遊戲結束</a:t>
            </a:r>
            <a:endParaRPr lang="zh-TW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7998798" y="4485546"/>
            <a:ext cx="197829" cy="2575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" name="直線單箭頭接點 12"/>
          <p:cNvCxnSpPr/>
          <p:nvPr/>
        </p:nvCxnSpPr>
        <p:spPr>
          <a:xfrm>
            <a:off x="5244609" y="4667063"/>
            <a:ext cx="27168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 flipH="1">
            <a:off x="5207244" y="4549926"/>
            <a:ext cx="28904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5346824" y="4165481"/>
            <a:ext cx="2812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Hardware Complete Game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5108330" y="4629312"/>
            <a:ext cx="3128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>
                <a:solidFill>
                  <a:schemeClr val="accent1"/>
                </a:solidFill>
              </a:rPr>
              <a:t>Ack</a:t>
            </a:r>
            <a:r>
              <a:rPr lang="en-US" altLang="zh-TW" dirty="0" smtClean="0">
                <a:solidFill>
                  <a:schemeClr val="accent1"/>
                </a:solidFill>
              </a:rPr>
              <a:t> Hardware Complete Game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7" name="圓角矩形圖說文字 16"/>
          <p:cNvSpPr/>
          <p:nvPr/>
        </p:nvSpPr>
        <p:spPr>
          <a:xfrm>
            <a:off x="9736473" y="1019908"/>
            <a:ext cx="2363755" cy="836627"/>
          </a:xfrm>
          <a:prstGeom prst="wedgeRoundRectCallout">
            <a:avLst>
              <a:gd name="adj1" fmla="val -56146"/>
              <a:gd name="adj2" fmla="val 6604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方塊 17"/>
          <p:cNvSpPr txBox="1"/>
          <p:nvPr/>
        </p:nvSpPr>
        <p:spPr>
          <a:xfrm>
            <a:off x="9901049" y="1105047"/>
            <a:ext cx="21991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遊戲中發生的所有事情都會傳送到</a:t>
            </a:r>
            <a:r>
              <a:rPr lang="en-US" altLang="zh-TW" dirty="0" smtClean="0"/>
              <a:t>App</a:t>
            </a:r>
            <a:endParaRPr lang="zh-TW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5009415" y="1288557"/>
            <a:ext cx="197829" cy="2575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文字方塊 19"/>
          <p:cNvSpPr txBox="1"/>
          <p:nvPr/>
        </p:nvSpPr>
        <p:spPr>
          <a:xfrm>
            <a:off x="8348565" y="1242291"/>
            <a:ext cx="1282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遊戲開始</a:t>
            </a:r>
            <a:endParaRPr lang="zh-TW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7998798" y="1288557"/>
            <a:ext cx="197829" cy="2575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3" name="直線單箭頭接點 22"/>
          <p:cNvCxnSpPr/>
          <p:nvPr/>
        </p:nvCxnSpPr>
        <p:spPr>
          <a:xfrm flipH="1">
            <a:off x="5207244" y="1426957"/>
            <a:ext cx="28904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字方塊 24"/>
          <p:cNvSpPr txBox="1"/>
          <p:nvPr/>
        </p:nvSpPr>
        <p:spPr>
          <a:xfrm>
            <a:off x="5929179" y="1137373"/>
            <a:ext cx="1345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Start Game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5009415" y="1879237"/>
            <a:ext cx="197829" cy="2575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文字方塊 35"/>
          <p:cNvSpPr txBox="1"/>
          <p:nvPr/>
        </p:nvSpPr>
        <p:spPr>
          <a:xfrm>
            <a:off x="8348565" y="1832971"/>
            <a:ext cx="2738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遊戲事件</a:t>
            </a:r>
            <a:r>
              <a:rPr lang="en-US" altLang="zh-TW" dirty="0" smtClean="0"/>
              <a:t>…</a:t>
            </a:r>
            <a:endParaRPr lang="zh-TW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7998798" y="1879237"/>
            <a:ext cx="197829" cy="2575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8" name="直線單箭頭接點 37"/>
          <p:cNvCxnSpPr/>
          <p:nvPr/>
        </p:nvCxnSpPr>
        <p:spPr>
          <a:xfrm flipH="1">
            <a:off x="5207244" y="2017637"/>
            <a:ext cx="28904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字方塊 44"/>
          <p:cNvSpPr txBox="1"/>
          <p:nvPr/>
        </p:nvSpPr>
        <p:spPr>
          <a:xfrm>
            <a:off x="5845650" y="1673769"/>
            <a:ext cx="1875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Game Event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grpSp>
        <p:nvGrpSpPr>
          <p:cNvPr id="46" name="群組 45"/>
          <p:cNvGrpSpPr/>
          <p:nvPr/>
        </p:nvGrpSpPr>
        <p:grpSpPr>
          <a:xfrm>
            <a:off x="6625879" y="2052202"/>
            <a:ext cx="45719" cy="224789"/>
            <a:chOff x="1037492" y="2831123"/>
            <a:chExt cx="45719" cy="224789"/>
          </a:xfrm>
        </p:grpSpPr>
        <p:sp>
          <p:nvSpPr>
            <p:cNvPr id="47" name="橢圓 46"/>
            <p:cNvSpPr/>
            <p:nvPr/>
          </p:nvSpPr>
          <p:spPr>
            <a:xfrm>
              <a:off x="1037492" y="2831123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8" name="橢圓 47"/>
            <p:cNvSpPr/>
            <p:nvPr/>
          </p:nvSpPr>
          <p:spPr>
            <a:xfrm>
              <a:off x="1037492" y="2920658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9" name="橢圓 48"/>
            <p:cNvSpPr/>
            <p:nvPr/>
          </p:nvSpPr>
          <p:spPr>
            <a:xfrm>
              <a:off x="1037492" y="3010193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50" name="矩形 49"/>
          <p:cNvSpPr/>
          <p:nvPr/>
        </p:nvSpPr>
        <p:spPr>
          <a:xfrm>
            <a:off x="624254" y="2431526"/>
            <a:ext cx="11095892" cy="1177783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文字方塊 50"/>
          <p:cNvSpPr txBox="1"/>
          <p:nvPr/>
        </p:nvSpPr>
        <p:spPr>
          <a:xfrm>
            <a:off x="781501" y="2519361"/>
            <a:ext cx="28092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如果</a:t>
            </a:r>
            <a:r>
              <a:rPr lang="en-US" altLang="zh-TW" dirty="0" smtClean="0"/>
              <a:t>app</a:t>
            </a:r>
            <a:r>
              <a:rPr lang="zh-TW" altLang="en-US" dirty="0" smtClean="0"/>
              <a:t>要求退出</a:t>
            </a:r>
            <a:endParaRPr lang="en-US" altLang="zh-TW" dirty="0" smtClean="0"/>
          </a:p>
          <a:p>
            <a:r>
              <a:rPr lang="zh-TW" altLang="en-US" dirty="0" smtClean="0"/>
              <a:t>或重來或</a:t>
            </a:r>
            <a:r>
              <a:rPr lang="zh-TW" altLang="en-US" dirty="0"/>
              <a:t>暫停</a:t>
            </a:r>
          </a:p>
        </p:txBody>
      </p:sp>
      <p:sp>
        <p:nvSpPr>
          <p:cNvPr id="52" name="矩形 51"/>
          <p:cNvSpPr/>
          <p:nvPr/>
        </p:nvSpPr>
        <p:spPr>
          <a:xfrm>
            <a:off x="803168" y="2519361"/>
            <a:ext cx="1852109" cy="6463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矩形 52"/>
          <p:cNvSpPr/>
          <p:nvPr/>
        </p:nvSpPr>
        <p:spPr>
          <a:xfrm>
            <a:off x="5009415" y="3045059"/>
            <a:ext cx="197829" cy="2575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矩形 53"/>
          <p:cNvSpPr/>
          <p:nvPr/>
        </p:nvSpPr>
        <p:spPr>
          <a:xfrm>
            <a:off x="7998798" y="3045059"/>
            <a:ext cx="197829" cy="2575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5" name="直線單箭頭接點 54"/>
          <p:cNvCxnSpPr/>
          <p:nvPr/>
        </p:nvCxnSpPr>
        <p:spPr>
          <a:xfrm>
            <a:off x="5244609" y="3095869"/>
            <a:ext cx="27168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字方塊 55"/>
          <p:cNvSpPr txBox="1"/>
          <p:nvPr/>
        </p:nvSpPr>
        <p:spPr>
          <a:xfrm>
            <a:off x="5346823" y="2559594"/>
            <a:ext cx="27322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>
                <a:solidFill>
                  <a:schemeClr val="accent1"/>
                </a:solidFill>
              </a:rPr>
              <a:t>App Pause Game</a:t>
            </a:r>
            <a:r>
              <a:rPr lang="zh-TW" altLang="en-US" sz="1600" dirty="0" smtClean="0">
                <a:solidFill>
                  <a:schemeClr val="accent1"/>
                </a:solidFill>
              </a:rPr>
              <a:t>、</a:t>
            </a:r>
            <a:r>
              <a:rPr lang="en-US" altLang="zh-TW" sz="1600" dirty="0" smtClean="0">
                <a:solidFill>
                  <a:schemeClr val="accent1"/>
                </a:solidFill>
              </a:rPr>
              <a:t>App Quit Game</a:t>
            </a:r>
            <a:r>
              <a:rPr lang="zh-TW" altLang="en-US" sz="1600" dirty="0" smtClean="0">
                <a:solidFill>
                  <a:schemeClr val="accent1"/>
                </a:solidFill>
              </a:rPr>
              <a:t>、</a:t>
            </a:r>
            <a:r>
              <a:rPr lang="en-US" altLang="zh-TW" sz="1600" dirty="0" smtClean="0">
                <a:solidFill>
                  <a:schemeClr val="accent1"/>
                </a:solidFill>
              </a:rPr>
              <a:t>App Restart Game</a:t>
            </a:r>
            <a:endParaRPr lang="zh-TW" altLang="en-US" sz="1600" dirty="0">
              <a:solidFill>
                <a:schemeClr val="accent1"/>
              </a:solidFill>
            </a:endParaRPr>
          </a:p>
        </p:txBody>
      </p:sp>
      <p:cxnSp>
        <p:nvCxnSpPr>
          <p:cNvPr id="59" name="直線單箭頭接點 58"/>
          <p:cNvCxnSpPr/>
          <p:nvPr/>
        </p:nvCxnSpPr>
        <p:spPr>
          <a:xfrm flipH="1">
            <a:off x="5207244" y="3210114"/>
            <a:ext cx="28904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字方塊 59"/>
          <p:cNvSpPr txBox="1"/>
          <p:nvPr/>
        </p:nvSpPr>
        <p:spPr>
          <a:xfrm>
            <a:off x="6329476" y="3175991"/>
            <a:ext cx="12790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err="1" smtClean="0">
                <a:solidFill>
                  <a:schemeClr val="accent1"/>
                </a:solidFill>
              </a:rPr>
              <a:t>Ack</a:t>
            </a:r>
            <a:r>
              <a:rPr lang="en-US" altLang="zh-TW" sz="1600" dirty="0" smtClean="0">
                <a:solidFill>
                  <a:schemeClr val="accent1"/>
                </a:solidFill>
              </a:rPr>
              <a:t>…</a:t>
            </a:r>
            <a:endParaRPr lang="zh-TW" altLang="en-US" sz="1600" dirty="0">
              <a:solidFill>
                <a:schemeClr val="accent1"/>
              </a:solidFill>
            </a:endParaRPr>
          </a:p>
        </p:txBody>
      </p:sp>
      <p:sp>
        <p:nvSpPr>
          <p:cNvPr id="61" name="文字方塊 60"/>
          <p:cNvSpPr txBox="1"/>
          <p:nvPr/>
        </p:nvSpPr>
        <p:spPr>
          <a:xfrm>
            <a:off x="3384516" y="2981026"/>
            <a:ext cx="1633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app</a:t>
            </a:r>
            <a:r>
              <a:rPr lang="zh-TW" altLang="en-US" dirty="0" smtClean="0"/>
              <a:t>提出要求</a:t>
            </a:r>
            <a:endParaRPr lang="zh-TW" altLang="en-US" dirty="0"/>
          </a:p>
        </p:txBody>
      </p:sp>
      <p:sp>
        <p:nvSpPr>
          <p:cNvPr id="62" name="文字方塊 61"/>
          <p:cNvSpPr txBox="1"/>
          <p:nvPr/>
        </p:nvSpPr>
        <p:spPr>
          <a:xfrm>
            <a:off x="8317268" y="2981026"/>
            <a:ext cx="1633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遊戲做出反應</a:t>
            </a:r>
            <a:endParaRPr lang="zh-TW" altLang="en-US" dirty="0"/>
          </a:p>
        </p:txBody>
      </p:sp>
      <p:sp>
        <p:nvSpPr>
          <p:cNvPr id="63" name="圓角矩形圖說文字 62"/>
          <p:cNvSpPr/>
          <p:nvPr/>
        </p:nvSpPr>
        <p:spPr>
          <a:xfrm>
            <a:off x="2267185" y="3542218"/>
            <a:ext cx="2363755" cy="836627"/>
          </a:xfrm>
          <a:prstGeom prst="wedgeRoundRectCallout">
            <a:avLst>
              <a:gd name="adj1" fmla="val 35729"/>
              <a:gd name="adj2" fmla="val -6847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文字方塊 63"/>
          <p:cNvSpPr txBox="1"/>
          <p:nvPr/>
        </p:nvSpPr>
        <p:spPr>
          <a:xfrm>
            <a:off x="2267185" y="3627357"/>
            <a:ext cx="23637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如果要求結束遊戲，會直接回到選歌場景</a:t>
            </a:r>
            <a:endParaRPr lang="zh-TW" altLang="en-US" dirty="0"/>
          </a:p>
        </p:txBody>
      </p:sp>
      <p:sp>
        <p:nvSpPr>
          <p:cNvPr id="57" name="向右箭號 56"/>
          <p:cNvSpPr/>
          <p:nvPr/>
        </p:nvSpPr>
        <p:spPr>
          <a:xfrm>
            <a:off x="8190166" y="5793378"/>
            <a:ext cx="1626577" cy="545876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文字方塊 33"/>
          <p:cNvSpPr txBox="1"/>
          <p:nvPr/>
        </p:nvSpPr>
        <p:spPr>
          <a:xfrm>
            <a:off x="8279241" y="5881650"/>
            <a:ext cx="2009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遊戲結算</a:t>
            </a:r>
            <a:r>
              <a:rPr lang="en-US" altLang="zh-TW" dirty="0" smtClean="0"/>
              <a:t>…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006358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向右箭號 2"/>
          <p:cNvSpPr/>
          <p:nvPr/>
        </p:nvSpPr>
        <p:spPr>
          <a:xfrm>
            <a:off x="8355936" y="6438973"/>
            <a:ext cx="1626577" cy="545876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遊戲結算</a:t>
            </a:r>
            <a:r>
              <a:rPr lang="en-US" altLang="zh-TW" dirty="0" smtClean="0"/>
              <a:t>(</a:t>
            </a:r>
            <a:r>
              <a:rPr lang="zh-TW" altLang="en-US" dirty="0" smtClean="0"/>
              <a:t>新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7341573" y="571500"/>
            <a:ext cx="1512277" cy="448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4352192" y="571500"/>
            <a:ext cx="1512277" cy="448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4853355" y="611038"/>
            <a:ext cx="905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app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7539403" y="611038"/>
            <a:ext cx="905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電子琴</a:t>
            </a:r>
            <a:endParaRPr lang="zh-TW" altLang="en-US" dirty="0"/>
          </a:p>
        </p:txBody>
      </p:sp>
      <p:cxnSp>
        <p:nvCxnSpPr>
          <p:cNvPr id="8" name="直線接點 7"/>
          <p:cNvCxnSpPr/>
          <p:nvPr/>
        </p:nvCxnSpPr>
        <p:spPr>
          <a:xfrm>
            <a:off x="5108330" y="1027906"/>
            <a:ext cx="0" cy="56366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/>
        </p:nvCxnSpPr>
        <p:spPr>
          <a:xfrm>
            <a:off x="8097715" y="1027906"/>
            <a:ext cx="0" cy="56366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5009415" y="1362198"/>
            <a:ext cx="197829" cy="2575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矩形 37"/>
          <p:cNvSpPr/>
          <p:nvPr/>
        </p:nvSpPr>
        <p:spPr>
          <a:xfrm>
            <a:off x="7998798" y="1362198"/>
            <a:ext cx="197829" cy="2575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9" name="直線單箭頭接點 38"/>
          <p:cNvCxnSpPr/>
          <p:nvPr/>
        </p:nvCxnSpPr>
        <p:spPr>
          <a:xfrm>
            <a:off x="5244609" y="1543715"/>
            <a:ext cx="27168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/>
          <p:cNvCxnSpPr/>
          <p:nvPr/>
        </p:nvCxnSpPr>
        <p:spPr>
          <a:xfrm flipH="1">
            <a:off x="5207244" y="1426578"/>
            <a:ext cx="28904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字方塊 40"/>
          <p:cNvSpPr txBox="1"/>
          <p:nvPr/>
        </p:nvSpPr>
        <p:spPr>
          <a:xfrm>
            <a:off x="5845650" y="1042133"/>
            <a:ext cx="1814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Final Score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5702402" y="1505964"/>
            <a:ext cx="1948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>
                <a:solidFill>
                  <a:schemeClr val="accent1"/>
                </a:solidFill>
              </a:rPr>
              <a:t>Ack</a:t>
            </a:r>
            <a:r>
              <a:rPr lang="en-US" altLang="zh-TW" dirty="0" smtClean="0">
                <a:solidFill>
                  <a:schemeClr val="accent1"/>
                </a:solidFill>
              </a:rPr>
              <a:t> Final Score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43" name="文字方塊 42"/>
          <p:cNvSpPr txBox="1"/>
          <p:nvPr/>
        </p:nvSpPr>
        <p:spPr>
          <a:xfrm>
            <a:off x="8317268" y="1300227"/>
            <a:ext cx="1633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回傳總分</a:t>
            </a:r>
            <a:endParaRPr lang="zh-TW" altLang="en-US" dirty="0"/>
          </a:p>
        </p:txBody>
      </p:sp>
      <p:sp>
        <p:nvSpPr>
          <p:cNvPr id="44" name="矩形 43"/>
          <p:cNvSpPr/>
          <p:nvPr/>
        </p:nvSpPr>
        <p:spPr>
          <a:xfrm>
            <a:off x="5009415" y="2065822"/>
            <a:ext cx="197829" cy="2575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矩形 44"/>
          <p:cNvSpPr/>
          <p:nvPr/>
        </p:nvSpPr>
        <p:spPr>
          <a:xfrm>
            <a:off x="7998798" y="2065822"/>
            <a:ext cx="197829" cy="2575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6" name="直線單箭頭接點 45"/>
          <p:cNvCxnSpPr/>
          <p:nvPr/>
        </p:nvCxnSpPr>
        <p:spPr>
          <a:xfrm>
            <a:off x="5244609" y="2247339"/>
            <a:ext cx="27168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/>
          <p:cNvCxnSpPr/>
          <p:nvPr/>
        </p:nvCxnSpPr>
        <p:spPr>
          <a:xfrm flipH="1">
            <a:off x="5207244" y="2130202"/>
            <a:ext cx="28904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字方塊 47"/>
          <p:cNvSpPr txBox="1"/>
          <p:nvPr/>
        </p:nvSpPr>
        <p:spPr>
          <a:xfrm>
            <a:off x="5758964" y="1745757"/>
            <a:ext cx="1901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Play Record Data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49" name="文字方塊 48"/>
          <p:cNvSpPr txBox="1"/>
          <p:nvPr/>
        </p:nvSpPr>
        <p:spPr>
          <a:xfrm>
            <a:off x="5445736" y="2209588"/>
            <a:ext cx="2205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>
                <a:solidFill>
                  <a:schemeClr val="accent1"/>
                </a:solidFill>
              </a:rPr>
              <a:t>Ack</a:t>
            </a:r>
            <a:r>
              <a:rPr lang="en-US" altLang="zh-TW" dirty="0" smtClean="0">
                <a:solidFill>
                  <a:schemeClr val="accent1"/>
                </a:solidFill>
              </a:rPr>
              <a:t> Play Record Data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50" name="文字方塊 49"/>
          <p:cNvSpPr txBox="1"/>
          <p:nvPr/>
        </p:nvSpPr>
        <p:spPr>
          <a:xfrm>
            <a:off x="8317267" y="1975338"/>
            <a:ext cx="2125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傳送遊戲紀錄資料</a:t>
            </a:r>
            <a:endParaRPr lang="zh-TW" altLang="en-US" dirty="0"/>
          </a:p>
        </p:txBody>
      </p:sp>
      <p:sp>
        <p:nvSpPr>
          <p:cNvPr id="51" name="矩形 50"/>
          <p:cNvSpPr/>
          <p:nvPr/>
        </p:nvSpPr>
        <p:spPr>
          <a:xfrm>
            <a:off x="5009415" y="3538197"/>
            <a:ext cx="197829" cy="6166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文字方塊 51"/>
          <p:cNvSpPr txBox="1"/>
          <p:nvPr/>
        </p:nvSpPr>
        <p:spPr>
          <a:xfrm>
            <a:off x="8288509" y="3633192"/>
            <a:ext cx="2057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傳送遊戲紀錄片段</a:t>
            </a:r>
            <a:endParaRPr lang="zh-TW" altLang="en-US" dirty="0"/>
          </a:p>
        </p:txBody>
      </p:sp>
      <p:sp>
        <p:nvSpPr>
          <p:cNvPr id="53" name="矩形 52"/>
          <p:cNvSpPr/>
          <p:nvPr/>
        </p:nvSpPr>
        <p:spPr>
          <a:xfrm>
            <a:off x="7998798" y="3538197"/>
            <a:ext cx="197829" cy="6166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文字方塊 54"/>
          <p:cNvSpPr txBox="1"/>
          <p:nvPr/>
        </p:nvSpPr>
        <p:spPr>
          <a:xfrm>
            <a:off x="5299557" y="3329537"/>
            <a:ext cx="2591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Play Record File Segment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5009415" y="4506451"/>
            <a:ext cx="197829" cy="2575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矩形 63"/>
          <p:cNvSpPr/>
          <p:nvPr/>
        </p:nvSpPr>
        <p:spPr>
          <a:xfrm>
            <a:off x="7998798" y="4506451"/>
            <a:ext cx="197829" cy="2575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文字方塊 66"/>
          <p:cNvSpPr txBox="1"/>
          <p:nvPr/>
        </p:nvSpPr>
        <p:spPr>
          <a:xfrm>
            <a:off x="5403426" y="4207585"/>
            <a:ext cx="273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Finish Write Play Record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68" name="文字方塊 67"/>
          <p:cNvSpPr txBox="1"/>
          <p:nvPr/>
        </p:nvSpPr>
        <p:spPr>
          <a:xfrm>
            <a:off x="5218223" y="4587325"/>
            <a:ext cx="2987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>
                <a:solidFill>
                  <a:schemeClr val="accent1"/>
                </a:solidFill>
              </a:rPr>
              <a:t>Ack</a:t>
            </a:r>
            <a:r>
              <a:rPr lang="en-US" altLang="zh-TW" dirty="0" smtClean="0">
                <a:solidFill>
                  <a:schemeClr val="accent1"/>
                </a:solidFill>
              </a:rPr>
              <a:t> Finish Write Play Record</a:t>
            </a:r>
            <a:endParaRPr lang="zh-TW" altLang="en-US" dirty="0" smtClean="0">
              <a:solidFill>
                <a:schemeClr val="accent1"/>
              </a:solidFill>
            </a:endParaRPr>
          </a:p>
        </p:txBody>
      </p:sp>
      <p:sp>
        <p:nvSpPr>
          <p:cNvPr id="69" name="文字方塊 68"/>
          <p:cNvSpPr txBox="1"/>
          <p:nvPr/>
        </p:nvSpPr>
        <p:spPr>
          <a:xfrm>
            <a:off x="8355936" y="4450556"/>
            <a:ext cx="2584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傳完以後傳個結束訊息</a:t>
            </a:r>
            <a:endParaRPr lang="zh-TW" altLang="en-US" dirty="0"/>
          </a:p>
        </p:txBody>
      </p:sp>
      <p:sp>
        <p:nvSpPr>
          <p:cNvPr id="70" name="圓角矩形圖說文字 69"/>
          <p:cNvSpPr/>
          <p:nvPr/>
        </p:nvSpPr>
        <p:spPr>
          <a:xfrm>
            <a:off x="1962139" y="3860847"/>
            <a:ext cx="2507747" cy="836627"/>
          </a:xfrm>
          <a:prstGeom prst="wedgeRoundRectCallout">
            <a:avLst>
              <a:gd name="adj1" fmla="val 73250"/>
              <a:gd name="adj2" fmla="val 6604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文字方塊 70"/>
          <p:cNvSpPr txBox="1"/>
          <p:nvPr/>
        </p:nvSpPr>
        <p:spPr>
          <a:xfrm>
            <a:off x="1962139" y="3945986"/>
            <a:ext cx="2315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告知是否有遺漏，如果有的話就要重傳</a:t>
            </a:r>
            <a:endParaRPr lang="zh-TW" altLang="en-US" dirty="0"/>
          </a:p>
        </p:txBody>
      </p:sp>
      <p:sp>
        <p:nvSpPr>
          <p:cNvPr id="72" name="矩形 71"/>
          <p:cNvSpPr/>
          <p:nvPr/>
        </p:nvSpPr>
        <p:spPr>
          <a:xfrm>
            <a:off x="5009415" y="5614386"/>
            <a:ext cx="206059" cy="5773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3" name="文字方塊 72"/>
          <p:cNvSpPr txBox="1"/>
          <p:nvPr/>
        </p:nvSpPr>
        <p:spPr>
          <a:xfrm>
            <a:off x="3020415" y="5668733"/>
            <a:ext cx="2211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要求重傳遺漏片段</a:t>
            </a:r>
            <a:endParaRPr lang="zh-TW" altLang="en-US" dirty="0"/>
          </a:p>
        </p:txBody>
      </p:sp>
      <p:sp>
        <p:nvSpPr>
          <p:cNvPr id="74" name="矩形 73"/>
          <p:cNvSpPr/>
          <p:nvPr/>
        </p:nvSpPr>
        <p:spPr>
          <a:xfrm>
            <a:off x="7998798" y="5614386"/>
            <a:ext cx="206059" cy="5773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6" name="文字方塊 75"/>
          <p:cNvSpPr txBox="1"/>
          <p:nvPr/>
        </p:nvSpPr>
        <p:spPr>
          <a:xfrm>
            <a:off x="5009415" y="5322959"/>
            <a:ext cx="3822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err="1" smtClean="0">
                <a:solidFill>
                  <a:schemeClr val="accent1"/>
                </a:solidFill>
              </a:rPr>
              <a:t>Reuqest</a:t>
            </a:r>
            <a:r>
              <a:rPr lang="en-US" altLang="zh-TW" sz="1400" dirty="0" smtClean="0">
                <a:solidFill>
                  <a:schemeClr val="accent1"/>
                </a:solidFill>
              </a:rPr>
              <a:t> Rewrite Play Record File Segment</a:t>
            </a:r>
            <a:endParaRPr lang="zh-TW" altLang="en-US" sz="1400" dirty="0">
              <a:solidFill>
                <a:schemeClr val="accent1"/>
              </a:solidFill>
            </a:endParaRPr>
          </a:p>
        </p:txBody>
      </p:sp>
      <p:grpSp>
        <p:nvGrpSpPr>
          <p:cNvPr id="78" name="群組 77"/>
          <p:cNvGrpSpPr/>
          <p:nvPr/>
        </p:nvGrpSpPr>
        <p:grpSpPr>
          <a:xfrm>
            <a:off x="6625879" y="5930908"/>
            <a:ext cx="45719" cy="224789"/>
            <a:chOff x="1037492" y="2831123"/>
            <a:chExt cx="45719" cy="224789"/>
          </a:xfrm>
        </p:grpSpPr>
        <p:sp>
          <p:nvSpPr>
            <p:cNvPr id="79" name="橢圓 78"/>
            <p:cNvSpPr/>
            <p:nvPr/>
          </p:nvSpPr>
          <p:spPr>
            <a:xfrm>
              <a:off x="1037492" y="2831123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0" name="橢圓 79"/>
            <p:cNvSpPr/>
            <p:nvPr/>
          </p:nvSpPr>
          <p:spPr>
            <a:xfrm>
              <a:off x="1037492" y="2920658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1" name="橢圓 80"/>
            <p:cNvSpPr/>
            <p:nvPr/>
          </p:nvSpPr>
          <p:spPr>
            <a:xfrm>
              <a:off x="1037492" y="3010193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3" name="矩形 82"/>
          <p:cNvSpPr/>
          <p:nvPr/>
        </p:nvSpPr>
        <p:spPr>
          <a:xfrm>
            <a:off x="1696915" y="5289204"/>
            <a:ext cx="9803423" cy="1269374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4" name="文字方塊 83"/>
          <p:cNvSpPr txBox="1"/>
          <p:nvPr/>
        </p:nvSpPr>
        <p:spPr>
          <a:xfrm>
            <a:off x="1766290" y="5355028"/>
            <a:ext cx="1916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如果有遺漏片段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1728655" y="5357279"/>
            <a:ext cx="1830722" cy="3670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6" name="迴轉箭號 85"/>
          <p:cNvSpPr/>
          <p:nvPr/>
        </p:nvSpPr>
        <p:spPr>
          <a:xfrm rot="16200000" flipV="1">
            <a:off x="8553062" y="3162132"/>
            <a:ext cx="2794208" cy="3736327"/>
          </a:xfrm>
          <a:prstGeom prst="uturnArrow">
            <a:avLst>
              <a:gd name="adj1" fmla="val 6319"/>
              <a:gd name="adj2" fmla="val 7289"/>
              <a:gd name="adj3" fmla="val 10928"/>
              <a:gd name="adj4" fmla="val 43750"/>
              <a:gd name="adj5" fmla="val 4136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87" name="圓角矩形圖說文字 86"/>
          <p:cNvSpPr/>
          <p:nvPr/>
        </p:nvSpPr>
        <p:spPr>
          <a:xfrm>
            <a:off x="10768296" y="2728367"/>
            <a:ext cx="1301785" cy="836627"/>
          </a:xfrm>
          <a:prstGeom prst="wedgeRoundRectCallout">
            <a:avLst>
              <a:gd name="adj1" fmla="val -29685"/>
              <a:gd name="adj2" fmla="val 68150"/>
              <a:gd name="adj3" fmla="val 16667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8" name="文字方塊 87"/>
          <p:cNvSpPr txBox="1"/>
          <p:nvPr/>
        </p:nvSpPr>
        <p:spPr>
          <a:xfrm>
            <a:off x="10768297" y="2813506"/>
            <a:ext cx="11918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僅需傳送遺漏片段</a:t>
            </a:r>
            <a:endParaRPr lang="zh-TW" altLang="en-US" dirty="0"/>
          </a:p>
        </p:txBody>
      </p:sp>
      <p:cxnSp>
        <p:nvCxnSpPr>
          <p:cNvPr id="89" name="直線單箭頭接點 88"/>
          <p:cNvCxnSpPr/>
          <p:nvPr/>
        </p:nvCxnSpPr>
        <p:spPr>
          <a:xfrm flipH="1">
            <a:off x="5203505" y="3732643"/>
            <a:ext cx="28904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單箭頭接點 91"/>
          <p:cNvCxnSpPr/>
          <p:nvPr/>
        </p:nvCxnSpPr>
        <p:spPr>
          <a:xfrm>
            <a:off x="5244609" y="4650399"/>
            <a:ext cx="27168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單箭頭接點 92"/>
          <p:cNvCxnSpPr/>
          <p:nvPr/>
        </p:nvCxnSpPr>
        <p:spPr>
          <a:xfrm flipH="1">
            <a:off x="5207244" y="4533262"/>
            <a:ext cx="28904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單箭頭接點 93"/>
          <p:cNvCxnSpPr/>
          <p:nvPr/>
        </p:nvCxnSpPr>
        <p:spPr>
          <a:xfrm>
            <a:off x="5244609" y="5633299"/>
            <a:ext cx="27168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單箭頭接點 94"/>
          <p:cNvCxnSpPr/>
          <p:nvPr/>
        </p:nvCxnSpPr>
        <p:spPr>
          <a:xfrm>
            <a:off x="5244609" y="5765183"/>
            <a:ext cx="27168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單箭頭接點 95"/>
          <p:cNvCxnSpPr/>
          <p:nvPr/>
        </p:nvCxnSpPr>
        <p:spPr>
          <a:xfrm>
            <a:off x="5244609" y="5878312"/>
            <a:ext cx="27168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單箭頭接點 96"/>
          <p:cNvCxnSpPr/>
          <p:nvPr/>
        </p:nvCxnSpPr>
        <p:spPr>
          <a:xfrm>
            <a:off x="5244609" y="6191705"/>
            <a:ext cx="27168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文字方塊 97"/>
          <p:cNvSpPr txBox="1"/>
          <p:nvPr/>
        </p:nvSpPr>
        <p:spPr>
          <a:xfrm>
            <a:off x="8759253" y="6537891"/>
            <a:ext cx="2009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選</a:t>
            </a:r>
            <a:r>
              <a:rPr lang="zh-TW" altLang="en-US" dirty="0"/>
              <a:t>歌</a:t>
            </a:r>
            <a:r>
              <a:rPr lang="en-US" altLang="zh-TW" dirty="0" smtClean="0"/>
              <a:t>…</a:t>
            </a:r>
            <a:endParaRPr lang="zh-TW" altLang="en-US" dirty="0"/>
          </a:p>
        </p:txBody>
      </p:sp>
      <p:sp>
        <p:nvSpPr>
          <p:cNvPr id="65" name="文字方塊 64"/>
          <p:cNvSpPr txBox="1"/>
          <p:nvPr/>
        </p:nvSpPr>
        <p:spPr>
          <a:xfrm>
            <a:off x="5191535" y="3822014"/>
            <a:ext cx="2987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>
                <a:solidFill>
                  <a:schemeClr val="accent1"/>
                </a:solidFill>
              </a:rPr>
              <a:t>Ack</a:t>
            </a:r>
            <a:r>
              <a:rPr lang="en-US" altLang="zh-TW" dirty="0" smtClean="0">
                <a:solidFill>
                  <a:schemeClr val="accent1"/>
                </a:solidFill>
              </a:rPr>
              <a:t> </a:t>
            </a:r>
            <a:r>
              <a:rPr lang="en-US" altLang="zh-TW" dirty="0">
                <a:solidFill>
                  <a:schemeClr val="accent1"/>
                </a:solidFill>
              </a:rPr>
              <a:t>Play Record File Segment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66" name="直線單箭頭接點 65"/>
          <p:cNvCxnSpPr/>
          <p:nvPr/>
        </p:nvCxnSpPr>
        <p:spPr>
          <a:xfrm>
            <a:off x="5244609" y="3885088"/>
            <a:ext cx="27168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圓形箭號 74"/>
          <p:cNvSpPr/>
          <p:nvPr/>
        </p:nvSpPr>
        <p:spPr>
          <a:xfrm rot="17647633">
            <a:off x="4476701" y="3416893"/>
            <a:ext cx="774780" cy="774780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9077799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5009415" y="2866256"/>
            <a:ext cx="197829" cy="2575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矩形 60"/>
          <p:cNvSpPr/>
          <p:nvPr/>
        </p:nvSpPr>
        <p:spPr>
          <a:xfrm>
            <a:off x="7998798" y="2866256"/>
            <a:ext cx="197829" cy="2575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2" name="直線單箭頭接點 61"/>
          <p:cNvCxnSpPr/>
          <p:nvPr/>
        </p:nvCxnSpPr>
        <p:spPr>
          <a:xfrm>
            <a:off x="5244609" y="2929950"/>
            <a:ext cx="27168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單箭頭接點 76"/>
          <p:cNvCxnSpPr/>
          <p:nvPr/>
        </p:nvCxnSpPr>
        <p:spPr>
          <a:xfrm flipH="1">
            <a:off x="5207244" y="3053682"/>
            <a:ext cx="28904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文字方塊 81"/>
          <p:cNvSpPr txBox="1"/>
          <p:nvPr/>
        </p:nvSpPr>
        <p:spPr>
          <a:xfrm>
            <a:off x="5375990" y="2546191"/>
            <a:ext cx="2667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accent2">
                    <a:lumMod val="75000"/>
                  </a:schemeClr>
                </a:solidFill>
              </a:rPr>
              <a:t>Request Play Record File</a:t>
            </a:r>
            <a:endParaRPr lang="zh-TW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0" name="文字方塊 89"/>
          <p:cNvSpPr txBox="1"/>
          <p:nvPr/>
        </p:nvSpPr>
        <p:spPr>
          <a:xfrm>
            <a:off x="5145696" y="3010022"/>
            <a:ext cx="3071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>
                <a:solidFill>
                  <a:schemeClr val="accent2">
                    <a:lumMod val="75000"/>
                  </a:schemeClr>
                </a:solidFill>
              </a:rPr>
              <a:t>Ack</a:t>
            </a:r>
            <a:r>
              <a:rPr lang="en-US" altLang="zh-TW" dirty="0" smtClean="0">
                <a:solidFill>
                  <a:schemeClr val="accent2">
                    <a:lumMod val="75000"/>
                  </a:schemeClr>
                </a:solidFill>
              </a:rPr>
              <a:t> Request </a:t>
            </a:r>
            <a:r>
              <a:rPr lang="en-US" altLang="zh-TW" dirty="0">
                <a:solidFill>
                  <a:schemeClr val="accent2">
                    <a:lumMod val="75000"/>
                  </a:schemeClr>
                </a:solidFill>
              </a:rPr>
              <a:t>Play </a:t>
            </a:r>
            <a:r>
              <a:rPr lang="en-US" altLang="zh-TW" dirty="0" smtClean="0">
                <a:solidFill>
                  <a:schemeClr val="accent2">
                    <a:lumMod val="75000"/>
                  </a:schemeClr>
                </a:solidFill>
              </a:rPr>
              <a:t>Record File</a:t>
            </a:r>
            <a:endParaRPr lang="zh-TW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1" name="文字方塊 90"/>
          <p:cNvSpPr txBox="1"/>
          <p:nvPr/>
        </p:nvSpPr>
        <p:spPr>
          <a:xfrm>
            <a:off x="2444093" y="2819136"/>
            <a:ext cx="2549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要求傳送遊戲紀錄檔案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02708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藍芽封包格式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讀取韌體版號</a:t>
            </a:r>
            <a:r>
              <a:rPr lang="en-US" altLang="zh-TW" dirty="0" smtClean="0"/>
              <a:t>(read firmware version)</a:t>
            </a:r>
          </a:p>
          <a:p>
            <a:r>
              <a:rPr lang="zh-TW" altLang="en-US" dirty="0" smtClean="0"/>
              <a:t>回傳韌體版號</a:t>
            </a:r>
            <a:r>
              <a:rPr lang="en-US" altLang="zh-TW" dirty="0" smtClean="0"/>
              <a:t>(return firmware version)</a:t>
            </a:r>
          </a:p>
          <a:p>
            <a:r>
              <a:rPr lang="en-US" altLang="zh-TW" dirty="0" err="1" smtClean="0"/>
              <a:t>Json</a:t>
            </a:r>
            <a:r>
              <a:rPr lang="zh-TW" altLang="en-US" dirty="0" smtClean="0"/>
              <a:t>文本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json</a:t>
            </a:r>
            <a:r>
              <a:rPr lang="en-US" altLang="zh-TW" dirty="0" smtClean="0"/>
              <a:t> context)</a:t>
            </a:r>
          </a:p>
          <a:p>
            <a:r>
              <a:rPr lang="zh-TW" altLang="en-US" dirty="0" smtClean="0"/>
              <a:t>檔案片段</a:t>
            </a:r>
            <a:r>
              <a:rPr lang="en-US" altLang="zh-TW" dirty="0" smtClean="0"/>
              <a:t>(file segment)</a:t>
            </a:r>
          </a:p>
          <a:p>
            <a:r>
              <a:rPr lang="zh-TW" altLang="en-US" dirty="0" smtClean="0"/>
              <a:t>告知收到檔案片段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ack</a:t>
            </a:r>
            <a:r>
              <a:rPr lang="en-US" altLang="zh-TW" dirty="0" smtClean="0"/>
              <a:t> file segment)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093124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即時模式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92208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進入遊戲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7341573" y="571500"/>
            <a:ext cx="1512277" cy="448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4352192" y="571500"/>
            <a:ext cx="1512277" cy="448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4853355" y="611038"/>
            <a:ext cx="905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app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7539403" y="611038"/>
            <a:ext cx="905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電子琴</a:t>
            </a:r>
            <a:endParaRPr lang="zh-TW" altLang="en-US" dirty="0"/>
          </a:p>
        </p:txBody>
      </p:sp>
      <p:cxnSp>
        <p:nvCxnSpPr>
          <p:cNvPr id="8" name="直線接點 7"/>
          <p:cNvCxnSpPr/>
          <p:nvPr/>
        </p:nvCxnSpPr>
        <p:spPr>
          <a:xfrm>
            <a:off x="5108330" y="1027906"/>
            <a:ext cx="0" cy="56366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/>
        </p:nvCxnSpPr>
        <p:spPr>
          <a:xfrm>
            <a:off x="8097715" y="1027906"/>
            <a:ext cx="0" cy="56366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5009415" y="4696243"/>
            <a:ext cx="197829" cy="2575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3216883" y="4649977"/>
            <a:ext cx="2009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要求載入遊戲</a:t>
            </a:r>
            <a:endParaRPr lang="zh-TW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7998798" y="4696243"/>
            <a:ext cx="197829" cy="2575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" name="直線單箭頭接點 12"/>
          <p:cNvCxnSpPr/>
          <p:nvPr/>
        </p:nvCxnSpPr>
        <p:spPr>
          <a:xfrm>
            <a:off x="5244609" y="4825006"/>
            <a:ext cx="27168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 flipH="1">
            <a:off x="5207244" y="4892425"/>
            <a:ext cx="28904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5464417" y="4465311"/>
            <a:ext cx="273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>
                <a:solidFill>
                  <a:schemeClr val="accent1"/>
                </a:solidFill>
              </a:rPr>
              <a:t>Reuqest</a:t>
            </a:r>
            <a:r>
              <a:rPr lang="en-US" altLang="zh-TW" dirty="0" smtClean="0">
                <a:solidFill>
                  <a:schemeClr val="accent1"/>
                </a:solidFill>
              </a:rPr>
              <a:t> Load Game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5314388" y="4857919"/>
            <a:ext cx="2987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>
                <a:solidFill>
                  <a:schemeClr val="accent1"/>
                </a:solidFill>
              </a:rPr>
              <a:t>Ack</a:t>
            </a:r>
            <a:r>
              <a:rPr lang="en-US" altLang="zh-TW" dirty="0" smtClean="0">
                <a:solidFill>
                  <a:schemeClr val="accent1"/>
                </a:solidFill>
              </a:rPr>
              <a:t> Request Load Game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9" name="圓角矩形圖說文字 18"/>
          <p:cNvSpPr/>
          <p:nvPr/>
        </p:nvSpPr>
        <p:spPr>
          <a:xfrm>
            <a:off x="2266953" y="1487739"/>
            <a:ext cx="2202933" cy="836627"/>
          </a:xfrm>
          <a:prstGeom prst="wedgeRoundRectCallout">
            <a:avLst>
              <a:gd name="adj1" fmla="val 75003"/>
              <a:gd name="adj2" fmla="val -3379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文字方塊 19"/>
          <p:cNvSpPr txBox="1"/>
          <p:nvPr/>
        </p:nvSpPr>
        <p:spPr>
          <a:xfrm>
            <a:off x="2431530" y="1572878"/>
            <a:ext cx="18465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選定歌曲存在或下載完成後</a:t>
            </a:r>
            <a:endParaRPr lang="zh-TW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5009415" y="2440504"/>
            <a:ext cx="197829" cy="2575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文字方塊 21"/>
          <p:cNvSpPr txBox="1"/>
          <p:nvPr/>
        </p:nvSpPr>
        <p:spPr>
          <a:xfrm>
            <a:off x="3216883" y="2394238"/>
            <a:ext cx="2009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清</a:t>
            </a:r>
            <a:r>
              <a:rPr lang="zh-TW" altLang="en-US" dirty="0" smtClean="0"/>
              <a:t>除遊戲設定</a:t>
            </a:r>
            <a:endParaRPr lang="zh-TW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7998798" y="2440504"/>
            <a:ext cx="197829" cy="2575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4" name="直線單箭頭接點 23"/>
          <p:cNvCxnSpPr/>
          <p:nvPr/>
        </p:nvCxnSpPr>
        <p:spPr>
          <a:xfrm>
            <a:off x="5244609" y="2569267"/>
            <a:ext cx="27168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/>
          <p:nvPr/>
        </p:nvCxnSpPr>
        <p:spPr>
          <a:xfrm flipH="1">
            <a:off x="5207244" y="2636686"/>
            <a:ext cx="28904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/>
          <p:cNvSpPr txBox="1"/>
          <p:nvPr/>
        </p:nvSpPr>
        <p:spPr>
          <a:xfrm>
            <a:off x="5346823" y="2209572"/>
            <a:ext cx="273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Clear Game Configuration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5118766" y="2602180"/>
            <a:ext cx="2987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>
                <a:solidFill>
                  <a:schemeClr val="accent1"/>
                </a:solidFill>
              </a:rPr>
              <a:t>Ack</a:t>
            </a:r>
            <a:r>
              <a:rPr lang="en-US" altLang="zh-TW" dirty="0" smtClean="0">
                <a:solidFill>
                  <a:schemeClr val="accent1"/>
                </a:solidFill>
              </a:rPr>
              <a:t> Clear Game Configuration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5009415" y="3651001"/>
            <a:ext cx="197829" cy="2575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文字方塊 28"/>
          <p:cNvSpPr txBox="1"/>
          <p:nvPr/>
        </p:nvSpPr>
        <p:spPr>
          <a:xfrm>
            <a:off x="2866032" y="3604735"/>
            <a:ext cx="1633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寫入遊戲設定</a:t>
            </a:r>
            <a:endParaRPr lang="zh-TW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7998798" y="3651001"/>
            <a:ext cx="197829" cy="2575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1" name="直線單箭頭接點 30"/>
          <p:cNvCxnSpPr/>
          <p:nvPr/>
        </p:nvCxnSpPr>
        <p:spPr>
          <a:xfrm>
            <a:off x="5244609" y="3779764"/>
            <a:ext cx="27168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/>
          <p:nvPr/>
        </p:nvCxnSpPr>
        <p:spPr>
          <a:xfrm flipH="1">
            <a:off x="5207244" y="3847183"/>
            <a:ext cx="28904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字方塊 32"/>
          <p:cNvSpPr txBox="1"/>
          <p:nvPr/>
        </p:nvSpPr>
        <p:spPr>
          <a:xfrm>
            <a:off x="5346823" y="3420069"/>
            <a:ext cx="273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Write Game Configuration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5118765" y="3812677"/>
            <a:ext cx="3077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>
                <a:solidFill>
                  <a:schemeClr val="accent1"/>
                </a:solidFill>
              </a:rPr>
              <a:t>Ack</a:t>
            </a:r>
            <a:r>
              <a:rPr lang="en-US" altLang="zh-TW" dirty="0" smtClean="0">
                <a:solidFill>
                  <a:schemeClr val="accent1"/>
                </a:solidFill>
              </a:rPr>
              <a:t> Write Game Configuration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35" name="圓形箭號 34"/>
          <p:cNvSpPr/>
          <p:nvPr/>
        </p:nvSpPr>
        <p:spPr>
          <a:xfrm rot="17647633">
            <a:off x="4476702" y="3415701"/>
            <a:ext cx="774780" cy="774780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9077799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227500" y="5005466"/>
            <a:ext cx="2925908" cy="1729442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文字方塊 38"/>
          <p:cNvSpPr txBox="1"/>
          <p:nvPr/>
        </p:nvSpPr>
        <p:spPr>
          <a:xfrm>
            <a:off x="217065" y="4953785"/>
            <a:ext cx="30712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Modifiers:</a:t>
            </a:r>
          </a:p>
          <a:p>
            <a:r>
              <a:rPr lang="zh-TW" altLang="en-US" sz="1400" dirty="0" smtClean="0"/>
              <a:t>落下</a:t>
            </a:r>
            <a:r>
              <a:rPr lang="zh-TW" altLang="en-US" sz="1400" dirty="0"/>
              <a:t>速度</a:t>
            </a:r>
            <a:r>
              <a:rPr lang="en-US" altLang="zh-TW" sz="1400" dirty="0" smtClean="0"/>
              <a:t>:</a:t>
            </a:r>
            <a:r>
              <a:rPr lang="zh-TW" altLang="en-US" sz="1400" dirty="0" smtClean="0"/>
              <a:t> </a:t>
            </a:r>
            <a:r>
              <a:rPr lang="en-US" altLang="zh-TW" sz="1400" dirty="0" err="1" smtClean="0"/>
              <a:t>FallSpeedModifier</a:t>
            </a:r>
            <a:endParaRPr lang="en-US" altLang="zh-TW" sz="1400" dirty="0" smtClean="0"/>
          </a:p>
          <a:p>
            <a:r>
              <a:rPr lang="zh-TW" altLang="en-US" sz="1400" dirty="0" smtClean="0"/>
              <a:t>打擊線：</a:t>
            </a:r>
            <a:r>
              <a:rPr lang="en-US" altLang="zh-TW" sz="1400" dirty="0" err="1" smtClean="0"/>
              <a:t>WhiteKeyTargetLineModifier</a:t>
            </a:r>
            <a:endParaRPr lang="en-US" altLang="zh-TW" sz="1400" dirty="0"/>
          </a:p>
          <a:p>
            <a:endParaRPr lang="en-US" altLang="zh-TW" sz="1400" dirty="0"/>
          </a:p>
        </p:txBody>
      </p:sp>
      <p:sp>
        <p:nvSpPr>
          <p:cNvPr id="36" name="向右箭號 35"/>
          <p:cNvSpPr/>
          <p:nvPr/>
        </p:nvSpPr>
        <p:spPr>
          <a:xfrm>
            <a:off x="8196626" y="5693185"/>
            <a:ext cx="1626577" cy="545876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文字方塊 39"/>
          <p:cNvSpPr txBox="1"/>
          <p:nvPr/>
        </p:nvSpPr>
        <p:spPr>
          <a:xfrm>
            <a:off x="8308040" y="5781457"/>
            <a:ext cx="2009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遊戲開始</a:t>
            </a:r>
            <a:r>
              <a:rPr lang="en-US" altLang="zh-TW" dirty="0" smtClean="0"/>
              <a:t>…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915974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遊戲進行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7341573" y="571500"/>
            <a:ext cx="1512277" cy="448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4352192" y="571500"/>
            <a:ext cx="1512277" cy="448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4853355" y="611038"/>
            <a:ext cx="905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app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7539403" y="611038"/>
            <a:ext cx="905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電子琴</a:t>
            </a:r>
            <a:endParaRPr lang="zh-TW" altLang="en-US" dirty="0"/>
          </a:p>
        </p:txBody>
      </p:sp>
      <p:cxnSp>
        <p:nvCxnSpPr>
          <p:cNvPr id="8" name="直線接點 7"/>
          <p:cNvCxnSpPr/>
          <p:nvPr/>
        </p:nvCxnSpPr>
        <p:spPr>
          <a:xfrm>
            <a:off x="5108330" y="1027906"/>
            <a:ext cx="0" cy="56366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/>
        </p:nvCxnSpPr>
        <p:spPr>
          <a:xfrm>
            <a:off x="8097715" y="1027906"/>
            <a:ext cx="0" cy="56366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圓角矩形圖說文字 16"/>
          <p:cNvSpPr/>
          <p:nvPr/>
        </p:nvSpPr>
        <p:spPr>
          <a:xfrm>
            <a:off x="9736473" y="1019908"/>
            <a:ext cx="2363755" cy="836627"/>
          </a:xfrm>
          <a:prstGeom prst="wedgeRoundRectCallout">
            <a:avLst>
              <a:gd name="adj1" fmla="val -56146"/>
              <a:gd name="adj2" fmla="val 6604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方塊 17"/>
          <p:cNvSpPr txBox="1"/>
          <p:nvPr/>
        </p:nvSpPr>
        <p:spPr>
          <a:xfrm>
            <a:off x="9901049" y="1105047"/>
            <a:ext cx="21991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遊戲中發生的所有事情都會傳送到</a:t>
            </a:r>
            <a:r>
              <a:rPr lang="en-US" altLang="zh-TW" dirty="0" smtClean="0"/>
              <a:t>App</a:t>
            </a:r>
            <a:endParaRPr lang="zh-TW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5009415" y="1288557"/>
            <a:ext cx="197829" cy="2575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文字方塊 19"/>
          <p:cNvSpPr txBox="1"/>
          <p:nvPr/>
        </p:nvSpPr>
        <p:spPr>
          <a:xfrm>
            <a:off x="8348565" y="1242291"/>
            <a:ext cx="1282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遊戲開始</a:t>
            </a:r>
            <a:endParaRPr lang="zh-TW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7998798" y="1288557"/>
            <a:ext cx="197829" cy="2575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3" name="直線單箭頭接點 22"/>
          <p:cNvCxnSpPr/>
          <p:nvPr/>
        </p:nvCxnSpPr>
        <p:spPr>
          <a:xfrm flipH="1">
            <a:off x="5207244" y="1426957"/>
            <a:ext cx="28904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字方塊 24"/>
          <p:cNvSpPr txBox="1"/>
          <p:nvPr/>
        </p:nvSpPr>
        <p:spPr>
          <a:xfrm>
            <a:off x="5929179" y="1137373"/>
            <a:ext cx="1345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Start Game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5009415" y="1879237"/>
            <a:ext cx="197829" cy="2575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文字方塊 35"/>
          <p:cNvSpPr txBox="1"/>
          <p:nvPr/>
        </p:nvSpPr>
        <p:spPr>
          <a:xfrm>
            <a:off x="8348565" y="1832971"/>
            <a:ext cx="2738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遊戲事件</a:t>
            </a:r>
            <a:r>
              <a:rPr lang="en-US" altLang="zh-TW" dirty="0" smtClean="0"/>
              <a:t>…</a:t>
            </a:r>
            <a:endParaRPr lang="zh-TW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7998798" y="1879237"/>
            <a:ext cx="197829" cy="2575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8" name="直線單箭頭接點 37"/>
          <p:cNvCxnSpPr/>
          <p:nvPr/>
        </p:nvCxnSpPr>
        <p:spPr>
          <a:xfrm flipH="1">
            <a:off x="5207244" y="2017637"/>
            <a:ext cx="28904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字方塊 44"/>
          <p:cNvSpPr txBox="1"/>
          <p:nvPr/>
        </p:nvSpPr>
        <p:spPr>
          <a:xfrm>
            <a:off x="5845650" y="1673769"/>
            <a:ext cx="1875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Game Event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grpSp>
        <p:nvGrpSpPr>
          <p:cNvPr id="46" name="群組 45"/>
          <p:cNvGrpSpPr/>
          <p:nvPr/>
        </p:nvGrpSpPr>
        <p:grpSpPr>
          <a:xfrm>
            <a:off x="6625879" y="2052202"/>
            <a:ext cx="45719" cy="224789"/>
            <a:chOff x="1037492" y="2831123"/>
            <a:chExt cx="45719" cy="224789"/>
          </a:xfrm>
        </p:grpSpPr>
        <p:sp>
          <p:nvSpPr>
            <p:cNvPr id="47" name="橢圓 46"/>
            <p:cNvSpPr/>
            <p:nvPr/>
          </p:nvSpPr>
          <p:spPr>
            <a:xfrm>
              <a:off x="1037492" y="2831123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8" name="橢圓 47"/>
            <p:cNvSpPr/>
            <p:nvPr/>
          </p:nvSpPr>
          <p:spPr>
            <a:xfrm>
              <a:off x="1037492" y="2920658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9" name="橢圓 48"/>
            <p:cNvSpPr/>
            <p:nvPr/>
          </p:nvSpPr>
          <p:spPr>
            <a:xfrm>
              <a:off x="1037492" y="3010193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50" name="矩形 49"/>
          <p:cNvSpPr/>
          <p:nvPr/>
        </p:nvSpPr>
        <p:spPr>
          <a:xfrm>
            <a:off x="624254" y="2431526"/>
            <a:ext cx="11095892" cy="1177783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文字方塊 50"/>
          <p:cNvSpPr txBox="1"/>
          <p:nvPr/>
        </p:nvSpPr>
        <p:spPr>
          <a:xfrm>
            <a:off x="781501" y="2519361"/>
            <a:ext cx="28092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如果</a:t>
            </a:r>
            <a:r>
              <a:rPr lang="en-US" altLang="zh-TW" dirty="0" smtClean="0"/>
              <a:t>app</a:t>
            </a:r>
            <a:r>
              <a:rPr lang="zh-TW" altLang="en-US" dirty="0" smtClean="0"/>
              <a:t>要求退出</a:t>
            </a:r>
            <a:endParaRPr lang="en-US" altLang="zh-TW" dirty="0" smtClean="0"/>
          </a:p>
          <a:p>
            <a:r>
              <a:rPr lang="zh-TW" altLang="en-US" dirty="0" smtClean="0"/>
              <a:t>或重來或</a:t>
            </a:r>
            <a:r>
              <a:rPr lang="zh-TW" altLang="en-US" dirty="0"/>
              <a:t>暫停</a:t>
            </a:r>
          </a:p>
        </p:txBody>
      </p:sp>
      <p:sp>
        <p:nvSpPr>
          <p:cNvPr id="52" name="矩形 51"/>
          <p:cNvSpPr/>
          <p:nvPr/>
        </p:nvSpPr>
        <p:spPr>
          <a:xfrm>
            <a:off x="803168" y="2519361"/>
            <a:ext cx="1852109" cy="6463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矩形 52"/>
          <p:cNvSpPr/>
          <p:nvPr/>
        </p:nvSpPr>
        <p:spPr>
          <a:xfrm>
            <a:off x="5009415" y="3045059"/>
            <a:ext cx="197829" cy="2575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矩形 53"/>
          <p:cNvSpPr/>
          <p:nvPr/>
        </p:nvSpPr>
        <p:spPr>
          <a:xfrm>
            <a:off x="7998798" y="3045059"/>
            <a:ext cx="197829" cy="2575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5" name="直線單箭頭接點 54"/>
          <p:cNvCxnSpPr/>
          <p:nvPr/>
        </p:nvCxnSpPr>
        <p:spPr>
          <a:xfrm>
            <a:off x="5244609" y="3095869"/>
            <a:ext cx="27168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字方塊 55"/>
          <p:cNvSpPr txBox="1"/>
          <p:nvPr/>
        </p:nvSpPr>
        <p:spPr>
          <a:xfrm>
            <a:off x="5346823" y="2559594"/>
            <a:ext cx="27322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>
                <a:solidFill>
                  <a:schemeClr val="accent1"/>
                </a:solidFill>
              </a:rPr>
              <a:t>App Pause Game</a:t>
            </a:r>
            <a:r>
              <a:rPr lang="zh-TW" altLang="en-US" sz="1600" dirty="0" smtClean="0">
                <a:solidFill>
                  <a:schemeClr val="accent1"/>
                </a:solidFill>
              </a:rPr>
              <a:t>、</a:t>
            </a:r>
            <a:r>
              <a:rPr lang="en-US" altLang="zh-TW" sz="1600" dirty="0" smtClean="0">
                <a:solidFill>
                  <a:schemeClr val="accent1"/>
                </a:solidFill>
              </a:rPr>
              <a:t>App Quit Game</a:t>
            </a:r>
            <a:r>
              <a:rPr lang="zh-TW" altLang="en-US" sz="1600" dirty="0" smtClean="0">
                <a:solidFill>
                  <a:schemeClr val="accent1"/>
                </a:solidFill>
              </a:rPr>
              <a:t>、</a:t>
            </a:r>
            <a:r>
              <a:rPr lang="en-US" altLang="zh-TW" sz="1600" dirty="0" smtClean="0">
                <a:solidFill>
                  <a:schemeClr val="accent1"/>
                </a:solidFill>
              </a:rPr>
              <a:t>App Restart Game</a:t>
            </a:r>
            <a:endParaRPr lang="zh-TW" altLang="en-US" sz="1600" dirty="0">
              <a:solidFill>
                <a:schemeClr val="accent1"/>
              </a:solidFill>
            </a:endParaRPr>
          </a:p>
        </p:txBody>
      </p:sp>
      <p:cxnSp>
        <p:nvCxnSpPr>
          <p:cNvPr id="59" name="直線單箭頭接點 58"/>
          <p:cNvCxnSpPr/>
          <p:nvPr/>
        </p:nvCxnSpPr>
        <p:spPr>
          <a:xfrm flipH="1">
            <a:off x="5207244" y="3210114"/>
            <a:ext cx="28904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字方塊 59"/>
          <p:cNvSpPr txBox="1"/>
          <p:nvPr/>
        </p:nvSpPr>
        <p:spPr>
          <a:xfrm>
            <a:off x="6329476" y="3175991"/>
            <a:ext cx="12790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err="1" smtClean="0">
                <a:solidFill>
                  <a:schemeClr val="accent1"/>
                </a:solidFill>
              </a:rPr>
              <a:t>Ack</a:t>
            </a:r>
            <a:r>
              <a:rPr lang="en-US" altLang="zh-TW" sz="1600" dirty="0" smtClean="0">
                <a:solidFill>
                  <a:schemeClr val="accent1"/>
                </a:solidFill>
              </a:rPr>
              <a:t>…</a:t>
            </a:r>
            <a:endParaRPr lang="zh-TW" altLang="en-US" sz="1600" dirty="0">
              <a:solidFill>
                <a:schemeClr val="accent1"/>
              </a:solidFill>
            </a:endParaRPr>
          </a:p>
        </p:txBody>
      </p:sp>
      <p:sp>
        <p:nvSpPr>
          <p:cNvPr id="61" name="文字方塊 60"/>
          <p:cNvSpPr txBox="1"/>
          <p:nvPr/>
        </p:nvSpPr>
        <p:spPr>
          <a:xfrm>
            <a:off x="3384516" y="2981026"/>
            <a:ext cx="1633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app</a:t>
            </a:r>
            <a:r>
              <a:rPr lang="zh-TW" altLang="en-US" dirty="0" smtClean="0"/>
              <a:t>提出要求</a:t>
            </a:r>
            <a:endParaRPr lang="zh-TW" altLang="en-US" dirty="0"/>
          </a:p>
        </p:txBody>
      </p:sp>
      <p:sp>
        <p:nvSpPr>
          <p:cNvPr id="62" name="文字方塊 61"/>
          <p:cNvSpPr txBox="1"/>
          <p:nvPr/>
        </p:nvSpPr>
        <p:spPr>
          <a:xfrm>
            <a:off x="8317268" y="2981026"/>
            <a:ext cx="1633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遊戲做出反應</a:t>
            </a:r>
            <a:endParaRPr lang="zh-TW" altLang="en-US" dirty="0"/>
          </a:p>
        </p:txBody>
      </p:sp>
      <p:sp>
        <p:nvSpPr>
          <p:cNvPr id="63" name="圓角矩形圖說文字 62"/>
          <p:cNvSpPr/>
          <p:nvPr/>
        </p:nvSpPr>
        <p:spPr>
          <a:xfrm>
            <a:off x="2267185" y="3542218"/>
            <a:ext cx="2363755" cy="836627"/>
          </a:xfrm>
          <a:prstGeom prst="wedgeRoundRectCallout">
            <a:avLst>
              <a:gd name="adj1" fmla="val 35729"/>
              <a:gd name="adj2" fmla="val -6847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文字方塊 63"/>
          <p:cNvSpPr txBox="1"/>
          <p:nvPr/>
        </p:nvSpPr>
        <p:spPr>
          <a:xfrm>
            <a:off x="2267185" y="3627357"/>
            <a:ext cx="23637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如果要求結束遊戲，會直接回到選歌場景</a:t>
            </a:r>
            <a:endParaRPr lang="zh-TW" altLang="en-US" dirty="0"/>
          </a:p>
        </p:txBody>
      </p:sp>
      <p:sp>
        <p:nvSpPr>
          <p:cNvPr id="57" name="向右箭號 56"/>
          <p:cNvSpPr/>
          <p:nvPr/>
        </p:nvSpPr>
        <p:spPr>
          <a:xfrm>
            <a:off x="10508839" y="3077420"/>
            <a:ext cx="1626577" cy="545876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文字方塊 33"/>
          <p:cNvSpPr txBox="1"/>
          <p:nvPr/>
        </p:nvSpPr>
        <p:spPr>
          <a:xfrm>
            <a:off x="10597914" y="3165692"/>
            <a:ext cx="2009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回到選單</a:t>
            </a:r>
            <a:endParaRPr lang="zh-TW" altLang="en-US" dirty="0"/>
          </a:p>
        </p:txBody>
      </p:sp>
      <p:sp>
        <p:nvSpPr>
          <p:cNvPr id="58" name="圓角矩形圖說文字 57"/>
          <p:cNvSpPr/>
          <p:nvPr/>
        </p:nvSpPr>
        <p:spPr>
          <a:xfrm>
            <a:off x="8307505" y="4098290"/>
            <a:ext cx="2858726" cy="836627"/>
          </a:xfrm>
          <a:prstGeom prst="wedgeRoundRectCallout">
            <a:avLst>
              <a:gd name="adj1" fmla="val -50610"/>
              <a:gd name="adj2" fmla="val 9547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文字方塊 64"/>
          <p:cNvSpPr txBox="1"/>
          <p:nvPr/>
        </p:nvSpPr>
        <p:spPr>
          <a:xfrm>
            <a:off x="8472081" y="4183429"/>
            <a:ext cx="26150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即時模式不會自動結束，也不會有遊戲結算畫面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432356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錄音模式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4018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進入遊戲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7341573" y="571500"/>
            <a:ext cx="1512277" cy="448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4352192" y="571500"/>
            <a:ext cx="1512277" cy="448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4853355" y="611038"/>
            <a:ext cx="905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app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7539403" y="611038"/>
            <a:ext cx="905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電子琴</a:t>
            </a:r>
            <a:endParaRPr lang="zh-TW" altLang="en-US" dirty="0"/>
          </a:p>
        </p:txBody>
      </p:sp>
      <p:cxnSp>
        <p:nvCxnSpPr>
          <p:cNvPr id="8" name="直線接點 7"/>
          <p:cNvCxnSpPr/>
          <p:nvPr/>
        </p:nvCxnSpPr>
        <p:spPr>
          <a:xfrm>
            <a:off x="5108330" y="1027906"/>
            <a:ext cx="0" cy="56366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/>
        </p:nvCxnSpPr>
        <p:spPr>
          <a:xfrm>
            <a:off x="8097715" y="1027906"/>
            <a:ext cx="0" cy="56366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5009415" y="4696243"/>
            <a:ext cx="197829" cy="2575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3216883" y="4649977"/>
            <a:ext cx="2009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要求載入遊戲</a:t>
            </a:r>
            <a:endParaRPr lang="zh-TW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7998798" y="4696243"/>
            <a:ext cx="197829" cy="2575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" name="直線單箭頭接點 12"/>
          <p:cNvCxnSpPr/>
          <p:nvPr/>
        </p:nvCxnSpPr>
        <p:spPr>
          <a:xfrm>
            <a:off x="5244609" y="4825006"/>
            <a:ext cx="27168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 flipH="1">
            <a:off x="5207244" y="4892425"/>
            <a:ext cx="28904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5464417" y="4465311"/>
            <a:ext cx="273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>
                <a:solidFill>
                  <a:schemeClr val="accent1"/>
                </a:solidFill>
              </a:rPr>
              <a:t>Reuqest</a:t>
            </a:r>
            <a:r>
              <a:rPr lang="en-US" altLang="zh-TW" dirty="0" smtClean="0">
                <a:solidFill>
                  <a:schemeClr val="accent1"/>
                </a:solidFill>
              </a:rPr>
              <a:t> Load Game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5314388" y="4857919"/>
            <a:ext cx="2987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>
                <a:solidFill>
                  <a:schemeClr val="accent1"/>
                </a:solidFill>
              </a:rPr>
              <a:t>Ack</a:t>
            </a:r>
            <a:r>
              <a:rPr lang="en-US" altLang="zh-TW" dirty="0" smtClean="0">
                <a:solidFill>
                  <a:schemeClr val="accent1"/>
                </a:solidFill>
              </a:rPr>
              <a:t> Request Load Game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9" name="圓角矩形圖說文字 18"/>
          <p:cNvSpPr/>
          <p:nvPr/>
        </p:nvSpPr>
        <p:spPr>
          <a:xfrm>
            <a:off x="2266953" y="1487739"/>
            <a:ext cx="2202933" cy="836627"/>
          </a:xfrm>
          <a:prstGeom prst="wedgeRoundRectCallout">
            <a:avLst>
              <a:gd name="adj1" fmla="val 75003"/>
              <a:gd name="adj2" fmla="val -3379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文字方塊 19"/>
          <p:cNvSpPr txBox="1"/>
          <p:nvPr/>
        </p:nvSpPr>
        <p:spPr>
          <a:xfrm>
            <a:off x="2431530" y="1572878"/>
            <a:ext cx="18465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選定歌曲存在或下載完成後</a:t>
            </a:r>
            <a:endParaRPr lang="zh-TW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5009415" y="2440504"/>
            <a:ext cx="197829" cy="2575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文字方塊 21"/>
          <p:cNvSpPr txBox="1"/>
          <p:nvPr/>
        </p:nvSpPr>
        <p:spPr>
          <a:xfrm>
            <a:off x="3216883" y="2394238"/>
            <a:ext cx="2009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清</a:t>
            </a:r>
            <a:r>
              <a:rPr lang="zh-TW" altLang="en-US" dirty="0" smtClean="0"/>
              <a:t>除遊戲設定</a:t>
            </a:r>
            <a:endParaRPr lang="zh-TW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7998798" y="2440504"/>
            <a:ext cx="197829" cy="2575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4" name="直線單箭頭接點 23"/>
          <p:cNvCxnSpPr/>
          <p:nvPr/>
        </p:nvCxnSpPr>
        <p:spPr>
          <a:xfrm>
            <a:off x="5244609" y="2569267"/>
            <a:ext cx="27168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/>
          <p:nvPr/>
        </p:nvCxnSpPr>
        <p:spPr>
          <a:xfrm flipH="1">
            <a:off x="5207244" y="2636686"/>
            <a:ext cx="28904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/>
          <p:cNvSpPr txBox="1"/>
          <p:nvPr/>
        </p:nvSpPr>
        <p:spPr>
          <a:xfrm>
            <a:off x="5346823" y="2209572"/>
            <a:ext cx="273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Clear Game Configuration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5118766" y="2602180"/>
            <a:ext cx="2987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>
                <a:solidFill>
                  <a:schemeClr val="accent1"/>
                </a:solidFill>
              </a:rPr>
              <a:t>Ack</a:t>
            </a:r>
            <a:r>
              <a:rPr lang="en-US" altLang="zh-TW" dirty="0" smtClean="0">
                <a:solidFill>
                  <a:schemeClr val="accent1"/>
                </a:solidFill>
              </a:rPr>
              <a:t> Clear Game Configuration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227500" y="5005466"/>
            <a:ext cx="2925908" cy="1729442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文字方塊 38"/>
          <p:cNvSpPr txBox="1"/>
          <p:nvPr/>
        </p:nvSpPr>
        <p:spPr>
          <a:xfrm>
            <a:off x="217065" y="4953785"/>
            <a:ext cx="30712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/>
              <a:t>無</a:t>
            </a:r>
            <a:r>
              <a:rPr lang="en-US" altLang="zh-TW" sz="1400" dirty="0" smtClean="0"/>
              <a:t>modifier</a:t>
            </a:r>
            <a:endParaRPr lang="zh-TW" altLang="en-US" sz="1400" dirty="0"/>
          </a:p>
        </p:txBody>
      </p:sp>
      <p:sp>
        <p:nvSpPr>
          <p:cNvPr id="36" name="向右箭號 35"/>
          <p:cNvSpPr/>
          <p:nvPr/>
        </p:nvSpPr>
        <p:spPr>
          <a:xfrm>
            <a:off x="8196626" y="5693185"/>
            <a:ext cx="1626577" cy="545876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文字方塊 39"/>
          <p:cNvSpPr txBox="1"/>
          <p:nvPr/>
        </p:nvSpPr>
        <p:spPr>
          <a:xfrm>
            <a:off x="8308040" y="5781457"/>
            <a:ext cx="2009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遊戲開始</a:t>
            </a:r>
            <a:r>
              <a:rPr lang="en-US" altLang="zh-TW" dirty="0" smtClean="0"/>
              <a:t>…</a:t>
            </a:r>
            <a:endParaRPr lang="zh-TW" altLang="en-US" dirty="0"/>
          </a:p>
        </p:txBody>
      </p:sp>
      <p:sp>
        <p:nvSpPr>
          <p:cNvPr id="37" name="圓角矩形圖說文字 36"/>
          <p:cNvSpPr/>
          <p:nvPr/>
        </p:nvSpPr>
        <p:spPr>
          <a:xfrm>
            <a:off x="3015762" y="3483480"/>
            <a:ext cx="1454124" cy="836627"/>
          </a:xfrm>
          <a:prstGeom prst="wedgeRoundRectCallout">
            <a:avLst>
              <a:gd name="adj1" fmla="val 75003"/>
              <a:gd name="adj2" fmla="val -3379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文字方塊 40"/>
          <p:cNvSpPr txBox="1"/>
          <p:nvPr/>
        </p:nvSpPr>
        <p:spPr>
          <a:xfrm>
            <a:off x="3162200" y="3568619"/>
            <a:ext cx="12084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不能選擇</a:t>
            </a:r>
            <a:r>
              <a:rPr lang="en-US" altLang="zh-TW" dirty="0" smtClean="0"/>
              <a:t>modifier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126576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遊戲進行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7341573" y="571500"/>
            <a:ext cx="1512277" cy="448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4352192" y="571500"/>
            <a:ext cx="1512277" cy="448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4853355" y="611038"/>
            <a:ext cx="905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app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7539403" y="611038"/>
            <a:ext cx="905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電子琴</a:t>
            </a:r>
            <a:endParaRPr lang="zh-TW" altLang="en-US" dirty="0"/>
          </a:p>
        </p:txBody>
      </p:sp>
      <p:cxnSp>
        <p:nvCxnSpPr>
          <p:cNvPr id="8" name="直線接點 7"/>
          <p:cNvCxnSpPr/>
          <p:nvPr/>
        </p:nvCxnSpPr>
        <p:spPr>
          <a:xfrm>
            <a:off x="5108330" y="1027906"/>
            <a:ext cx="0" cy="56366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/>
        </p:nvCxnSpPr>
        <p:spPr>
          <a:xfrm>
            <a:off x="8097715" y="1027906"/>
            <a:ext cx="0" cy="56366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5009415" y="4485546"/>
            <a:ext cx="197829" cy="2575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8338274" y="4429651"/>
            <a:ext cx="2009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App</a:t>
            </a:r>
            <a:r>
              <a:rPr lang="zh-TW" altLang="en-US" dirty="0" smtClean="0"/>
              <a:t>結束遊戲</a:t>
            </a:r>
            <a:endParaRPr lang="zh-TW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7998798" y="4485546"/>
            <a:ext cx="197829" cy="2575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" name="直線單箭頭接點 12"/>
          <p:cNvCxnSpPr/>
          <p:nvPr/>
        </p:nvCxnSpPr>
        <p:spPr>
          <a:xfrm>
            <a:off x="5244609" y="4667063"/>
            <a:ext cx="27168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 flipH="1">
            <a:off x="5207244" y="4549926"/>
            <a:ext cx="28904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5618057" y="4165481"/>
            <a:ext cx="2812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App </a:t>
            </a:r>
            <a:r>
              <a:rPr lang="en-US" altLang="zh-TW" dirty="0" smtClean="0">
                <a:solidFill>
                  <a:schemeClr val="accent1"/>
                </a:solidFill>
              </a:rPr>
              <a:t>Complete Game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5244609" y="4629312"/>
            <a:ext cx="3128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>
                <a:solidFill>
                  <a:schemeClr val="accent1"/>
                </a:solidFill>
              </a:rPr>
              <a:t>Ack</a:t>
            </a:r>
            <a:r>
              <a:rPr lang="en-US" altLang="zh-TW" dirty="0" smtClean="0">
                <a:solidFill>
                  <a:schemeClr val="accent1"/>
                </a:solidFill>
              </a:rPr>
              <a:t> </a:t>
            </a:r>
            <a:r>
              <a:rPr lang="en-US" altLang="zh-TW" dirty="0" smtClean="0">
                <a:solidFill>
                  <a:schemeClr val="accent1"/>
                </a:solidFill>
              </a:rPr>
              <a:t>App </a:t>
            </a:r>
            <a:r>
              <a:rPr lang="en-US" altLang="zh-TW" dirty="0" smtClean="0">
                <a:solidFill>
                  <a:schemeClr val="accent1"/>
                </a:solidFill>
              </a:rPr>
              <a:t>Complete Game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7" name="圓角矩形圖說文字 16"/>
          <p:cNvSpPr/>
          <p:nvPr/>
        </p:nvSpPr>
        <p:spPr>
          <a:xfrm>
            <a:off x="9736473" y="1019908"/>
            <a:ext cx="2363755" cy="836627"/>
          </a:xfrm>
          <a:prstGeom prst="wedgeRoundRectCallout">
            <a:avLst>
              <a:gd name="adj1" fmla="val -56146"/>
              <a:gd name="adj2" fmla="val 6604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方塊 17"/>
          <p:cNvSpPr txBox="1"/>
          <p:nvPr/>
        </p:nvSpPr>
        <p:spPr>
          <a:xfrm>
            <a:off x="9901049" y="1105047"/>
            <a:ext cx="21991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遊戲中發生的所有事情都會傳送到</a:t>
            </a:r>
            <a:r>
              <a:rPr lang="en-US" altLang="zh-TW" dirty="0" smtClean="0"/>
              <a:t>App</a:t>
            </a:r>
            <a:endParaRPr lang="zh-TW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5009415" y="1288557"/>
            <a:ext cx="197829" cy="2575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文字方塊 19"/>
          <p:cNvSpPr txBox="1"/>
          <p:nvPr/>
        </p:nvSpPr>
        <p:spPr>
          <a:xfrm>
            <a:off x="8348565" y="1242291"/>
            <a:ext cx="1282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遊戲開始</a:t>
            </a:r>
            <a:endParaRPr lang="zh-TW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7998798" y="1288557"/>
            <a:ext cx="197829" cy="2575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3" name="直線單箭頭接點 22"/>
          <p:cNvCxnSpPr/>
          <p:nvPr/>
        </p:nvCxnSpPr>
        <p:spPr>
          <a:xfrm flipH="1">
            <a:off x="5207244" y="1426957"/>
            <a:ext cx="28904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字方塊 24"/>
          <p:cNvSpPr txBox="1"/>
          <p:nvPr/>
        </p:nvSpPr>
        <p:spPr>
          <a:xfrm>
            <a:off x="5929179" y="1137373"/>
            <a:ext cx="1345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Start Game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5009415" y="1879237"/>
            <a:ext cx="197829" cy="2575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文字方塊 35"/>
          <p:cNvSpPr txBox="1"/>
          <p:nvPr/>
        </p:nvSpPr>
        <p:spPr>
          <a:xfrm>
            <a:off x="8348565" y="1832971"/>
            <a:ext cx="2738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遊戲事件</a:t>
            </a:r>
            <a:r>
              <a:rPr lang="en-US" altLang="zh-TW" dirty="0" smtClean="0"/>
              <a:t>…</a:t>
            </a:r>
            <a:endParaRPr lang="zh-TW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7998798" y="1879237"/>
            <a:ext cx="197829" cy="2575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8" name="直線單箭頭接點 37"/>
          <p:cNvCxnSpPr/>
          <p:nvPr/>
        </p:nvCxnSpPr>
        <p:spPr>
          <a:xfrm flipH="1">
            <a:off x="5207244" y="2017637"/>
            <a:ext cx="28904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字方塊 44"/>
          <p:cNvSpPr txBox="1"/>
          <p:nvPr/>
        </p:nvSpPr>
        <p:spPr>
          <a:xfrm>
            <a:off x="5845650" y="1673769"/>
            <a:ext cx="1875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Game Event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grpSp>
        <p:nvGrpSpPr>
          <p:cNvPr id="46" name="群組 45"/>
          <p:cNvGrpSpPr/>
          <p:nvPr/>
        </p:nvGrpSpPr>
        <p:grpSpPr>
          <a:xfrm>
            <a:off x="6625879" y="2052202"/>
            <a:ext cx="45719" cy="224789"/>
            <a:chOff x="1037492" y="2831123"/>
            <a:chExt cx="45719" cy="224789"/>
          </a:xfrm>
        </p:grpSpPr>
        <p:sp>
          <p:nvSpPr>
            <p:cNvPr id="47" name="橢圓 46"/>
            <p:cNvSpPr/>
            <p:nvPr/>
          </p:nvSpPr>
          <p:spPr>
            <a:xfrm>
              <a:off x="1037492" y="2831123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8" name="橢圓 47"/>
            <p:cNvSpPr/>
            <p:nvPr/>
          </p:nvSpPr>
          <p:spPr>
            <a:xfrm>
              <a:off x="1037492" y="2920658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9" name="橢圓 48"/>
            <p:cNvSpPr/>
            <p:nvPr/>
          </p:nvSpPr>
          <p:spPr>
            <a:xfrm>
              <a:off x="1037492" y="3010193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50" name="矩形 49"/>
          <p:cNvSpPr/>
          <p:nvPr/>
        </p:nvSpPr>
        <p:spPr>
          <a:xfrm>
            <a:off x="624254" y="2431526"/>
            <a:ext cx="11095892" cy="1177783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文字方塊 50"/>
          <p:cNvSpPr txBox="1"/>
          <p:nvPr/>
        </p:nvSpPr>
        <p:spPr>
          <a:xfrm>
            <a:off x="781501" y="2519361"/>
            <a:ext cx="28092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如果</a:t>
            </a:r>
            <a:r>
              <a:rPr lang="en-US" altLang="zh-TW" dirty="0" smtClean="0"/>
              <a:t>app</a:t>
            </a:r>
            <a:r>
              <a:rPr lang="zh-TW" altLang="en-US" dirty="0" smtClean="0"/>
              <a:t>要求退出</a:t>
            </a:r>
            <a:endParaRPr lang="en-US" altLang="zh-TW" dirty="0" smtClean="0"/>
          </a:p>
          <a:p>
            <a:r>
              <a:rPr lang="zh-TW" altLang="en-US" dirty="0" smtClean="0"/>
              <a:t>或重來或</a:t>
            </a:r>
            <a:r>
              <a:rPr lang="zh-TW" altLang="en-US" dirty="0"/>
              <a:t>暫停</a:t>
            </a:r>
          </a:p>
        </p:txBody>
      </p:sp>
      <p:sp>
        <p:nvSpPr>
          <p:cNvPr id="52" name="矩形 51"/>
          <p:cNvSpPr/>
          <p:nvPr/>
        </p:nvSpPr>
        <p:spPr>
          <a:xfrm>
            <a:off x="803168" y="2519361"/>
            <a:ext cx="1852109" cy="6463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矩形 52"/>
          <p:cNvSpPr/>
          <p:nvPr/>
        </p:nvSpPr>
        <p:spPr>
          <a:xfrm>
            <a:off x="5009415" y="3045059"/>
            <a:ext cx="197829" cy="2575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矩形 53"/>
          <p:cNvSpPr/>
          <p:nvPr/>
        </p:nvSpPr>
        <p:spPr>
          <a:xfrm>
            <a:off x="7998798" y="3045059"/>
            <a:ext cx="197829" cy="2575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5" name="直線單箭頭接點 54"/>
          <p:cNvCxnSpPr/>
          <p:nvPr/>
        </p:nvCxnSpPr>
        <p:spPr>
          <a:xfrm>
            <a:off x="5244609" y="3095869"/>
            <a:ext cx="27168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字方塊 55"/>
          <p:cNvSpPr txBox="1"/>
          <p:nvPr/>
        </p:nvSpPr>
        <p:spPr>
          <a:xfrm>
            <a:off x="5346823" y="2559594"/>
            <a:ext cx="27322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>
                <a:solidFill>
                  <a:schemeClr val="accent1"/>
                </a:solidFill>
              </a:rPr>
              <a:t>App Pause Game</a:t>
            </a:r>
            <a:r>
              <a:rPr lang="zh-TW" altLang="en-US" sz="1600" dirty="0" smtClean="0">
                <a:solidFill>
                  <a:schemeClr val="accent1"/>
                </a:solidFill>
              </a:rPr>
              <a:t>、</a:t>
            </a:r>
            <a:r>
              <a:rPr lang="en-US" altLang="zh-TW" sz="1600" dirty="0" smtClean="0">
                <a:solidFill>
                  <a:schemeClr val="accent1"/>
                </a:solidFill>
              </a:rPr>
              <a:t>App Quit Game</a:t>
            </a:r>
            <a:r>
              <a:rPr lang="zh-TW" altLang="en-US" sz="1600" dirty="0" smtClean="0">
                <a:solidFill>
                  <a:schemeClr val="accent1"/>
                </a:solidFill>
              </a:rPr>
              <a:t>、</a:t>
            </a:r>
            <a:r>
              <a:rPr lang="en-US" altLang="zh-TW" sz="1600" dirty="0" smtClean="0">
                <a:solidFill>
                  <a:schemeClr val="accent1"/>
                </a:solidFill>
              </a:rPr>
              <a:t>App Restart Game</a:t>
            </a:r>
            <a:endParaRPr lang="zh-TW" altLang="en-US" sz="1600" dirty="0">
              <a:solidFill>
                <a:schemeClr val="accent1"/>
              </a:solidFill>
            </a:endParaRPr>
          </a:p>
        </p:txBody>
      </p:sp>
      <p:cxnSp>
        <p:nvCxnSpPr>
          <p:cNvPr id="59" name="直線單箭頭接點 58"/>
          <p:cNvCxnSpPr/>
          <p:nvPr/>
        </p:nvCxnSpPr>
        <p:spPr>
          <a:xfrm flipH="1">
            <a:off x="5207244" y="3210114"/>
            <a:ext cx="28904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字方塊 59"/>
          <p:cNvSpPr txBox="1"/>
          <p:nvPr/>
        </p:nvSpPr>
        <p:spPr>
          <a:xfrm>
            <a:off x="6329476" y="3175991"/>
            <a:ext cx="12790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err="1" smtClean="0">
                <a:solidFill>
                  <a:schemeClr val="accent1"/>
                </a:solidFill>
              </a:rPr>
              <a:t>Ack</a:t>
            </a:r>
            <a:r>
              <a:rPr lang="en-US" altLang="zh-TW" sz="1600" dirty="0" smtClean="0">
                <a:solidFill>
                  <a:schemeClr val="accent1"/>
                </a:solidFill>
              </a:rPr>
              <a:t>…</a:t>
            </a:r>
            <a:endParaRPr lang="zh-TW" altLang="en-US" sz="1600" dirty="0">
              <a:solidFill>
                <a:schemeClr val="accent1"/>
              </a:solidFill>
            </a:endParaRPr>
          </a:p>
        </p:txBody>
      </p:sp>
      <p:sp>
        <p:nvSpPr>
          <p:cNvPr id="61" name="文字方塊 60"/>
          <p:cNvSpPr txBox="1"/>
          <p:nvPr/>
        </p:nvSpPr>
        <p:spPr>
          <a:xfrm>
            <a:off x="3384516" y="2981026"/>
            <a:ext cx="1633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app</a:t>
            </a:r>
            <a:r>
              <a:rPr lang="zh-TW" altLang="en-US" dirty="0" smtClean="0"/>
              <a:t>提出要求</a:t>
            </a:r>
            <a:endParaRPr lang="zh-TW" altLang="en-US" dirty="0"/>
          </a:p>
        </p:txBody>
      </p:sp>
      <p:sp>
        <p:nvSpPr>
          <p:cNvPr id="62" name="文字方塊 61"/>
          <p:cNvSpPr txBox="1"/>
          <p:nvPr/>
        </p:nvSpPr>
        <p:spPr>
          <a:xfrm>
            <a:off x="8317268" y="2981026"/>
            <a:ext cx="1633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遊戲做出反應</a:t>
            </a:r>
            <a:endParaRPr lang="zh-TW" altLang="en-US" dirty="0"/>
          </a:p>
        </p:txBody>
      </p:sp>
      <p:sp>
        <p:nvSpPr>
          <p:cNvPr id="63" name="圓角矩形圖說文字 62"/>
          <p:cNvSpPr/>
          <p:nvPr/>
        </p:nvSpPr>
        <p:spPr>
          <a:xfrm>
            <a:off x="2267185" y="3542218"/>
            <a:ext cx="2363755" cy="836627"/>
          </a:xfrm>
          <a:prstGeom prst="wedgeRoundRectCallout">
            <a:avLst>
              <a:gd name="adj1" fmla="val 35729"/>
              <a:gd name="adj2" fmla="val -6847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文字方塊 63"/>
          <p:cNvSpPr txBox="1"/>
          <p:nvPr/>
        </p:nvSpPr>
        <p:spPr>
          <a:xfrm>
            <a:off x="2267185" y="3627357"/>
            <a:ext cx="23637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如果要求結束遊戲，會直接回到選歌場景</a:t>
            </a:r>
            <a:endParaRPr lang="zh-TW" altLang="en-US" dirty="0"/>
          </a:p>
        </p:txBody>
      </p:sp>
      <p:sp>
        <p:nvSpPr>
          <p:cNvPr id="57" name="向右箭號 56"/>
          <p:cNvSpPr/>
          <p:nvPr/>
        </p:nvSpPr>
        <p:spPr>
          <a:xfrm>
            <a:off x="8107552" y="6265797"/>
            <a:ext cx="1626577" cy="545876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文字方塊 33"/>
          <p:cNvSpPr txBox="1"/>
          <p:nvPr/>
        </p:nvSpPr>
        <p:spPr>
          <a:xfrm>
            <a:off x="8196627" y="6354069"/>
            <a:ext cx="2009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遊戲結算</a:t>
            </a:r>
            <a:r>
              <a:rPr lang="en-US" altLang="zh-TW" dirty="0" smtClean="0"/>
              <a:t>…</a:t>
            </a:r>
            <a:endParaRPr lang="zh-TW" altLang="en-US" dirty="0"/>
          </a:p>
        </p:txBody>
      </p:sp>
      <p:sp>
        <p:nvSpPr>
          <p:cNvPr id="58" name="圓角矩形圖說文字 57"/>
          <p:cNvSpPr/>
          <p:nvPr/>
        </p:nvSpPr>
        <p:spPr>
          <a:xfrm>
            <a:off x="9691320" y="4656794"/>
            <a:ext cx="2408908" cy="1609003"/>
          </a:xfrm>
          <a:prstGeom prst="wedgeRoundRectCallout">
            <a:avLst>
              <a:gd name="adj1" fmla="val -45359"/>
              <a:gd name="adj2" fmla="val -5670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文字方塊 64"/>
          <p:cNvSpPr txBox="1"/>
          <p:nvPr/>
        </p:nvSpPr>
        <p:spPr>
          <a:xfrm>
            <a:off x="9691320" y="4741933"/>
            <a:ext cx="25006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Complete game</a:t>
            </a:r>
            <a:r>
              <a:rPr lang="zh-TW" altLang="en-US" dirty="0" smtClean="0"/>
              <a:t>和</a:t>
            </a:r>
            <a:r>
              <a:rPr lang="en-US" altLang="zh-TW" dirty="0" smtClean="0"/>
              <a:t>quit game</a:t>
            </a:r>
            <a:r>
              <a:rPr lang="zh-TW" altLang="en-US" dirty="0" smtClean="0"/>
              <a:t>不同，</a:t>
            </a:r>
            <a:r>
              <a:rPr lang="en-US" altLang="zh-TW" dirty="0" smtClean="0"/>
              <a:t>Complete game</a:t>
            </a:r>
            <a:r>
              <a:rPr lang="zh-TW" altLang="en-US" dirty="0" smtClean="0"/>
              <a:t>會繼續跑到遊戲結算場景，</a:t>
            </a:r>
            <a:r>
              <a:rPr lang="en-US" altLang="zh-TW" dirty="0" smtClean="0"/>
              <a:t>quit game</a:t>
            </a:r>
            <a:r>
              <a:rPr lang="zh-TW" altLang="en-US" dirty="0" smtClean="0"/>
              <a:t>則會直接回到選歌場景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728646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向右箭號 2"/>
          <p:cNvSpPr/>
          <p:nvPr/>
        </p:nvSpPr>
        <p:spPr>
          <a:xfrm>
            <a:off x="8355936" y="6438973"/>
            <a:ext cx="1626577" cy="545876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遊戲</a:t>
            </a:r>
            <a:r>
              <a:rPr lang="zh-TW" altLang="en-US" dirty="0" smtClean="0"/>
              <a:t>結算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7341573" y="571500"/>
            <a:ext cx="1512277" cy="448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4352192" y="571500"/>
            <a:ext cx="1512277" cy="448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4853355" y="611038"/>
            <a:ext cx="905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app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7539403" y="611038"/>
            <a:ext cx="905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電子琴</a:t>
            </a:r>
            <a:endParaRPr lang="zh-TW" altLang="en-US" dirty="0"/>
          </a:p>
        </p:txBody>
      </p:sp>
      <p:cxnSp>
        <p:nvCxnSpPr>
          <p:cNvPr id="8" name="直線接點 7"/>
          <p:cNvCxnSpPr/>
          <p:nvPr/>
        </p:nvCxnSpPr>
        <p:spPr>
          <a:xfrm>
            <a:off x="5108330" y="1027906"/>
            <a:ext cx="0" cy="56366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/>
        </p:nvCxnSpPr>
        <p:spPr>
          <a:xfrm>
            <a:off x="8097715" y="1027906"/>
            <a:ext cx="0" cy="56366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5009415" y="1362198"/>
            <a:ext cx="197829" cy="2575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矩形 37"/>
          <p:cNvSpPr/>
          <p:nvPr/>
        </p:nvSpPr>
        <p:spPr>
          <a:xfrm>
            <a:off x="7998798" y="1362198"/>
            <a:ext cx="197829" cy="2575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9" name="直線單箭頭接點 38"/>
          <p:cNvCxnSpPr/>
          <p:nvPr/>
        </p:nvCxnSpPr>
        <p:spPr>
          <a:xfrm>
            <a:off x="5244609" y="1543715"/>
            <a:ext cx="27168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/>
          <p:cNvCxnSpPr/>
          <p:nvPr/>
        </p:nvCxnSpPr>
        <p:spPr>
          <a:xfrm flipH="1">
            <a:off x="5207244" y="1426578"/>
            <a:ext cx="28904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字方塊 40"/>
          <p:cNvSpPr txBox="1"/>
          <p:nvPr/>
        </p:nvSpPr>
        <p:spPr>
          <a:xfrm>
            <a:off x="5845650" y="1042133"/>
            <a:ext cx="1814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Final Score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5702402" y="1505964"/>
            <a:ext cx="1948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>
                <a:solidFill>
                  <a:schemeClr val="accent1"/>
                </a:solidFill>
              </a:rPr>
              <a:t>Ack</a:t>
            </a:r>
            <a:r>
              <a:rPr lang="en-US" altLang="zh-TW" dirty="0" smtClean="0">
                <a:solidFill>
                  <a:schemeClr val="accent1"/>
                </a:solidFill>
              </a:rPr>
              <a:t> Final Score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43" name="文字方塊 42"/>
          <p:cNvSpPr txBox="1"/>
          <p:nvPr/>
        </p:nvSpPr>
        <p:spPr>
          <a:xfrm>
            <a:off x="8317268" y="1300227"/>
            <a:ext cx="1633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回傳總分</a:t>
            </a:r>
            <a:endParaRPr lang="zh-TW" altLang="en-US" dirty="0"/>
          </a:p>
        </p:txBody>
      </p:sp>
      <p:sp>
        <p:nvSpPr>
          <p:cNvPr id="44" name="矩形 43"/>
          <p:cNvSpPr/>
          <p:nvPr/>
        </p:nvSpPr>
        <p:spPr>
          <a:xfrm>
            <a:off x="5009415" y="2065822"/>
            <a:ext cx="197829" cy="2575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矩形 44"/>
          <p:cNvSpPr/>
          <p:nvPr/>
        </p:nvSpPr>
        <p:spPr>
          <a:xfrm>
            <a:off x="7998798" y="2065822"/>
            <a:ext cx="197829" cy="2575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6" name="直線單箭頭接點 45"/>
          <p:cNvCxnSpPr/>
          <p:nvPr/>
        </p:nvCxnSpPr>
        <p:spPr>
          <a:xfrm>
            <a:off x="5244609" y="2247339"/>
            <a:ext cx="27168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/>
          <p:cNvCxnSpPr/>
          <p:nvPr/>
        </p:nvCxnSpPr>
        <p:spPr>
          <a:xfrm flipH="1">
            <a:off x="5207244" y="2130202"/>
            <a:ext cx="28904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字方塊 47"/>
          <p:cNvSpPr txBox="1"/>
          <p:nvPr/>
        </p:nvSpPr>
        <p:spPr>
          <a:xfrm>
            <a:off x="5758964" y="1745757"/>
            <a:ext cx="1901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Play Record Data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49" name="文字方塊 48"/>
          <p:cNvSpPr txBox="1"/>
          <p:nvPr/>
        </p:nvSpPr>
        <p:spPr>
          <a:xfrm>
            <a:off x="5445736" y="2209588"/>
            <a:ext cx="2205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>
                <a:solidFill>
                  <a:schemeClr val="accent1"/>
                </a:solidFill>
              </a:rPr>
              <a:t>Ack</a:t>
            </a:r>
            <a:r>
              <a:rPr lang="en-US" altLang="zh-TW" dirty="0" smtClean="0">
                <a:solidFill>
                  <a:schemeClr val="accent1"/>
                </a:solidFill>
              </a:rPr>
              <a:t> Play Record Data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50" name="文字方塊 49"/>
          <p:cNvSpPr txBox="1"/>
          <p:nvPr/>
        </p:nvSpPr>
        <p:spPr>
          <a:xfrm>
            <a:off x="8317267" y="1975338"/>
            <a:ext cx="2125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傳送遊戲紀錄資料</a:t>
            </a:r>
            <a:endParaRPr lang="zh-TW" altLang="en-US" dirty="0"/>
          </a:p>
        </p:txBody>
      </p:sp>
      <p:sp>
        <p:nvSpPr>
          <p:cNvPr id="51" name="矩形 50"/>
          <p:cNvSpPr/>
          <p:nvPr/>
        </p:nvSpPr>
        <p:spPr>
          <a:xfrm>
            <a:off x="5009415" y="3538197"/>
            <a:ext cx="197829" cy="6166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文字方塊 51"/>
          <p:cNvSpPr txBox="1"/>
          <p:nvPr/>
        </p:nvSpPr>
        <p:spPr>
          <a:xfrm>
            <a:off x="8288509" y="3633192"/>
            <a:ext cx="2057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傳送遊戲紀錄片段</a:t>
            </a:r>
            <a:endParaRPr lang="zh-TW" altLang="en-US" dirty="0"/>
          </a:p>
        </p:txBody>
      </p:sp>
      <p:sp>
        <p:nvSpPr>
          <p:cNvPr id="53" name="矩形 52"/>
          <p:cNvSpPr/>
          <p:nvPr/>
        </p:nvSpPr>
        <p:spPr>
          <a:xfrm>
            <a:off x="7998798" y="3538197"/>
            <a:ext cx="197829" cy="6166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文字方塊 54"/>
          <p:cNvSpPr txBox="1"/>
          <p:nvPr/>
        </p:nvSpPr>
        <p:spPr>
          <a:xfrm>
            <a:off x="5299557" y="3329537"/>
            <a:ext cx="2591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Play Record File Segment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5009415" y="4506451"/>
            <a:ext cx="197829" cy="2575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矩形 63"/>
          <p:cNvSpPr/>
          <p:nvPr/>
        </p:nvSpPr>
        <p:spPr>
          <a:xfrm>
            <a:off x="7998798" y="4506451"/>
            <a:ext cx="197829" cy="2575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文字方塊 66"/>
          <p:cNvSpPr txBox="1"/>
          <p:nvPr/>
        </p:nvSpPr>
        <p:spPr>
          <a:xfrm>
            <a:off x="5403426" y="4207585"/>
            <a:ext cx="273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Finish Write Play Record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68" name="文字方塊 67"/>
          <p:cNvSpPr txBox="1"/>
          <p:nvPr/>
        </p:nvSpPr>
        <p:spPr>
          <a:xfrm>
            <a:off x="5218223" y="4587325"/>
            <a:ext cx="2987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>
                <a:solidFill>
                  <a:schemeClr val="accent1"/>
                </a:solidFill>
              </a:rPr>
              <a:t>Ack</a:t>
            </a:r>
            <a:r>
              <a:rPr lang="en-US" altLang="zh-TW" dirty="0" smtClean="0">
                <a:solidFill>
                  <a:schemeClr val="accent1"/>
                </a:solidFill>
              </a:rPr>
              <a:t> Finish Write Play Record</a:t>
            </a:r>
            <a:endParaRPr lang="zh-TW" altLang="en-US" dirty="0" smtClean="0">
              <a:solidFill>
                <a:schemeClr val="accent1"/>
              </a:solidFill>
            </a:endParaRPr>
          </a:p>
        </p:txBody>
      </p:sp>
      <p:sp>
        <p:nvSpPr>
          <p:cNvPr id="69" name="文字方塊 68"/>
          <p:cNvSpPr txBox="1"/>
          <p:nvPr/>
        </p:nvSpPr>
        <p:spPr>
          <a:xfrm>
            <a:off x="8355936" y="4450556"/>
            <a:ext cx="2584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傳完以後傳個結束訊息</a:t>
            </a:r>
            <a:endParaRPr lang="zh-TW" altLang="en-US" dirty="0"/>
          </a:p>
        </p:txBody>
      </p:sp>
      <p:sp>
        <p:nvSpPr>
          <p:cNvPr id="70" name="圓角矩形圖說文字 69"/>
          <p:cNvSpPr/>
          <p:nvPr/>
        </p:nvSpPr>
        <p:spPr>
          <a:xfrm>
            <a:off x="1962139" y="3860847"/>
            <a:ext cx="2507747" cy="836627"/>
          </a:xfrm>
          <a:prstGeom prst="wedgeRoundRectCallout">
            <a:avLst>
              <a:gd name="adj1" fmla="val 73250"/>
              <a:gd name="adj2" fmla="val 6604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文字方塊 70"/>
          <p:cNvSpPr txBox="1"/>
          <p:nvPr/>
        </p:nvSpPr>
        <p:spPr>
          <a:xfrm>
            <a:off x="1962139" y="3945986"/>
            <a:ext cx="2315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告知是否有遺漏，如果有的話就要重傳</a:t>
            </a:r>
            <a:endParaRPr lang="zh-TW" altLang="en-US" dirty="0"/>
          </a:p>
        </p:txBody>
      </p:sp>
      <p:sp>
        <p:nvSpPr>
          <p:cNvPr id="72" name="矩形 71"/>
          <p:cNvSpPr/>
          <p:nvPr/>
        </p:nvSpPr>
        <p:spPr>
          <a:xfrm>
            <a:off x="5009415" y="5614386"/>
            <a:ext cx="206059" cy="5773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3" name="文字方塊 72"/>
          <p:cNvSpPr txBox="1"/>
          <p:nvPr/>
        </p:nvSpPr>
        <p:spPr>
          <a:xfrm>
            <a:off x="3020415" y="5668733"/>
            <a:ext cx="2211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要求重傳遺漏片段</a:t>
            </a:r>
            <a:endParaRPr lang="zh-TW" altLang="en-US" dirty="0"/>
          </a:p>
        </p:txBody>
      </p:sp>
      <p:sp>
        <p:nvSpPr>
          <p:cNvPr id="74" name="矩形 73"/>
          <p:cNvSpPr/>
          <p:nvPr/>
        </p:nvSpPr>
        <p:spPr>
          <a:xfrm>
            <a:off x="7998798" y="5614386"/>
            <a:ext cx="206059" cy="5773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6" name="文字方塊 75"/>
          <p:cNvSpPr txBox="1"/>
          <p:nvPr/>
        </p:nvSpPr>
        <p:spPr>
          <a:xfrm>
            <a:off x="5009415" y="5322959"/>
            <a:ext cx="3822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err="1" smtClean="0">
                <a:solidFill>
                  <a:schemeClr val="accent1"/>
                </a:solidFill>
              </a:rPr>
              <a:t>Reuqest</a:t>
            </a:r>
            <a:r>
              <a:rPr lang="en-US" altLang="zh-TW" sz="1400" dirty="0" smtClean="0">
                <a:solidFill>
                  <a:schemeClr val="accent1"/>
                </a:solidFill>
              </a:rPr>
              <a:t> Rewrite Play Record File Segment</a:t>
            </a:r>
            <a:endParaRPr lang="zh-TW" altLang="en-US" sz="1400" dirty="0">
              <a:solidFill>
                <a:schemeClr val="accent1"/>
              </a:solidFill>
            </a:endParaRPr>
          </a:p>
        </p:txBody>
      </p:sp>
      <p:grpSp>
        <p:nvGrpSpPr>
          <p:cNvPr id="78" name="群組 77"/>
          <p:cNvGrpSpPr/>
          <p:nvPr/>
        </p:nvGrpSpPr>
        <p:grpSpPr>
          <a:xfrm>
            <a:off x="6625879" y="5930908"/>
            <a:ext cx="45719" cy="224789"/>
            <a:chOff x="1037492" y="2831123"/>
            <a:chExt cx="45719" cy="224789"/>
          </a:xfrm>
        </p:grpSpPr>
        <p:sp>
          <p:nvSpPr>
            <p:cNvPr id="79" name="橢圓 78"/>
            <p:cNvSpPr/>
            <p:nvPr/>
          </p:nvSpPr>
          <p:spPr>
            <a:xfrm>
              <a:off x="1037492" y="2831123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0" name="橢圓 79"/>
            <p:cNvSpPr/>
            <p:nvPr/>
          </p:nvSpPr>
          <p:spPr>
            <a:xfrm>
              <a:off x="1037492" y="2920658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1" name="橢圓 80"/>
            <p:cNvSpPr/>
            <p:nvPr/>
          </p:nvSpPr>
          <p:spPr>
            <a:xfrm>
              <a:off x="1037492" y="3010193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3" name="矩形 82"/>
          <p:cNvSpPr/>
          <p:nvPr/>
        </p:nvSpPr>
        <p:spPr>
          <a:xfrm>
            <a:off x="1696915" y="5289204"/>
            <a:ext cx="9803423" cy="1269374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4" name="文字方塊 83"/>
          <p:cNvSpPr txBox="1"/>
          <p:nvPr/>
        </p:nvSpPr>
        <p:spPr>
          <a:xfrm>
            <a:off x="1766290" y="5355028"/>
            <a:ext cx="1916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如果有遺漏片段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1728655" y="5357279"/>
            <a:ext cx="1830722" cy="3670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6" name="迴轉箭號 85"/>
          <p:cNvSpPr/>
          <p:nvPr/>
        </p:nvSpPr>
        <p:spPr>
          <a:xfrm rot="16200000" flipV="1">
            <a:off x="8553062" y="3162132"/>
            <a:ext cx="2794208" cy="3736327"/>
          </a:xfrm>
          <a:prstGeom prst="uturnArrow">
            <a:avLst>
              <a:gd name="adj1" fmla="val 6319"/>
              <a:gd name="adj2" fmla="val 7289"/>
              <a:gd name="adj3" fmla="val 10928"/>
              <a:gd name="adj4" fmla="val 43750"/>
              <a:gd name="adj5" fmla="val 4136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87" name="圓角矩形圖說文字 86"/>
          <p:cNvSpPr/>
          <p:nvPr/>
        </p:nvSpPr>
        <p:spPr>
          <a:xfrm>
            <a:off x="10768296" y="2728367"/>
            <a:ext cx="1301785" cy="836627"/>
          </a:xfrm>
          <a:prstGeom prst="wedgeRoundRectCallout">
            <a:avLst>
              <a:gd name="adj1" fmla="val -29685"/>
              <a:gd name="adj2" fmla="val 68150"/>
              <a:gd name="adj3" fmla="val 16667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8" name="文字方塊 87"/>
          <p:cNvSpPr txBox="1"/>
          <p:nvPr/>
        </p:nvSpPr>
        <p:spPr>
          <a:xfrm>
            <a:off x="10768297" y="2813506"/>
            <a:ext cx="11918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僅需傳送遺漏片段</a:t>
            </a:r>
            <a:endParaRPr lang="zh-TW" altLang="en-US" dirty="0"/>
          </a:p>
        </p:txBody>
      </p:sp>
      <p:cxnSp>
        <p:nvCxnSpPr>
          <p:cNvPr id="89" name="直線單箭頭接點 88"/>
          <p:cNvCxnSpPr/>
          <p:nvPr/>
        </p:nvCxnSpPr>
        <p:spPr>
          <a:xfrm flipH="1">
            <a:off x="5203505" y="3732643"/>
            <a:ext cx="28904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單箭頭接點 91"/>
          <p:cNvCxnSpPr/>
          <p:nvPr/>
        </p:nvCxnSpPr>
        <p:spPr>
          <a:xfrm>
            <a:off x="5244609" y="4650399"/>
            <a:ext cx="27168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單箭頭接點 92"/>
          <p:cNvCxnSpPr/>
          <p:nvPr/>
        </p:nvCxnSpPr>
        <p:spPr>
          <a:xfrm flipH="1">
            <a:off x="5207244" y="4533262"/>
            <a:ext cx="28904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單箭頭接點 93"/>
          <p:cNvCxnSpPr/>
          <p:nvPr/>
        </p:nvCxnSpPr>
        <p:spPr>
          <a:xfrm>
            <a:off x="5244609" y="5633299"/>
            <a:ext cx="27168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單箭頭接點 94"/>
          <p:cNvCxnSpPr/>
          <p:nvPr/>
        </p:nvCxnSpPr>
        <p:spPr>
          <a:xfrm>
            <a:off x="5244609" y="5765183"/>
            <a:ext cx="27168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單箭頭接點 95"/>
          <p:cNvCxnSpPr/>
          <p:nvPr/>
        </p:nvCxnSpPr>
        <p:spPr>
          <a:xfrm>
            <a:off x="5244609" y="5878312"/>
            <a:ext cx="27168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單箭頭接點 96"/>
          <p:cNvCxnSpPr/>
          <p:nvPr/>
        </p:nvCxnSpPr>
        <p:spPr>
          <a:xfrm>
            <a:off x="5244609" y="6191705"/>
            <a:ext cx="27168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文字方塊 97"/>
          <p:cNvSpPr txBox="1"/>
          <p:nvPr/>
        </p:nvSpPr>
        <p:spPr>
          <a:xfrm>
            <a:off x="8759253" y="6537891"/>
            <a:ext cx="2009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選</a:t>
            </a:r>
            <a:r>
              <a:rPr lang="zh-TW" altLang="en-US" dirty="0"/>
              <a:t>歌</a:t>
            </a:r>
            <a:r>
              <a:rPr lang="en-US" altLang="zh-TW" dirty="0" smtClean="0"/>
              <a:t>…</a:t>
            </a:r>
            <a:endParaRPr lang="zh-TW" altLang="en-US" dirty="0"/>
          </a:p>
        </p:txBody>
      </p:sp>
      <p:sp>
        <p:nvSpPr>
          <p:cNvPr id="65" name="文字方塊 64"/>
          <p:cNvSpPr txBox="1"/>
          <p:nvPr/>
        </p:nvSpPr>
        <p:spPr>
          <a:xfrm>
            <a:off x="5191535" y="3822014"/>
            <a:ext cx="2987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>
                <a:solidFill>
                  <a:schemeClr val="accent1"/>
                </a:solidFill>
              </a:rPr>
              <a:t>Ack</a:t>
            </a:r>
            <a:r>
              <a:rPr lang="en-US" altLang="zh-TW" dirty="0" smtClean="0">
                <a:solidFill>
                  <a:schemeClr val="accent1"/>
                </a:solidFill>
              </a:rPr>
              <a:t> </a:t>
            </a:r>
            <a:r>
              <a:rPr lang="en-US" altLang="zh-TW" dirty="0">
                <a:solidFill>
                  <a:schemeClr val="accent1"/>
                </a:solidFill>
              </a:rPr>
              <a:t>Play Record File Segment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66" name="直線單箭頭接點 65"/>
          <p:cNvCxnSpPr/>
          <p:nvPr/>
        </p:nvCxnSpPr>
        <p:spPr>
          <a:xfrm>
            <a:off x="5244609" y="3885088"/>
            <a:ext cx="27168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圓形箭號 74"/>
          <p:cNvSpPr/>
          <p:nvPr/>
        </p:nvSpPr>
        <p:spPr>
          <a:xfrm rot="17647633">
            <a:off x="4476701" y="3416893"/>
            <a:ext cx="774780" cy="774780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9077799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5009415" y="2866256"/>
            <a:ext cx="197829" cy="2575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矩形 60"/>
          <p:cNvSpPr/>
          <p:nvPr/>
        </p:nvSpPr>
        <p:spPr>
          <a:xfrm>
            <a:off x="7998798" y="2866256"/>
            <a:ext cx="197829" cy="2575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2" name="直線單箭頭接點 61"/>
          <p:cNvCxnSpPr/>
          <p:nvPr/>
        </p:nvCxnSpPr>
        <p:spPr>
          <a:xfrm>
            <a:off x="5244609" y="2929950"/>
            <a:ext cx="27168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單箭頭接點 76"/>
          <p:cNvCxnSpPr/>
          <p:nvPr/>
        </p:nvCxnSpPr>
        <p:spPr>
          <a:xfrm flipH="1">
            <a:off x="5207244" y="3053682"/>
            <a:ext cx="28904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文字方塊 81"/>
          <p:cNvSpPr txBox="1"/>
          <p:nvPr/>
        </p:nvSpPr>
        <p:spPr>
          <a:xfrm>
            <a:off x="5375990" y="2546191"/>
            <a:ext cx="2667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accent2">
                    <a:lumMod val="75000"/>
                  </a:schemeClr>
                </a:solidFill>
              </a:rPr>
              <a:t>Request Play Record File</a:t>
            </a:r>
            <a:endParaRPr lang="zh-TW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0" name="文字方塊 89"/>
          <p:cNvSpPr txBox="1"/>
          <p:nvPr/>
        </p:nvSpPr>
        <p:spPr>
          <a:xfrm>
            <a:off x="5145696" y="3010022"/>
            <a:ext cx="3071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>
                <a:solidFill>
                  <a:schemeClr val="accent2">
                    <a:lumMod val="75000"/>
                  </a:schemeClr>
                </a:solidFill>
              </a:rPr>
              <a:t>Ack</a:t>
            </a:r>
            <a:r>
              <a:rPr lang="en-US" altLang="zh-TW" dirty="0" smtClean="0">
                <a:solidFill>
                  <a:schemeClr val="accent2">
                    <a:lumMod val="75000"/>
                  </a:schemeClr>
                </a:solidFill>
              </a:rPr>
              <a:t> Request </a:t>
            </a:r>
            <a:r>
              <a:rPr lang="en-US" altLang="zh-TW" dirty="0">
                <a:solidFill>
                  <a:schemeClr val="accent2">
                    <a:lumMod val="75000"/>
                  </a:schemeClr>
                </a:solidFill>
              </a:rPr>
              <a:t>Play </a:t>
            </a:r>
            <a:r>
              <a:rPr lang="en-US" altLang="zh-TW" dirty="0" smtClean="0">
                <a:solidFill>
                  <a:schemeClr val="accent2">
                    <a:lumMod val="75000"/>
                  </a:schemeClr>
                </a:solidFill>
              </a:rPr>
              <a:t>Record File</a:t>
            </a:r>
            <a:endParaRPr lang="zh-TW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1" name="文字方塊 90"/>
          <p:cNvSpPr txBox="1"/>
          <p:nvPr/>
        </p:nvSpPr>
        <p:spPr>
          <a:xfrm>
            <a:off x="2444093" y="2819136"/>
            <a:ext cx="2549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要求傳送遊戲紀錄檔案</a:t>
            </a:r>
            <a:endParaRPr lang="zh-TW" altLang="en-US" dirty="0"/>
          </a:p>
        </p:txBody>
      </p:sp>
      <p:sp>
        <p:nvSpPr>
          <p:cNvPr id="99" name="圓角矩形圖說文字 98"/>
          <p:cNvSpPr/>
          <p:nvPr/>
        </p:nvSpPr>
        <p:spPr>
          <a:xfrm>
            <a:off x="9412123" y="224917"/>
            <a:ext cx="2507747" cy="836627"/>
          </a:xfrm>
          <a:prstGeom prst="wedgeRoundRectCallout">
            <a:avLst>
              <a:gd name="adj1" fmla="val -45956"/>
              <a:gd name="adj2" fmla="val 7760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0" name="文字方塊 99"/>
          <p:cNvSpPr txBox="1"/>
          <p:nvPr/>
        </p:nvSpPr>
        <p:spPr>
          <a:xfrm>
            <a:off x="9412123" y="310056"/>
            <a:ext cx="25077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得分為</a:t>
            </a:r>
            <a:r>
              <a:rPr lang="en-US" altLang="zh-TW" dirty="0" smtClean="0"/>
              <a:t>0</a:t>
            </a:r>
            <a:r>
              <a:rPr lang="zh-TW" altLang="en-US" dirty="0" smtClean="0"/>
              <a:t>，得分數據沒有用，可以直接丟掉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928721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更換音色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84807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更換音色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7341573" y="571500"/>
            <a:ext cx="1512277" cy="448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4352192" y="571500"/>
            <a:ext cx="1512277" cy="448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4853355" y="611038"/>
            <a:ext cx="905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app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7539403" y="611038"/>
            <a:ext cx="905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電子琴</a:t>
            </a:r>
            <a:endParaRPr lang="zh-TW" altLang="en-US" dirty="0"/>
          </a:p>
        </p:txBody>
      </p:sp>
      <p:cxnSp>
        <p:nvCxnSpPr>
          <p:cNvPr id="8" name="直線接點 7"/>
          <p:cNvCxnSpPr/>
          <p:nvPr/>
        </p:nvCxnSpPr>
        <p:spPr>
          <a:xfrm>
            <a:off x="5108330" y="1027906"/>
            <a:ext cx="0" cy="56366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/>
        </p:nvCxnSpPr>
        <p:spPr>
          <a:xfrm>
            <a:off x="8097715" y="1027906"/>
            <a:ext cx="0" cy="56366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圓角矩形圖說文字 18"/>
          <p:cNvSpPr/>
          <p:nvPr/>
        </p:nvSpPr>
        <p:spPr>
          <a:xfrm>
            <a:off x="-1101467" y="1758630"/>
            <a:ext cx="2202933" cy="836627"/>
          </a:xfrm>
          <a:prstGeom prst="wedgeRoundRectCallout">
            <a:avLst>
              <a:gd name="adj1" fmla="val 75003"/>
              <a:gd name="adj2" fmla="val -3379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文字方塊 19"/>
          <p:cNvSpPr txBox="1"/>
          <p:nvPr/>
        </p:nvSpPr>
        <p:spPr>
          <a:xfrm>
            <a:off x="-936890" y="1843769"/>
            <a:ext cx="18465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選定歌曲存在或下載完成後</a:t>
            </a:r>
            <a:endParaRPr lang="zh-TW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5009415" y="2440504"/>
            <a:ext cx="197829" cy="2575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文字方塊 21"/>
          <p:cNvSpPr txBox="1"/>
          <p:nvPr/>
        </p:nvSpPr>
        <p:spPr>
          <a:xfrm>
            <a:off x="3216883" y="2394238"/>
            <a:ext cx="2009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App</a:t>
            </a:r>
            <a:r>
              <a:rPr lang="zh-TW" altLang="en-US" dirty="0" smtClean="0"/>
              <a:t>切換音色</a:t>
            </a:r>
            <a:endParaRPr lang="zh-TW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7998798" y="2440504"/>
            <a:ext cx="197829" cy="2575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4" name="直線單箭頭接點 23"/>
          <p:cNvCxnSpPr/>
          <p:nvPr/>
        </p:nvCxnSpPr>
        <p:spPr>
          <a:xfrm>
            <a:off x="5244609" y="2510194"/>
            <a:ext cx="27168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/>
          <p:nvPr/>
        </p:nvCxnSpPr>
        <p:spPr>
          <a:xfrm flipH="1">
            <a:off x="5207244" y="2636686"/>
            <a:ext cx="28904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/>
          <p:cNvSpPr txBox="1"/>
          <p:nvPr/>
        </p:nvSpPr>
        <p:spPr>
          <a:xfrm>
            <a:off x="5046787" y="2138949"/>
            <a:ext cx="3332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App Switch Keyboard Instrument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4779713" y="2602180"/>
            <a:ext cx="3665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>
                <a:solidFill>
                  <a:schemeClr val="accent1"/>
                </a:solidFill>
              </a:rPr>
              <a:t>Ack</a:t>
            </a:r>
            <a:r>
              <a:rPr lang="en-US" altLang="zh-TW" dirty="0" smtClean="0">
                <a:solidFill>
                  <a:schemeClr val="accent1"/>
                </a:solidFill>
              </a:rPr>
              <a:t> App </a:t>
            </a:r>
            <a:r>
              <a:rPr lang="en-US" altLang="zh-TW" dirty="0">
                <a:solidFill>
                  <a:schemeClr val="accent1"/>
                </a:solidFill>
              </a:rPr>
              <a:t>Switch Keyboard Instrument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5009415" y="3651001"/>
            <a:ext cx="197829" cy="2575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文字方塊 28"/>
          <p:cNvSpPr txBox="1"/>
          <p:nvPr/>
        </p:nvSpPr>
        <p:spPr>
          <a:xfrm>
            <a:off x="2866031" y="3604735"/>
            <a:ext cx="2143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告知完成切換</a:t>
            </a:r>
            <a:r>
              <a:rPr lang="zh-TW" altLang="en-US" dirty="0"/>
              <a:t>音色</a:t>
            </a:r>
            <a:endParaRPr lang="zh-TW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7998798" y="3651001"/>
            <a:ext cx="197829" cy="2575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1" name="直線單箭頭接點 30"/>
          <p:cNvCxnSpPr/>
          <p:nvPr/>
        </p:nvCxnSpPr>
        <p:spPr>
          <a:xfrm>
            <a:off x="5244609" y="3850102"/>
            <a:ext cx="27168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/>
          <p:nvPr/>
        </p:nvCxnSpPr>
        <p:spPr>
          <a:xfrm flipH="1">
            <a:off x="5207244" y="3708699"/>
            <a:ext cx="28904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字方塊 32"/>
          <p:cNvSpPr txBox="1"/>
          <p:nvPr/>
        </p:nvSpPr>
        <p:spPr>
          <a:xfrm>
            <a:off x="4980845" y="3296997"/>
            <a:ext cx="3464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Keyboard Finish Switch Instrument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4716514" y="3899675"/>
            <a:ext cx="3882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>
                <a:solidFill>
                  <a:schemeClr val="accent1"/>
                </a:solidFill>
              </a:rPr>
              <a:t>Ack</a:t>
            </a:r>
            <a:r>
              <a:rPr lang="en-US" altLang="zh-TW" dirty="0" smtClean="0">
                <a:solidFill>
                  <a:schemeClr val="accent1"/>
                </a:solidFill>
              </a:rPr>
              <a:t> </a:t>
            </a:r>
            <a:r>
              <a:rPr lang="en-US" altLang="zh-TW" dirty="0">
                <a:solidFill>
                  <a:schemeClr val="accent1"/>
                </a:solidFill>
              </a:rPr>
              <a:t>Keyboard Finish Switch Instrument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428045" y="5005466"/>
            <a:ext cx="1729170" cy="1368957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文字方塊 38"/>
          <p:cNvSpPr txBox="1"/>
          <p:nvPr/>
        </p:nvSpPr>
        <p:spPr>
          <a:xfrm>
            <a:off x="397223" y="5019309"/>
            <a:ext cx="166108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/>
              <a:t>音色：</a:t>
            </a:r>
            <a:endParaRPr lang="en-US" altLang="zh-TW" sz="1400" dirty="0" smtClean="0"/>
          </a:p>
          <a:p>
            <a:r>
              <a:rPr lang="en-US" altLang="zh-TW" sz="1400" dirty="0" err="1" smtClean="0"/>
              <a:t>NoirePure</a:t>
            </a:r>
            <a:endParaRPr lang="en-US" altLang="zh-TW" sz="1400" dirty="0" smtClean="0"/>
          </a:p>
          <a:p>
            <a:r>
              <a:rPr lang="en-US" altLang="zh-TW" sz="1400" dirty="0" err="1" smtClean="0"/>
              <a:t>AliciaKeys</a:t>
            </a:r>
            <a:endParaRPr lang="en-US" altLang="zh-TW" sz="1400" dirty="0" smtClean="0"/>
          </a:p>
          <a:p>
            <a:r>
              <a:rPr lang="en-US" altLang="zh-TW" sz="1400" dirty="0" smtClean="0"/>
              <a:t>U3</a:t>
            </a:r>
          </a:p>
          <a:p>
            <a:r>
              <a:rPr lang="en-US" altLang="zh-TW" sz="1400" dirty="0" smtClean="0"/>
              <a:t>V2JapaneseStudio</a:t>
            </a:r>
            <a:endParaRPr lang="zh-TW" altLang="en-US" sz="1400" dirty="0"/>
          </a:p>
        </p:txBody>
      </p:sp>
      <p:sp>
        <p:nvSpPr>
          <p:cNvPr id="41" name="矩形 40"/>
          <p:cNvSpPr/>
          <p:nvPr/>
        </p:nvSpPr>
        <p:spPr>
          <a:xfrm>
            <a:off x="624254" y="3091508"/>
            <a:ext cx="11095892" cy="1177783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文字方塊 41"/>
          <p:cNvSpPr txBox="1"/>
          <p:nvPr/>
        </p:nvSpPr>
        <p:spPr>
          <a:xfrm>
            <a:off x="781501" y="3179343"/>
            <a:ext cx="2809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並非使用此音色</a:t>
            </a:r>
            <a:endParaRPr lang="zh-TW" altLang="en-US" dirty="0"/>
          </a:p>
        </p:txBody>
      </p:sp>
      <p:sp>
        <p:nvSpPr>
          <p:cNvPr id="43" name="矩形 42"/>
          <p:cNvSpPr/>
          <p:nvPr/>
        </p:nvSpPr>
        <p:spPr>
          <a:xfrm>
            <a:off x="803168" y="3179344"/>
            <a:ext cx="1852109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矩形 43"/>
          <p:cNvSpPr/>
          <p:nvPr/>
        </p:nvSpPr>
        <p:spPr>
          <a:xfrm>
            <a:off x="5009415" y="1560719"/>
            <a:ext cx="197829" cy="2575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文字方塊 44"/>
          <p:cNvSpPr txBox="1"/>
          <p:nvPr/>
        </p:nvSpPr>
        <p:spPr>
          <a:xfrm>
            <a:off x="3216883" y="1514453"/>
            <a:ext cx="2009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App</a:t>
            </a:r>
            <a:r>
              <a:rPr lang="zh-TW" altLang="en-US" dirty="0" smtClean="0"/>
              <a:t>讀</a:t>
            </a:r>
            <a:r>
              <a:rPr lang="zh-TW" altLang="en-US" dirty="0"/>
              <a:t>取</a:t>
            </a:r>
            <a:r>
              <a:rPr lang="zh-TW" altLang="en-US" dirty="0" smtClean="0"/>
              <a:t>音色</a:t>
            </a:r>
            <a:endParaRPr lang="zh-TW" altLang="en-US" dirty="0"/>
          </a:p>
        </p:txBody>
      </p:sp>
      <p:sp>
        <p:nvSpPr>
          <p:cNvPr id="46" name="矩形 45"/>
          <p:cNvSpPr/>
          <p:nvPr/>
        </p:nvSpPr>
        <p:spPr>
          <a:xfrm>
            <a:off x="7998798" y="1560719"/>
            <a:ext cx="197829" cy="2575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7" name="直線單箭頭接點 46"/>
          <p:cNvCxnSpPr/>
          <p:nvPr/>
        </p:nvCxnSpPr>
        <p:spPr>
          <a:xfrm>
            <a:off x="5244609" y="1630409"/>
            <a:ext cx="27168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/>
          <p:cNvCxnSpPr/>
          <p:nvPr/>
        </p:nvCxnSpPr>
        <p:spPr>
          <a:xfrm flipH="1">
            <a:off x="5207244" y="1756901"/>
            <a:ext cx="28904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字方塊 48"/>
          <p:cNvSpPr txBox="1"/>
          <p:nvPr/>
        </p:nvSpPr>
        <p:spPr>
          <a:xfrm>
            <a:off x="5046787" y="1259164"/>
            <a:ext cx="3332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App Read Keyboard Instrument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50" name="文字方塊 49"/>
          <p:cNvSpPr txBox="1"/>
          <p:nvPr/>
        </p:nvSpPr>
        <p:spPr>
          <a:xfrm>
            <a:off x="4672566" y="1722395"/>
            <a:ext cx="4080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Return App Read Keyboard </a:t>
            </a:r>
            <a:r>
              <a:rPr lang="en-US" altLang="zh-TW" dirty="0">
                <a:solidFill>
                  <a:schemeClr val="accent1"/>
                </a:solidFill>
              </a:rPr>
              <a:t>Instrument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51" name="圓角矩形圖說文字 50"/>
          <p:cNvSpPr/>
          <p:nvPr/>
        </p:nvSpPr>
        <p:spPr>
          <a:xfrm>
            <a:off x="9253895" y="698497"/>
            <a:ext cx="2202933" cy="836627"/>
          </a:xfrm>
          <a:prstGeom prst="wedgeRoundRectCallout">
            <a:avLst>
              <a:gd name="adj1" fmla="val -79057"/>
              <a:gd name="adj2" fmla="val 6079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文字方塊 51"/>
          <p:cNvSpPr txBox="1"/>
          <p:nvPr/>
        </p:nvSpPr>
        <p:spPr>
          <a:xfrm>
            <a:off x="9418472" y="783636"/>
            <a:ext cx="18465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App</a:t>
            </a:r>
            <a:r>
              <a:rPr lang="zh-TW" altLang="en-US" dirty="0" smtClean="0"/>
              <a:t>隨時都可以詢問目前的音色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46434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讀取韌體版號</a:t>
            </a:r>
            <a:r>
              <a:rPr lang="en-US" altLang="zh-TW" dirty="0" smtClean="0"/>
              <a:t>(read firmware version)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在連線開始時，用來辨別電子琴韌體版本</a:t>
            </a:r>
            <a:endParaRPr lang="en-US" altLang="zh-TW" dirty="0" smtClean="0"/>
          </a:p>
          <a:p>
            <a:r>
              <a:rPr lang="zh-TW" altLang="en-US" dirty="0" smtClean="0"/>
              <a:t>未來韌體改版若有影響到藍芽通訊規格，</a:t>
            </a:r>
            <a:r>
              <a:rPr lang="en-US" altLang="zh-TW" dirty="0" smtClean="0"/>
              <a:t>app</a:t>
            </a:r>
            <a:r>
              <a:rPr lang="zh-TW" altLang="en-US" dirty="0" smtClean="0"/>
              <a:t>可以先透過韌體版號去切換通訊規格</a:t>
            </a:r>
            <a:endParaRPr lang="en-US" altLang="zh-TW" dirty="0" smtClean="0"/>
          </a:p>
          <a:p>
            <a:r>
              <a:rPr lang="en-US" altLang="zh-TW" dirty="0" smtClean="0"/>
              <a:t>Command:</a:t>
            </a:r>
            <a:r>
              <a:rPr lang="zh-TW" altLang="en-US" dirty="0" smtClean="0"/>
              <a:t> 訊息名稱，定為</a:t>
            </a:r>
            <a:r>
              <a:rPr lang="en-US" altLang="zh-TW" dirty="0" smtClean="0"/>
              <a:t>0x00000000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9661" y="4246683"/>
            <a:ext cx="6972678" cy="668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073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回傳韌體版號</a:t>
            </a:r>
            <a:r>
              <a:rPr lang="en-US" altLang="zh-TW" dirty="0" smtClean="0"/>
              <a:t>(return firmware version)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在連線開始時，用來辨別電子琴韌體版本</a:t>
            </a:r>
            <a:endParaRPr lang="en-US" altLang="zh-TW" dirty="0" smtClean="0"/>
          </a:p>
          <a:p>
            <a:r>
              <a:rPr lang="zh-TW" altLang="en-US" dirty="0" smtClean="0"/>
              <a:t>未來韌體改版若有影響到藍芽通訊規格，</a:t>
            </a:r>
            <a:r>
              <a:rPr lang="en-US" altLang="zh-TW" dirty="0" smtClean="0"/>
              <a:t>app</a:t>
            </a:r>
            <a:r>
              <a:rPr lang="zh-TW" altLang="en-US" dirty="0" smtClean="0"/>
              <a:t>可以先透過韌體版號去切換通訊規格</a:t>
            </a:r>
          </a:p>
          <a:p>
            <a:r>
              <a:rPr lang="en-US" altLang="zh-TW" dirty="0" smtClean="0"/>
              <a:t>Command:</a:t>
            </a:r>
            <a:r>
              <a:rPr lang="zh-TW" altLang="en-US" dirty="0" smtClean="0"/>
              <a:t> 訊息名稱，定為</a:t>
            </a:r>
            <a:r>
              <a:rPr lang="en-US" altLang="zh-TW" dirty="0" smtClean="0"/>
              <a:t>0x00110000</a:t>
            </a:r>
            <a:br>
              <a:rPr lang="en-US" altLang="zh-TW" dirty="0" smtClean="0"/>
            </a:br>
            <a:r>
              <a:rPr lang="en-US" altLang="zh-TW" dirty="0" smtClean="0"/>
              <a:t>Version:</a:t>
            </a:r>
            <a:r>
              <a:rPr lang="zh-TW" altLang="en-US" dirty="0" smtClean="0"/>
              <a:t>韌體版號，等到韌體寫完以後會提供目前的版號</a:t>
            </a:r>
          </a:p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7677" y="4255476"/>
            <a:ext cx="6576646" cy="967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045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Json</a:t>
            </a:r>
            <a:r>
              <a:rPr lang="zh-TW" altLang="en-US" dirty="0" smtClean="0"/>
              <a:t>文本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json</a:t>
            </a:r>
            <a:r>
              <a:rPr lang="en-US" altLang="zh-TW" dirty="0" smtClean="0"/>
              <a:t> context)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用來傳遞大部分訊息</a:t>
            </a:r>
            <a:endParaRPr lang="en-US" altLang="zh-TW" dirty="0" smtClean="0"/>
          </a:p>
          <a:p>
            <a:r>
              <a:rPr lang="zh-TW" altLang="en-US" dirty="0" smtClean="0"/>
              <a:t>長度必須簡短，</a:t>
            </a:r>
            <a:r>
              <a:rPr lang="en-US" altLang="zh-TW" dirty="0" smtClean="0"/>
              <a:t>context</a:t>
            </a:r>
            <a:r>
              <a:rPr lang="zh-TW" altLang="en-US" dirty="0" smtClean="0"/>
              <a:t>內文長度不能超過</a:t>
            </a:r>
            <a:r>
              <a:rPr lang="en-US" altLang="zh-TW" dirty="0" smtClean="0"/>
              <a:t>144</a:t>
            </a:r>
            <a:r>
              <a:rPr lang="zh-TW" altLang="en-US" dirty="0" smtClean="0"/>
              <a:t>個字</a:t>
            </a:r>
            <a:endParaRPr lang="en-US" altLang="zh-TW" dirty="0" smtClean="0"/>
          </a:p>
          <a:p>
            <a:r>
              <a:rPr lang="zh-TW" altLang="en-US" dirty="0" smtClean="0"/>
              <a:t>雖然有</a:t>
            </a:r>
            <a:r>
              <a:rPr lang="en-US" altLang="zh-TW" dirty="0" smtClean="0"/>
              <a:t>order</a:t>
            </a:r>
            <a:r>
              <a:rPr lang="zh-TW" altLang="en-US" dirty="0" smtClean="0"/>
              <a:t>和</a:t>
            </a:r>
            <a:r>
              <a:rPr lang="en-US" altLang="zh-TW" dirty="0" smtClean="0"/>
              <a:t>amount</a:t>
            </a:r>
            <a:r>
              <a:rPr lang="zh-TW" altLang="en-US" dirty="0" smtClean="0"/>
              <a:t>可以將大封包切分成小封包，不過目前要避免大封包的出現</a:t>
            </a:r>
            <a:endParaRPr lang="en-US" altLang="zh-TW" dirty="0" smtClean="0"/>
          </a:p>
          <a:p>
            <a:r>
              <a:rPr lang="en-US" altLang="zh-TW" dirty="0" smtClean="0"/>
              <a:t>Command: </a:t>
            </a:r>
            <a:r>
              <a:rPr lang="zh-TW" altLang="en-US" dirty="0" smtClean="0"/>
              <a:t>訊息名稱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>Id: </a:t>
            </a:r>
            <a:r>
              <a:rPr lang="zh-TW" altLang="en-US" dirty="0" smtClean="0"/>
              <a:t>封包</a:t>
            </a:r>
            <a:r>
              <a:rPr lang="en-US" altLang="zh-TW" dirty="0" smtClean="0"/>
              <a:t>/request</a:t>
            </a:r>
            <a:r>
              <a:rPr lang="zh-TW" altLang="en-US" dirty="0" smtClean="0"/>
              <a:t> </a:t>
            </a:r>
            <a:r>
              <a:rPr lang="en-US" altLang="zh-TW" dirty="0" smtClean="0"/>
              <a:t>id(</a:t>
            </a:r>
            <a:r>
              <a:rPr lang="zh-TW" altLang="en-US" dirty="0" smtClean="0"/>
              <a:t>目前沒有用到</a:t>
            </a:r>
            <a:r>
              <a:rPr lang="en-US" altLang="zh-TW" dirty="0" smtClean="0"/>
              <a:t>)</a:t>
            </a:r>
            <a:br>
              <a:rPr lang="en-US" altLang="zh-TW" dirty="0" smtClean="0"/>
            </a:br>
            <a:r>
              <a:rPr lang="en-US" altLang="zh-TW" dirty="0" smtClean="0"/>
              <a:t>Length:</a:t>
            </a:r>
            <a:r>
              <a:rPr lang="zh-TW" altLang="en-US" dirty="0" smtClean="0"/>
              <a:t> 封包長度，最大長度不能超過</a:t>
            </a:r>
            <a:r>
              <a:rPr lang="en-US" altLang="zh-TW" dirty="0" smtClean="0"/>
              <a:t>156byte</a:t>
            </a:r>
            <a:br>
              <a:rPr lang="en-US" altLang="zh-TW" dirty="0" smtClean="0"/>
            </a:br>
            <a:r>
              <a:rPr lang="en-US" altLang="zh-TW" dirty="0" smtClean="0"/>
              <a:t>order: </a:t>
            </a:r>
            <a:r>
              <a:rPr lang="zh-TW" altLang="en-US" dirty="0" smtClean="0"/>
              <a:t>封包順序，這一個訊息中的順序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amount:</a:t>
            </a:r>
            <a:r>
              <a:rPr lang="zh-TW" altLang="en-US" dirty="0" smtClean="0"/>
              <a:t> 封包總量，這一個訊息中的封包總量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Text: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json</a:t>
            </a:r>
            <a:r>
              <a:rPr lang="zh-TW" altLang="en-US" dirty="0" smtClean="0"/>
              <a:t>內文，長度不超過</a:t>
            </a:r>
            <a:r>
              <a:rPr lang="en-US" altLang="zh-TW" dirty="0" smtClean="0"/>
              <a:t>144byte</a:t>
            </a:r>
            <a:r>
              <a:rPr lang="zh-TW" altLang="en-US" dirty="0" smtClean="0"/>
              <a:t> </a:t>
            </a:r>
            <a:r>
              <a:rPr lang="en-US" altLang="zh-TW" dirty="0" smtClean="0"/>
              <a:t>(156byte</a:t>
            </a:r>
            <a:r>
              <a:rPr lang="zh-TW" altLang="en-US" dirty="0" smtClean="0"/>
              <a:t> </a:t>
            </a:r>
            <a:r>
              <a:rPr lang="en-US" altLang="zh-TW" dirty="0" smtClean="0"/>
              <a:t>-</a:t>
            </a:r>
            <a:r>
              <a:rPr lang="zh-TW" altLang="en-US" dirty="0" smtClean="0"/>
              <a:t> </a:t>
            </a:r>
            <a:r>
              <a:rPr lang="en-US" altLang="zh-TW" dirty="0" smtClean="0"/>
              <a:t>header size)</a:t>
            </a:r>
          </a:p>
          <a:p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3410" y="3534505"/>
            <a:ext cx="3540964" cy="1582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693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檔案片段</a:t>
            </a:r>
            <a:r>
              <a:rPr lang="en-US" altLang="zh-TW" dirty="0" smtClean="0"/>
              <a:t>(file segment)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用來傳遞檔案</a:t>
            </a:r>
            <a:endParaRPr lang="en-US" altLang="zh-TW" dirty="0" smtClean="0"/>
          </a:p>
          <a:p>
            <a:r>
              <a:rPr lang="zh-TW" altLang="en-US" dirty="0" smtClean="0"/>
              <a:t>由於檔案通常很大，必須切分成多個封包傳送，因此接收端要根據</a:t>
            </a:r>
            <a:r>
              <a:rPr lang="en-US" altLang="zh-TW" dirty="0" smtClean="0"/>
              <a:t>order</a:t>
            </a:r>
            <a:r>
              <a:rPr lang="zh-TW" altLang="en-US" dirty="0" smtClean="0"/>
              <a:t>和</a:t>
            </a:r>
            <a:r>
              <a:rPr lang="en-US" altLang="zh-TW" dirty="0" smtClean="0"/>
              <a:t>amount</a:t>
            </a:r>
            <a:r>
              <a:rPr lang="zh-TW" altLang="en-US" dirty="0" smtClean="0"/>
              <a:t>重組檔案</a:t>
            </a:r>
            <a:endParaRPr lang="en-US" altLang="zh-TW" dirty="0" smtClean="0"/>
          </a:p>
          <a:p>
            <a:r>
              <a:rPr lang="en-US" altLang="zh-TW" dirty="0" smtClean="0"/>
              <a:t>Command:</a:t>
            </a:r>
            <a:r>
              <a:rPr lang="zh-TW" altLang="en-US" dirty="0" smtClean="0"/>
              <a:t> 訊息名稱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Id:</a:t>
            </a:r>
            <a:r>
              <a:rPr lang="zh-TW" altLang="en-US" dirty="0" smtClean="0"/>
              <a:t> 封包</a:t>
            </a:r>
            <a:r>
              <a:rPr lang="en-US" altLang="zh-TW" dirty="0" smtClean="0"/>
              <a:t>/request</a:t>
            </a:r>
            <a:r>
              <a:rPr lang="zh-TW" altLang="en-US" dirty="0" smtClean="0"/>
              <a:t> </a:t>
            </a:r>
            <a:r>
              <a:rPr lang="en-US" altLang="zh-TW" dirty="0" smtClean="0"/>
              <a:t>id(</a:t>
            </a:r>
            <a:r>
              <a:rPr lang="zh-TW" altLang="en-US" dirty="0" smtClean="0"/>
              <a:t>目前沒有用到</a:t>
            </a:r>
            <a:r>
              <a:rPr lang="en-US" altLang="zh-TW" dirty="0" smtClean="0"/>
              <a:t>)</a:t>
            </a:r>
            <a:br>
              <a:rPr lang="en-US" altLang="zh-TW" dirty="0" smtClean="0"/>
            </a:br>
            <a:r>
              <a:rPr lang="en-US" altLang="zh-TW" dirty="0" smtClean="0"/>
              <a:t>Length:</a:t>
            </a:r>
            <a:r>
              <a:rPr lang="zh-TW" altLang="en-US" dirty="0" smtClean="0"/>
              <a:t> 封包長度，最大長度不能超過</a:t>
            </a:r>
            <a:r>
              <a:rPr lang="en-US" altLang="zh-TW" dirty="0" smtClean="0"/>
              <a:t>156byte</a:t>
            </a:r>
            <a:br>
              <a:rPr lang="en-US" altLang="zh-TW" dirty="0" smtClean="0"/>
            </a:br>
            <a:r>
              <a:rPr lang="en-US" altLang="zh-TW" dirty="0" err="1" smtClean="0"/>
              <a:t>FileName</a:t>
            </a:r>
            <a:r>
              <a:rPr lang="en-US" altLang="zh-TW" dirty="0" smtClean="0"/>
              <a:t>: </a:t>
            </a:r>
            <a:r>
              <a:rPr lang="zh-TW" altLang="en-US" dirty="0" smtClean="0"/>
              <a:t>檔案名稱，未滿</a:t>
            </a:r>
            <a:r>
              <a:rPr lang="en-US" altLang="zh-TW" dirty="0" smtClean="0"/>
              <a:t>16byte</a:t>
            </a:r>
            <a:r>
              <a:rPr lang="zh-TW" altLang="en-US" dirty="0" smtClean="0"/>
              <a:t>的話後面補</a:t>
            </a:r>
            <a:r>
              <a:rPr lang="en-US" altLang="zh-TW" dirty="0" smtClean="0"/>
              <a:t>0x0</a:t>
            </a:r>
            <a:br>
              <a:rPr lang="en-US" altLang="zh-TW" dirty="0" smtClean="0"/>
            </a:br>
            <a:r>
              <a:rPr lang="en-US" altLang="zh-TW" dirty="0" smtClean="0"/>
              <a:t>order: </a:t>
            </a:r>
            <a:r>
              <a:rPr lang="zh-TW" altLang="en-US" dirty="0" smtClean="0"/>
              <a:t>片</a:t>
            </a:r>
            <a:r>
              <a:rPr lang="zh-TW" altLang="en-US" dirty="0"/>
              <a:t>段</a:t>
            </a:r>
            <a:r>
              <a:rPr lang="zh-TW" altLang="en-US" dirty="0" smtClean="0"/>
              <a:t>順序，這一個檔案中的順序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amount:</a:t>
            </a:r>
            <a:r>
              <a:rPr lang="zh-TW" altLang="en-US" dirty="0" smtClean="0"/>
              <a:t> 片段總量，這一個檔案中的封包總量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file:</a:t>
            </a:r>
            <a:r>
              <a:rPr lang="zh-TW" altLang="en-US" dirty="0" smtClean="0"/>
              <a:t>檔案片段內文，不能超過</a:t>
            </a:r>
            <a:r>
              <a:rPr lang="en-US" altLang="zh-TW" dirty="0" smtClean="0"/>
              <a:t>128byte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3894" y="2948354"/>
            <a:ext cx="295275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249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告知收到檔案片段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ack</a:t>
            </a:r>
            <a:r>
              <a:rPr lang="en-US" altLang="zh-TW" dirty="0" smtClean="0"/>
              <a:t> file segment)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收到檔案片段的時候回傳給傳送方</a:t>
            </a:r>
            <a:endParaRPr lang="en-US" altLang="zh-TW" dirty="0" smtClean="0"/>
          </a:p>
          <a:p>
            <a:r>
              <a:rPr lang="en-US" altLang="zh-TW" dirty="0" smtClean="0"/>
              <a:t>Command:</a:t>
            </a:r>
            <a:r>
              <a:rPr lang="zh-TW" altLang="en-US" dirty="0" smtClean="0"/>
              <a:t> 訊息名稱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Id:</a:t>
            </a:r>
            <a:r>
              <a:rPr lang="zh-TW" altLang="en-US" dirty="0" smtClean="0"/>
              <a:t> 封包</a:t>
            </a:r>
            <a:r>
              <a:rPr lang="en-US" altLang="zh-TW" dirty="0" smtClean="0"/>
              <a:t>/request</a:t>
            </a:r>
            <a:r>
              <a:rPr lang="zh-TW" altLang="en-US" dirty="0" smtClean="0"/>
              <a:t> </a:t>
            </a:r>
            <a:r>
              <a:rPr lang="en-US" altLang="zh-TW" dirty="0" smtClean="0"/>
              <a:t>id(</a:t>
            </a:r>
            <a:r>
              <a:rPr lang="zh-TW" altLang="en-US" dirty="0" smtClean="0"/>
              <a:t>目前沒有用到</a:t>
            </a:r>
            <a:r>
              <a:rPr lang="en-US" altLang="zh-TW" dirty="0" smtClean="0"/>
              <a:t>)</a:t>
            </a:r>
            <a:br>
              <a:rPr lang="en-US" altLang="zh-TW" dirty="0" smtClean="0"/>
            </a:br>
            <a:r>
              <a:rPr lang="en-US" altLang="zh-TW" dirty="0" smtClean="0"/>
              <a:t>Length:</a:t>
            </a:r>
            <a:r>
              <a:rPr lang="zh-TW" altLang="en-US" dirty="0" smtClean="0"/>
              <a:t> 封包長度，固定為</a:t>
            </a:r>
            <a:r>
              <a:rPr lang="en-US" altLang="zh-TW" dirty="0" smtClean="0"/>
              <a:t>28byte</a:t>
            </a:r>
            <a:br>
              <a:rPr lang="en-US" altLang="zh-TW" dirty="0" smtClean="0"/>
            </a:br>
            <a:r>
              <a:rPr lang="en-US" altLang="zh-TW" dirty="0" err="1" smtClean="0"/>
              <a:t>FileName</a:t>
            </a:r>
            <a:r>
              <a:rPr lang="en-US" altLang="zh-TW" dirty="0" smtClean="0"/>
              <a:t>: </a:t>
            </a:r>
            <a:r>
              <a:rPr lang="zh-TW" altLang="en-US" dirty="0" smtClean="0"/>
              <a:t>檔案名稱，未滿</a:t>
            </a:r>
            <a:r>
              <a:rPr lang="en-US" altLang="zh-TW" dirty="0" smtClean="0"/>
              <a:t>16byte</a:t>
            </a:r>
            <a:r>
              <a:rPr lang="zh-TW" altLang="en-US" dirty="0" smtClean="0"/>
              <a:t>的話後面補</a:t>
            </a:r>
            <a:r>
              <a:rPr lang="en-US" altLang="zh-TW" dirty="0" smtClean="0"/>
              <a:t>0x0</a:t>
            </a:r>
            <a:br>
              <a:rPr lang="en-US" altLang="zh-TW" dirty="0" smtClean="0"/>
            </a:br>
            <a:r>
              <a:rPr lang="en-US" altLang="zh-TW" dirty="0" smtClean="0"/>
              <a:t>order: </a:t>
            </a:r>
            <a:r>
              <a:rPr lang="zh-TW" altLang="en-US" dirty="0" smtClean="0"/>
              <a:t>片段順序，這一個檔案中的順序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amount:</a:t>
            </a:r>
            <a:r>
              <a:rPr lang="zh-TW" altLang="en-US" dirty="0" smtClean="0"/>
              <a:t> 片段總量，這一個檔案中的封包總量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6212" y="2156313"/>
            <a:ext cx="4049001" cy="1773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1983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通訊</a:t>
            </a:r>
            <a:r>
              <a:rPr lang="zh-TW" altLang="en-US" dirty="0"/>
              <a:t>流程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25108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流程圖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609600" y="3552094"/>
            <a:ext cx="940777" cy="4813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715107" y="3608102"/>
            <a:ext cx="729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連線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2077915" y="3552094"/>
            <a:ext cx="940777" cy="4813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2183422" y="3608102"/>
            <a:ext cx="729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選歌</a:t>
            </a:r>
            <a:endParaRPr lang="zh-TW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3789485" y="1418304"/>
            <a:ext cx="7121769" cy="1054033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3865315" y="1453686"/>
            <a:ext cx="1916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即時模式</a:t>
            </a:r>
            <a:endParaRPr lang="zh-TW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3827680" y="1455937"/>
            <a:ext cx="1175143" cy="3670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3789485" y="2550882"/>
            <a:ext cx="7121769" cy="1210153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方塊 17"/>
          <p:cNvSpPr txBox="1"/>
          <p:nvPr/>
        </p:nvSpPr>
        <p:spPr>
          <a:xfrm>
            <a:off x="3865316" y="2692385"/>
            <a:ext cx="1199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錄音</a:t>
            </a:r>
            <a:r>
              <a:rPr lang="zh-TW" altLang="en-US" dirty="0" smtClean="0"/>
              <a:t>模式</a:t>
            </a:r>
            <a:endParaRPr lang="zh-TW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3827680" y="2694636"/>
            <a:ext cx="1175143" cy="3670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/>
          <p:cNvSpPr/>
          <p:nvPr/>
        </p:nvSpPr>
        <p:spPr>
          <a:xfrm>
            <a:off x="6536612" y="3913938"/>
            <a:ext cx="5183534" cy="2628272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文字方塊 20"/>
          <p:cNvSpPr txBox="1"/>
          <p:nvPr/>
        </p:nvSpPr>
        <p:spPr>
          <a:xfrm>
            <a:off x="6639712" y="3949320"/>
            <a:ext cx="115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遊戲</a:t>
            </a:r>
            <a:r>
              <a:rPr lang="zh-TW" altLang="en-US" dirty="0" smtClean="0"/>
              <a:t>模式</a:t>
            </a:r>
            <a:endParaRPr lang="zh-TW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6602077" y="3951571"/>
            <a:ext cx="1119208" cy="3670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/>
          <p:cNvSpPr/>
          <p:nvPr/>
        </p:nvSpPr>
        <p:spPr>
          <a:xfrm>
            <a:off x="4522176" y="5706942"/>
            <a:ext cx="1259862" cy="4813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文字方塊 23"/>
          <p:cNvSpPr txBox="1"/>
          <p:nvPr/>
        </p:nvSpPr>
        <p:spPr>
          <a:xfrm>
            <a:off x="4627683" y="5762950"/>
            <a:ext cx="1154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下載歌曲</a:t>
            </a:r>
            <a:endParaRPr lang="zh-TW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5251937" y="4856765"/>
            <a:ext cx="940777" cy="4813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文字方塊 25"/>
          <p:cNvSpPr txBox="1"/>
          <p:nvPr/>
        </p:nvSpPr>
        <p:spPr>
          <a:xfrm>
            <a:off x="5357444" y="4912773"/>
            <a:ext cx="729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選歌</a:t>
            </a:r>
            <a:endParaRPr lang="zh-TW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6752491" y="4856765"/>
            <a:ext cx="1259862" cy="4813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文字方塊 27"/>
          <p:cNvSpPr txBox="1"/>
          <p:nvPr/>
        </p:nvSpPr>
        <p:spPr>
          <a:xfrm>
            <a:off x="6857998" y="4912773"/>
            <a:ext cx="1154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進入遊戲</a:t>
            </a:r>
            <a:endParaRPr lang="zh-TW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8349756" y="4856765"/>
            <a:ext cx="1259862" cy="4813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文字方塊 29"/>
          <p:cNvSpPr txBox="1"/>
          <p:nvPr/>
        </p:nvSpPr>
        <p:spPr>
          <a:xfrm>
            <a:off x="8455263" y="4912773"/>
            <a:ext cx="1154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遊戲進行</a:t>
            </a:r>
            <a:endParaRPr lang="zh-TW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10006010" y="4856765"/>
            <a:ext cx="1259862" cy="4813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文字方塊 31"/>
          <p:cNvSpPr txBox="1"/>
          <p:nvPr/>
        </p:nvSpPr>
        <p:spPr>
          <a:xfrm>
            <a:off x="10111517" y="4912773"/>
            <a:ext cx="1154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遊戲結算</a:t>
            </a:r>
            <a:endParaRPr lang="zh-TW" altLang="en-US" dirty="0"/>
          </a:p>
        </p:txBody>
      </p:sp>
      <p:sp>
        <p:nvSpPr>
          <p:cNvPr id="33" name="流程圖: 決策 32"/>
          <p:cNvSpPr/>
          <p:nvPr/>
        </p:nvSpPr>
        <p:spPr>
          <a:xfrm>
            <a:off x="3620556" y="4732405"/>
            <a:ext cx="1122485" cy="74181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文字方塊 33"/>
          <p:cNvSpPr txBox="1"/>
          <p:nvPr/>
        </p:nvSpPr>
        <p:spPr>
          <a:xfrm>
            <a:off x="3890460" y="4856765"/>
            <a:ext cx="6035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/>
              <a:t>有無檔案</a:t>
            </a:r>
            <a:endParaRPr lang="zh-TW" altLang="en-US" sz="1400" dirty="0"/>
          </a:p>
        </p:txBody>
      </p:sp>
      <p:cxnSp>
        <p:nvCxnSpPr>
          <p:cNvPr id="36" name="直線單箭頭接點 35"/>
          <p:cNvCxnSpPr>
            <a:stCxn id="4" idx="3"/>
            <a:endCxn id="6" idx="1"/>
          </p:cNvCxnSpPr>
          <p:nvPr/>
        </p:nvCxnSpPr>
        <p:spPr>
          <a:xfrm>
            <a:off x="1550377" y="3792768"/>
            <a:ext cx="5275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>
            <a:stCxn id="6" idx="3"/>
            <a:endCxn id="33" idx="1"/>
          </p:cNvCxnSpPr>
          <p:nvPr/>
        </p:nvCxnSpPr>
        <p:spPr>
          <a:xfrm>
            <a:off x="3018692" y="3792768"/>
            <a:ext cx="601864" cy="1310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/>
          <p:cNvCxnSpPr>
            <a:stCxn id="6" idx="3"/>
            <a:endCxn id="17" idx="1"/>
          </p:cNvCxnSpPr>
          <p:nvPr/>
        </p:nvCxnSpPr>
        <p:spPr>
          <a:xfrm flipV="1">
            <a:off x="3018692" y="3155959"/>
            <a:ext cx="770793" cy="636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>
            <a:stCxn id="6" idx="3"/>
          </p:cNvCxnSpPr>
          <p:nvPr/>
        </p:nvCxnSpPr>
        <p:spPr>
          <a:xfrm flipV="1">
            <a:off x="3018692" y="2104441"/>
            <a:ext cx="710896" cy="1688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/>
          <p:cNvCxnSpPr>
            <a:stCxn id="33" idx="3"/>
            <a:endCxn id="25" idx="1"/>
          </p:cNvCxnSpPr>
          <p:nvPr/>
        </p:nvCxnSpPr>
        <p:spPr>
          <a:xfrm flipV="1">
            <a:off x="4743041" y="5097439"/>
            <a:ext cx="508896" cy="5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/>
          <p:cNvCxnSpPr>
            <a:stCxn id="33" idx="2"/>
            <a:endCxn id="23" idx="1"/>
          </p:cNvCxnSpPr>
          <p:nvPr/>
        </p:nvCxnSpPr>
        <p:spPr>
          <a:xfrm>
            <a:off x="4181799" y="5474215"/>
            <a:ext cx="340377" cy="473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/>
          <p:cNvCxnSpPr>
            <a:stCxn id="23" idx="3"/>
            <a:endCxn id="26" idx="2"/>
          </p:cNvCxnSpPr>
          <p:nvPr/>
        </p:nvCxnSpPr>
        <p:spPr>
          <a:xfrm flipH="1" flipV="1">
            <a:off x="5722325" y="5282105"/>
            <a:ext cx="59713" cy="665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/>
          <p:cNvCxnSpPr>
            <a:stCxn id="25" idx="3"/>
            <a:endCxn id="27" idx="1"/>
          </p:cNvCxnSpPr>
          <p:nvPr/>
        </p:nvCxnSpPr>
        <p:spPr>
          <a:xfrm>
            <a:off x="6192714" y="5097439"/>
            <a:ext cx="5597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/>
          <p:cNvCxnSpPr>
            <a:stCxn id="27" idx="3"/>
            <a:endCxn id="29" idx="1"/>
          </p:cNvCxnSpPr>
          <p:nvPr/>
        </p:nvCxnSpPr>
        <p:spPr>
          <a:xfrm>
            <a:off x="8012353" y="5097439"/>
            <a:ext cx="3374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單箭頭接點 53"/>
          <p:cNvCxnSpPr>
            <a:stCxn id="30" idx="3"/>
            <a:endCxn id="31" idx="1"/>
          </p:cNvCxnSpPr>
          <p:nvPr/>
        </p:nvCxnSpPr>
        <p:spPr>
          <a:xfrm>
            <a:off x="9609618" y="5097439"/>
            <a:ext cx="3963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接點 55"/>
          <p:cNvCxnSpPr>
            <a:stCxn id="31" idx="2"/>
          </p:cNvCxnSpPr>
          <p:nvPr/>
        </p:nvCxnSpPr>
        <p:spPr>
          <a:xfrm>
            <a:off x="10635941" y="5338113"/>
            <a:ext cx="0" cy="137041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接點 56"/>
          <p:cNvCxnSpPr/>
          <p:nvPr/>
        </p:nvCxnSpPr>
        <p:spPr>
          <a:xfrm>
            <a:off x="9020896" y="5338113"/>
            <a:ext cx="0" cy="137041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接點 58"/>
          <p:cNvCxnSpPr>
            <a:stCxn id="30" idx="0"/>
          </p:cNvCxnSpPr>
          <p:nvPr/>
        </p:nvCxnSpPr>
        <p:spPr>
          <a:xfrm flipH="1" flipV="1">
            <a:off x="9032440" y="4347416"/>
            <a:ext cx="1" cy="5653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接點 60"/>
          <p:cNvCxnSpPr/>
          <p:nvPr/>
        </p:nvCxnSpPr>
        <p:spPr>
          <a:xfrm flipH="1">
            <a:off x="8176846" y="4347416"/>
            <a:ext cx="8555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接點 62"/>
          <p:cNvCxnSpPr/>
          <p:nvPr/>
        </p:nvCxnSpPr>
        <p:spPr>
          <a:xfrm>
            <a:off x="8185638" y="4347416"/>
            <a:ext cx="0" cy="5653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單箭頭接點 64"/>
          <p:cNvCxnSpPr/>
          <p:nvPr/>
        </p:nvCxnSpPr>
        <p:spPr>
          <a:xfrm>
            <a:off x="8176846" y="4912773"/>
            <a:ext cx="1729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接點 66"/>
          <p:cNvCxnSpPr/>
          <p:nvPr/>
        </p:nvCxnSpPr>
        <p:spPr>
          <a:xfrm flipH="1">
            <a:off x="2576147" y="6708531"/>
            <a:ext cx="9422616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單箭頭接點 68"/>
          <p:cNvCxnSpPr/>
          <p:nvPr/>
        </p:nvCxnSpPr>
        <p:spPr>
          <a:xfrm flipV="1">
            <a:off x="2593731" y="4033442"/>
            <a:ext cx="0" cy="2675089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字方塊 69"/>
          <p:cNvSpPr txBox="1"/>
          <p:nvPr/>
        </p:nvSpPr>
        <p:spPr>
          <a:xfrm>
            <a:off x="4756613" y="4726272"/>
            <a:ext cx="556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mtClean="0"/>
              <a:t>有</a:t>
            </a:r>
            <a:endParaRPr lang="zh-TW" altLang="en-US"/>
          </a:p>
        </p:txBody>
      </p:sp>
      <p:sp>
        <p:nvSpPr>
          <p:cNvPr id="71" name="文字方塊 70"/>
          <p:cNvSpPr txBox="1"/>
          <p:nvPr/>
        </p:nvSpPr>
        <p:spPr>
          <a:xfrm>
            <a:off x="3938967" y="5508327"/>
            <a:ext cx="556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無</a:t>
            </a:r>
            <a:endParaRPr lang="zh-TW" altLang="en-US" dirty="0"/>
          </a:p>
        </p:txBody>
      </p:sp>
      <p:sp>
        <p:nvSpPr>
          <p:cNvPr id="72" name="文字方塊 71"/>
          <p:cNvSpPr txBox="1"/>
          <p:nvPr/>
        </p:nvSpPr>
        <p:spPr>
          <a:xfrm>
            <a:off x="8190173" y="4010681"/>
            <a:ext cx="1239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重新開始</a:t>
            </a:r>
            <a:endParaRPr lang="zh-TW" altLang="en-US" dirty="0"/>
          </a:p>
        </p:txBody>
      </p:sp>
      <p:sp>
        <p:nvSpPr>
          <p:cNvPr id="73" name="文字方塊 72"/>
          <p:cNvSpPr txBox="1"/>
          <p:nvPr/>
        </p:nvSpPr>
        <p:spPr>
          <a:xfrm>
            <a:off x="7937816" y="5814865"/>
            <a:ext cx="1239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chemeClr val="accent2">
                    <a:lumMod val="75000"/>
                  </a:schemeClr>
                </a:solidFill>
              </a:rPr>
              <a:t>中斷遊戲</a:t>
            </a:r>
            <a:endParaRPr lang="zh-TW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4" name="文字方塊 73"/>
          <p:cNvSpPr txBox="1"/>
          <p:nvPr/>
        </p:nvSpPr>
        <p:spPr>
          <a:xfrm>
            <a:off x="10612998" y="5818958"/>
            <a:ext cx="1239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chemeClr val="accent2">
                    <a:lumMod val="75000"/>
                  </a:schemeClr>
                </a:solidFill>
              </a:rPr>
              <a:t>遊戲結束</a:t>
            </a:r>
            <a:endParaRPr lang="zh-TW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3789485" y="270896"/>
            <a:ext cx="7930661" cy="933752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文字方塊 54"/>
          <p:cNvSpPr txBox="1"/>
          <p:nvPr/>
        </p:nvSpPr>
        <p:spPr>
          <a:xfrm>
            <a:off x="3865315" y="354656"/>
            <a:ext cx="1916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更新主程式</a:t>
            </a:r>
            <a:endParaRPr lang="zh-TW" altLang="en-US" dirty="0"/>
          </a:p>
        </p:txBody>
      </p:sp>
      <p:sp>
        <p:nvSpPr>
          <p:cNvPr id="58" name="矩形 57"/>
          <p:cNvSpPr/>
          <p:nvPr/>
        </p:nvSpPr>
        <p:spPr>
          <a:xfrm>
            <a:off x="3827680" y="357158"/>
            <a:ext cx="1830722" cy="3670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6" name="流程圖: 決策 65"/>
          <p:cNvSpPr/>
          <p:nvPr/>
        </p:nvSpPr>
        <p:spPr>
          <a:xfrm>
            <a:off x="5723895" y="405683"/>
            <a:ext cx="1122485" cy="74181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文字方塊 67"/>
          <p:cNvSpPr txBox="1"/>
          <p:nvPr/>
        </p:nvSpPr>
        <p:spPr>
          <a:xfrm>
            <a:off x="5940723" y="530043"/>
            <a:ext cx="7469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/>
              <a:t>有無主程式</a:t>
            </a:r>
            <a:endParaRPr lang="zh-TW" altLang="en-US" sz="1400" dirty="0"/>
          </a:p>
        </p:txBody>
      </p:sp>
      <p:sp>
        <p:nvSpPr>
          <p:cNvPr id="78" name="矩形 77"/>
          <p:cNvSpPr/>
          <p:nvPr/>
        </p:nvSpPr>
        <p:spPr>
          <a:xfrm>
            <a:off x="7349824" y="517927"/>
            <a:ext cx="1827139" cy="4813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9" name="文字方塊 78"/>
          <p:cNvSpPr txBox="1"/>
          <p:nvPr/>
        </p:nvSpPr>
        <p:spPr>
          <a:xfrm>
            <a:off x="7382422" y="573935"/>
            <a:ext cx="179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傳送主程式分割</a:t>
            </a:r>
            <a:endParaRPr lang="zh-TW" altLang="en-US" dirty="0"/>
          </a:p>
        </p:txBody>
      </p:sp>
      <p:sp>
        <p:nvSpPr>
          <p:cNvPr id="80" name="矩形 79"/>
          <p:cNvSpPr/>
          <p:nvPr/>
        </p:nvSpPr>
        <p:spPr>
          <a:xfrm>
            <a:off x="9821008" y="523520"/>
            <a:ext cx="1444864" cy="4813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1" name="文字方塊 80"/>
          <p:cNvSpPr txBox="1"/>
          <p:nvPr/>
        </p:nvSpPr>
        <p:spPr>
          <a:xfrm>
            <a:off x="9891347" y="579528"/>
            <a:ext cx="1374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組合主程式</a:t>
            </a:r>
            <a:endParaRPr lang="zh-TW" altLang="en-US" dirty="0"/>
          </a:p>
        </p:txBody>
      </p:sp>
      <p:cxnSp>
        <p:nvCxnSpPr>
          <p:cNvPr id="82" name="直線單箭頭接點 81"/>
          <p:cNvCxnSpPr/>
          <p:nvPr/>
        </p:nvCxnSpPr>
        <p:spPr>
          <a:xfrm>
            <a:off x="6790590" y="788476"/>
            <a:ext cx="5597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單箭頭接點 82"/>
          <p:cNvCxnSpPr/>
          <p:nvPr/>
        </p:nvCxnSpPr>
        <p:spPr>
          <a:xfrm>
            <a:off x="9032440" y="788476"/>
            <a:ext cx="7885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文字方塊 83"/>
          <p:cNvSpPr txBox="1"/>
          <p:nvPr/>
        </p:nvSpPr>
        <p:spPr>
          <a:xfrm>
            <a:off x="6867676" y="483127"/>
            <a:ext cx="556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mtClean="0"/>
              <a:t>有</a:t>
            </a:r>
            <a:endParaRPr lang="zh-TW" altLang="en-US"/>
          </a:p>
        </p:txBody>
      </p:sp>
      <p:sp>
        <p:nvSpPr>
          <p:cNvPr id="85" name="矩形 84"/>
          <p:cNvSpPr/>
          <p:nvPr/>
        </p:nvSpPr>
        <p:spPr>
          <a:xfrm>
            <a:off x="594048" y="4316588"/>
            <a:ext cx="1665086" cy="2075419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6" name="矩形 85"/>
          <p:cNvSpPr/>
          <p:nvPr/>
        </p:nvSpPr>
        <p:spPr>
          <a:xfrm>
            <a:off x="632242" y="4402851"/>
            <a:ext cx="1294659" cy="3670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7" name="文字方塊 86"/>
          <p:cNvSpPr txBox="1"/>
          <p:nvPr/>
        </p:nvSpPr>
        <p:spPr>
          <a:xfrm>
            <a:off x="719018" y="4400600"/>
            <a:ext cx="1378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更換</a:t>
            </a:r>
            <a:r>
              <a:rPr lang="zh-TW" altLang="en-US" dirty="0"/>
              <a:t>音色</a:t>
            </a:r>
            <a:endParaRPr lang="zh-TW" altLang="en-US" dirty="0"/>
          </a:p>
        </p:txBody>
      </p:sp>
      <p:sp>
        <p:nvSpPr>
          <p:cNvPr id="88" name="矩形 87"/>
          <p:cNvSpPr/>
          <p:nvPr/>
        </p:nvSpPr>
        <p:spPr>
          <a:xfrm>
            <a:off x="691669" y="5148201"/>
            <a:ext cx="1444864" cy="4813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9" name="文字方塊 88"/>
          <p:cNvSpPr txBox="1"/>
          <p:nvPr/>
        </p:nvSpPr>
        <p:spPr>
          <a:xfrm>
            <a:off x="841127" y="5204209"/>
            <a:ext cx="1374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更換音色</a:t>
            </a:r>
            <a:endParaRPr lang="zh-TW" altLang="en-US" dirty="0"/>
          </a:p>
        </p:txBody>
      </p:sp>
      <p:sp>
        <p:nvSpPr>
          <p:cNvPr id="90" name="矩形 89"/>
          <p:cNvSpPr/>
          <p:nvPr/>
        </p:nvSpPr>
        <p:spPr>
          <a:xfrm>
            <a:off x="5175183" y="1734831"/>
            <a:ext cx="1259862" cy="4813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1" name="文字方塊 90"/>
          <p:cNvSpPr txBox="1"/>
          <p:nvPr/>
        </p:nvSpPr>
        <p:spPr>
          <a:xfrm>
            <a:off x="5280690" y="1790839"/>
            <a:ext cx="1154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進入遊戲</a:t>
            </a:r>
            <a:endParaRPr lang="zh-TW" altLang="en-US" dirty="0"/>
          </a:p>
        </p:txBody>
      </p:sp>
      <p:sp>
        <p:nvSpPr>
          <p:cNvPr id="92" name="矩形 91"/>
          <p:cNvSpPr/>
          <p:nvPr/>
        </p:nvSpPr>
        <p:spPr>
          <a:xfrm>
            <a:off x="7271423" y="1732799"/>
            <a:ext cx="1259862" cy="4813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3" name="文字方塊 92"/>
          <p:cNvSpPr txBox="1"/>
          <p:nvPr/>
        </p:nvSpPr>
        <p:spPr>
          <a:xfrm>
            <a:off x="7376930" y="1788807"/>
            <a:ext cx="1154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遊戲進行</a:t>
            </a:r>
            <a:endParaRPr lang="zh-TW" altLang="en-US" dirty="0"/>
          </a:p>
        </p:txBody>
      </p:sp>
      <p:sp>
        <p:nvSpPr>
          <p:cNvPr id="94" name="矩形 93"/>
          <p:cNvSpPr/>
          <p:nvPr/>
        </p:nvSpPr>
        <p:spPr>
          <a:xfrm>
            <a:off x="5175183" y="2965228"/>
            <a:ext cx="1259862" cy="4813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5" name="文字方塊 94"/>
          <p:cNvSpPr txBox="1"/>
          <p:nvPr/>
        </p:nvSpPr>
        <p:spPr>
          <a:xfrm>
            <a:off x="5280690" y="3021236"/>
            <a:ext cx="1154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進入遊戲</a:t>
            </a:r>
            <a:endParaRPr lang="zh-TW" altLang="en-US" dirty="0"/>
          </a:p>
        </p:txBody>
      </p:sp>
      <p:sp>
        <p:nvSpPr>
          <p:cNvPr id="96" name="矩形 95"/>
          <p:cNvSpPr/>
          <p:nvPr/>
        </p:nvSpPr>
        <p:spPr>
          <a:xfrm>
            <a:off x="7271423" y="2963196"/>
            <a:ext cx="1259862" cy="4813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7" name="文字方塊 96"/>
          <p:cNvSpPr txBox="1"/>
          <p:nvPr/>
        </p:nvSpPr>
        <p:spPr>
          <a:xfrm>
            <a:off x="7376930" y="3019204"/>
            <a:ext cx="1154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遊戲進行</a:t>
            </a:r>
            <a:endParaRPr lang="zh-TW" altLang="en-US" dirty="0"/>
          </a:p>
        </p:txBody>
      </p:sp>
      <p:sp>
        <p:nvSpPr>
          <p:cNvPr id="98" name="矩形 97"/>
          <p:cNvSpPr/>
          <p:nvPr/>
        </p:nvSpPr>
        <p:spPr>
          <a:xfrm>
            <a:off x="9208662" y="2964501"/>
            <a:ext cx="1259862" cy="4813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9" name="文字方塊 98"/>
          <p:cNvSpPr txBox="1"/>
          <p:nvPr/>
        </p:nvSpPr>
        <p:spPr>
          <a:xfrm>
            <a:off x="9314169" y="3020509"/>
            <a:ext cx="1154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遊戲結算</a:t>
            </a:r>
            <a:endParaRPr lang="zh-TW" altLang="en-US" dirty="0"/>
          </a:p>
        </p:txBody>
      </p:sp>
      <p:cxnSp>
        <p:nvCxnSpPr>
          <p:cNvPr id="100" name="直線接點 99"/>
          <p:cNvCxnSpPr/>
          <p:nvPr/>
        </p:nvCxnSpPr>
        <p:spPr>
          <a:xfrm flipH="1" flipV="1">
            <a:off x="7945259" y="2837122"/>
            <a:ext cx="1" cy="2286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接點 100"/>
          <p:cNvCxnSpPr/>
          <p:nvPr/>
        </p:nvCxnSpPr>
        <p:spPr>
          <a:xfrm flipH="1">
            <a:off x="7089664" y="2823195"/>
            <a:ext cx="8555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接點 101"/>
          <p:cNvCxnSpPr/>
          <p:nvPr/>
        </p:nvCxnSpPr>
        <p:spPr>
          <a:xfrm>
            <a:off x="7098456" y="2823195"/>
            <a:ext cx="0" cy="2425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線單箭頭接點 102"/>
          <p:cNvCxnSpPr/>
          <p:nvPr/>
        </p:nvCxnSpPr>
        <p:spPr>
          <a:xfrm>
            <a:off x="7089664" y="3065743"/>
            <a:ext cx="1729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文字方塊 103"/>
          <p:cNvSpPr txBox="1"/>
          <p:nvPr/>
        </p:nvSpPr>
        <p:spPr>
          <a:xfrm>
            <a:off x="7005455" y="2482163"/>
            <a:ext cx="1239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重新開始</a:t>
            </a:r>
            <a:endParaRPr lang="zh-TW" altLang="en-US" dirty="0"/>
          </a:p>
        </p:txBody>
      </p:sp>
      <p:cxnSp>
        <p:nvCxnSpPr>
          <p:cNvPr id="105" name="直線接點 104"/>
          <p:cNvCxnSpPr/>
          <p:nvPr/>
        </p:nvCxnSpPr>
        <p:spPr>
          <a:xfrm>
            <a:off x="7921392" y="3450487"/>
            <a:ext cx="0" cy="15761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線接點 105"/>
          <p:cNvCxnSpPr/>
          <p:nvPr/>
        </p:nvCxnSpPr>
        <p:spPr>
          <a:xfrm>
            <a:off x="9880319" y="3450487"/>
            <a:ext cx="0" cy="15761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線接點 106"/>
          <p:cNvCxnSpPr/>
          <p:nvPr/>
        </p:nvCxnSpPr>
        <p:spPr>
          <a:xfrm flipH="1">
            <a:off x="7921392" y="3608102"/>
            <a:ext cx="4077371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線單箭頭接點 107"/>
          <p:cNvCxnSpPr/>
          <p:nvPr/>
        </p:nvCxnSpPr>
        <p:spPr>
          <a:xfrm>
            <a:off x="6445678" y="3224678"/>
            <a:ext cx="8168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線單箭頭接點 110"/>
          <p:cNvCxnSpPr/>
          <p:nvPr/>
        </p:nvCxnSpPr>
        <p:spPr>
          <a:xfrm>
            <a:off x="8391766" y="3224678"/>
            <a:ext cx="8168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線單箭頭接點 111"/>
          <p:cNvCxnSpPr/>
          <p:nvPr/>
        </p:nvCxnSpPr>
        <p:spPr>
          <a:xfrm>
            <a:off x="3865315" y="3224678"/>
            <a:ext cx="12861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線接點 114"/>
          <p:cNvCxnSpPr/>
          <p:nvPr/>
        </p:nvCxnSpPr>
        <p:spPr>
          <a:xfrm>
            <a:off x="7921392" y="2210772"/>
            <a:ext cx="0" cy="15761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線接點 116"/>
          <p:cNvCxnSpPr/>
          <p:nvPr/>
        </p:nvCxnSpPr>
        <p:spPr>
          <a:xfrm flipH="1">
            <a:off x="7921392" y="2368387"/>
            <a:ext cx="4077371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文字方塊 117"/>
          <p:cNvSpPr txBox="1"/>
          <p:nvPr/>
        </p:nvSpPr>
        <p:spPr>
          <a:xfrm>
            <a:off x="6877518" y="3433690"/>
            <a:ext cx="1239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chemeClr val="accent2">
                    <a:lumMod val="75000"/>
                  </a:schemeClr>
                </a:solidFill>
              </a:rPr>
              <a:t>中斷遊戲</a:t>
            </a:r>
            <a:endParaRPr lang="zh-TW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9" name="文字方塊 118"/>
          <p:cNvSpPr txBox="1"/>
          <p:nvPr/>
        </p:nvSpPr>
        <p:spPr>
          <a:xfrm>
            <a:off x="8599445" y="2028037"/>
            <a:ext cx="1239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chemeClr val="accent2">
                    <a:lumMod val="75000"/>
                  </a:schemeClr>
                </a:solidFill>
              </a:rPr>
              <a:t>中斷遊戲</a:t>
            </a:r>
            <a:endParaRPr lang="zh-TW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0" name="文字方塊 119"/>
          <p:cNvSpPr txBox="1"/>
          <p:nvPr/>
        </p:nvSpPr>
        <p:spPr>
          <a:xfrm>
            <a:off x="10397187" y="3277050"/>
            <a:ext cx="1239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chemeClr val="accent2">
                    <a:lumMod val="75000"/>
                  </a:schemeClr>
                </a:solidFill>
              </a:rPr>
              <a:t>遊戲結束</a:t>
            </a:r>
            <a:endParaRPr lang="zh-TW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21" name="直線單箭頭接點 120"/>
          <p:cNvCxnSpPr/>
          <p:nvPr/>
        </p:nvCxnSpPr>
        <p:spPr>
          <a:xfrm>
            <a:off x="6445678" y="1973473"/>
            <a:ext cx="8168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線單箭頭接點 121"/>
          <p:cNvCxnSpPr/>
          <p:nvPr/>
        </p:nvCxnSpPr>
        <p:spPr>
          <a:xfrm>
            <a:off x="3865315" y="2025938"/>
            <a:ext cx="12861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線接點 124"/>
          <p:cNvCxnSpPr/>
          <p:nvPr/>
        </p:nvCxnSpPr>
        <p:spPr>
          <a:xfrm>
            <a:off x="11998763" y="2368387"/>
            <a:ext cx="0" cy="4340144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08272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6847</TotalTime>
  <Words>1428</Words>
  <Application>Microsoft Office PowerPoint</Application>
  <PresentationFormat>寬螢幕</PresentationFormat>
  <Paragraphs>334</Paragraphs>
  <Slides>28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28</vt:i4>
      </vt:variant>
    </vt:vector>
  </HeadingPairs>
  <TitlesOfParts>
    <vt:vector size="33" baseType="lpstr">
      <vt:lpstr>新細明體</vt:lpstr>
      <vt:lpstr>Arial</vt:lpstr>
      <vt:lpstr>Calibri</vt:lpstr>
      <vt:lpstr>Calibri Light</vt:lpstr>
      <vt:lpstr>Office 佈景主題</vt:lpstr>
      <vt:lpstr>藍芽溝通方式</vt:lpstr>
      <vt:lpstr>藍芽封包格式</vt:lpstr>
      <vt:lpstr>讀取韌體版號(read firmware version)</vt:lpstr>
      <vt:lpstr>回傳韌體版號(return firmware version)</vt:lpstr>
      <vt:lpstr>Json文本(json context)</vt:lpstr>
      <vt:lpstr>檔案片段(file segment)</vt:lpstr>
      <vt:lpstr>告知收到檔案片段(ack file segment)</vt:lpstr>
      <vt:lpstr>通訊流程</vt:lpstr>
      <vt:lpstr>流程圖</vt:lpstr>
      <vt:lpstr>連線</vt:lpstr>
      <vt:lpstr>選歌</vt:lpstr>
      <vt:lpstr>下載歌曲</vt:lpstr>
      <vt:lpstr>更新主程式</vt:lpstr>
      <vt:lpstr>傳送主程式分割</vt:lpstr>
      <vt:lpstr>組合主程式</vt:lpstr>
      <vt:lpstr>音樂遊戲</vt:lpstr>
      <vt:lpstr>進入遊戲</vt:lpstr>
      <vt:lpstr>遊戲進行</vt:lpstr>
      <vt:lpstr>遊戲結算(新)</vt:lpstr>
      <vt:lpstr>即時模式</vt:lpstr>
      <vt:lpstr>進入遊戲</vt:lpstr>
      <vt:lpstr>遊戲進行</vt:lpstr>
      <vt:lpstr>錄音模式</vt:lpstr>
      <vt:lpstr>進入遊戲</vt:lpstr>
      <vt:lpstr>遊戲進行</vt:lpstr>
      <vt:lpstr>遊戲結算</vt:lpstr>
      <vt:lpstr>更換音色</vt:lpstr>
      <vt:lpstr>更換音色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藍芽溝通方式</dc:title>
  <dc:creator>佳昱 蔡</dc:creator>
  <cp:lastModifiedBy>佳昱 蔡</cp:lastModifiedBy>
  <cp:revision>47</cp:revision>
  <dcterms:created xsi:type="dcterms:W3CDTF">2021-04-22T04:10:39Z</dcterms:created>
  <dcterms:modified xsi:type="dcterms:W3CDTF">2021-06-17T23:38:44Z</dcterms:modified>
</cp:coreProperties>
</file>