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4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1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49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0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5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91F7-3DD9-46E2-8F31-A2DC595CF10B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820A-188D-4AE9-BD1E-BBCE96DAC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7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raspberry zero pi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91" y="687280"/>
            <a:ext cx="5389819" cy="56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6327775" y="5072832"/>
            <a:ext cx="629468" cy="6294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222326" y="5072832"/>
            <a:ext cx="629468" cy="62946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116877" y="5072832"/>
            <a:ext cx="629468" cy="629468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011428" y="5072832"/>
            <a:ext cx="629468" cy="629468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05979" y="5072832"/>
            <a:ext cx="629468" cy="629468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800532" y="5072832"/>
            <a:ext cx="629468" cy="629468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2806700" y="1435100"/>
            <a:ext cx="38358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4" idx="0"/>
          </p:cNvCxnSpPr>
          <p:nvPr/>
        </p:nvCxnSpPr>
        <p:spPr>
          <a:xfrm flipV="1">
            <a:off x="6642509" y="1435100"/>
            <a:ext cx="1" cy="36377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06700" y="1930400"/>
            <a:ext cx="47303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7524768" y="1930400"/>
            <a:ext cx="0" cy="31424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806700" y="5880100"/>
            <a:ext cx="56249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8437571" y="5702300"/>
            <a:ext cx="0" cy="18097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[image[6].pn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196348" y="-190520"/>
            <a:ext cx="2785255" cy="32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10890845" y="5702300"/>
            <a:ext cx="53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DS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989032" y="5695434"/>
            <a:ext cx="7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ST_CP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821150" y="5695434"/>
            <a:ext cx="9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SH_CP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2573961" y="4972050"/>
            <a:ext cx="854130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11105332" y="4972050"/>
            <a:ext cx="0" cy="18097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565214" y="4724400"/>
            <a:ext cx="6752201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9325344" y="4724400"/>
            <a:ext cx="0" cy="33813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806700" y="4248150"/>
            <a:ext cx="7414013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10220713" y="4248150"/>
            <a:ext cx="0" cy="814388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088995" y="5912761"/>
            <a:ext cx="7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5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ãraspberry zero pi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91" y="687280"/>
            <a:ext cx="5389819" cy="56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inkernut audio board Raspberry Pi Zero 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31482" y="395936"/>
            <a:ext cx="9759690" cy="54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TsaiJiaYu</dc:creator>
  <cp:lastModifiedBy>TsaiJiaYu</cp:lastModifiedBy>
  <cp:revision>6</cp:revision>
  <dcterms:created xsi:type="dcterms:W3CDTF">2018-08-16T15:16:58Z</dcterms:created>
  <dcterms:modified xsi:type="dcterms:W3CDTF">2018-08-16T17:27:36Z</dcterms:modified>
</cp:coreProperties>
</file>