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09"/>
  </p:normalViewPr>
  <p:slideViewPr>
    <p:cSldViewPr snapToGrid="0">
      <p:cViewPr varScale="1">
        <p:scale>
          <a:sx n="88" d="100"/>
          <a:sy n="88" d="100"/>
        </p:scale>
        <p:origin x="1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4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2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8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1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1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6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12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243D86-12F0-453D-A6EB-74BDD2269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5F910-DB83-AB77-0373-2333E025F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46" y="3437792"/>
            <a:ext cx="9958754" cy="1601389"/>
          </a:xfrm>
        </p:spPr>
        <p:txBody>
          <a:bodyPr anchor="t">
            <a:normAutofit/>
          </a:bodyPr>
          <a:lstStyle/>
          <a:p>
            <a:r>
              <a:rPr lang="en-US" sz="6000"/>
              <a:t>CIT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4CB5C-9404-7B75-4BC9-C0BF670E3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10591306" cy="1017659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F8A57693-406F-7BFB-831F-3506097429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9621" b="34276"/>
          <a:stretch/>
        </p:blipFill>
        <p:spPr>
          <a:xfrm>
            <a:off x="20" y="-32761"/>
            <a:ext cx="12191979" cy="293818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3761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74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B87A-29E5-B444-2D35-5578A00E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62E68-06AE-271E-5E98-02D91104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234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BjornVTI</vt:lpstr>
      <vt:lpstr>CIT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 Molly</dc:creator>
  <cp:lastModifiedBy>Lee Molly</cp:lastModifiedBy>
  <cp:revision>1</cp:revision>
  <dcterms:created xsi:type="dcterms:W3CDTF">2025-04-29T21:35:19Z</dcterms:created>
  <dcterms:modified xsi:type="dcterms:W3CDTF">2025-04-29T21:37:56Z</dcterms:modified>
</cp:coreProperties>
</file>