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D1149-B94F-457F-97A0-478E55F5FAD2}" v="8" dt="2023-03-06T17:57:06.962"/>
    <p1510:client id="{8692AF96-F810-4DE3-A869-4864C9071841}" v="423" dt="2023-03-04T14:50:05.778"/>
    <p1510:client id="{E768EC1A-C8E7-4AE8-AE3A-C5DC01A4162F}" v="200" dt="2023-03-06T16:33:50.163"/>
    <p1510:client id="{FE5CFF6D-F46D-4CDF-82DB-5541F321BD7E}" v="2169" dt="2023-03-04T16:45:46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652948" y="971397"/>
            <a:ext cx="5040784" cy="2333778"/>
          </a:xfrm>
        </p:spPr>
        <p:txBody>
          <a:bodyPr anchor="t">
            <a:normAutofit fontScale="90000"/>
          </a:bodyPr>
          <a:lstStyle/>
          <a:p>
            <a:r>
              <a:rPr lang="hu-HU" dirty="0"/>
              <a:t>Emelt Szintű Érettségi Projekt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652947" y="4419991"/>
            <a:ext cx="5040785" cy="1724029"/>
          </a:xfrm>
        </p:spPr>
        <p:txBody>
          <a:bodyPr anchor="t">
            <a:normAutofit lnSpcReduction="10000"/>
          </a:bodyPr>
          <a:lstStyle/>
          <a:p>
            <a:r>
              <a:rPr lang="hu-HU" b="1" dirty="0">
                <a:latin typeface="Book Antiqua"/>
              </a:rPr>
              <a:t>Projekt résztvevői:</a:t>
            </a:r>
          </a:p>
          <a:p>
            <a:pPr marL="342900" indent="-342900">
              <a:buChar char="•"/>
            </a:pPr>
            <a:r>
              <a:rPr lang="hu-HU" b="1" dirty="0">
                <a:latin typeface="Book Antiqua"/>
              </a:rPr>
              <a:t>Jankó Julianna</a:t>
            </a:r>
          </a:p>
          <a:p>
            <a:pPr marL="342900" indent="-342900">
              <a:buChar char="•"/>
            </a:pPr>
            <a:r>
              <a:rPr lang="hu-HU" b="1" dirty="0">
                <a:latin typeface="Book Antiqua"/>
              </a:rPr>
              <a:t>Magyar Mátyás</a:t>
            </a:r>
          </a:p>
          <a:p>
            <a:pPr marL="342900" indent="-342900">
              <a:buChar char="•"/>
            </a:pPr>
            <a:r>
              <a:rPr lang="hu-HU" b="1" dirty="0">
                <a:latin typeface="Book Antiqua"/>
              </a:rPr>
              <a:t>Liszkai Dominik</a:t>
            </a:r>
          </a:p>
        </p:txBody>
      </p:sp>
      <p:sp>
        <p:nvSpPr>
          <p:cNvPr id="122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C8B0EC7B-2050-0496-6474-00B8DE50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1677761"/>
            <a:ext cx="5279828" cy="32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75ED60-9501-4E2E-EBA2-74F11181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84884"/>
            <a:ext cx="11504229" cy="1761981"/>
          </a:xfrm>
        </p:spPr>
        <p:txBody>
          <a:bodyPr>
            <a:normAutofit/>
          </a:bodyPr>
          <a:lstStyle/>
          <a:p>
            <a:r>
              <a:rPr lang="hu-HU" sz="4800" dirty="0"/>
              <a:t>7. feladat - Legtöbbet hiányzó tanulók nevének kiíratása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B057A64E-9022-4ADE-FBE6-99ECE11AB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09" y="5625707"/>
            <a:ext cx="3823606" cy="1122589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92FD3C3-D796-D059-4D90-67196EBEC8BF}"/>
              </a:ext>
            </a:extLst>
          </p:cNvPr>
          <p:cNvSpPr txBox="1"/>
          <p:nvPr/>
        </p:nvSpPr>
        <p:spPr>
          <a:xfrm>
            <a:off x="4781248" y="2907694"/>
            <a:ext cx="6248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 err="1">
                <a:latin typeface="Century"/>
              </a:rPr>
              <a:t>Property</a:t>
            </a:r>
            <a:r>
              <a:rPr lang="hu-HU" dirty="0">
                <a:latin typeface="Century"/>
              </a:rPr>
              <a:t> létrehozása</a:t>
            </a:r>
            <a:r>
              <a:rPr lang="hu-HU" dirty="0">
                <a:latin typeface="Century"/>
                <a:ea typeface="+mn-lt"/>
                <a:cs typeface="+mn-lt"/>
              </a:rPr>
              <a:t>(</a:t>
            </a:r>
            <a:r>
              <a:rPr lang="hu-HU" dirty="0" err="1">
                <a:latin typeface="Century"/>
                <a:ea typeface="+mn-lt"/>
                <a:cs typeface="+mn-lt"/>
              </a:rPr>
              <a:t>hianyzok</a:t>
            </a:r>
            <a:r>
              <a:rPr lang="hu-HU" dirty="0">
                <a:latin typeface="Century"/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</a:rPr>
              <a:t>A függvény által meghatározott tanulók nevének kiíratása a hiányzott órák alapján</a:t>
            </a:r>
          </a:p>
          <a:p>
            <a:pPr marL="285750" indent="-285750">
              <a:buFont typeface="Arial"/>
              <a:buChar char="•"/>
            </a:pPr>
            <a:endParaRPr lang="hu-HU" dirty="0">
              <a:latin typeface="Bierstadt"/>
            </a:endParaRPr>
          </a:p>
        </p:txBody>
      </p:sp>
      <p:pic>
        <p:nvPicPr>
          <p:cNvPr id="7" name="Kép 7" descr="A képen szöveg, fekete, képernyő, ezüst látható&#10;&#10;Automatikusan generált leírás">
            <a:extLst>
              <a:ext uri="{FF2B5EF4-FFF2-40B4-BE49-F238E27FC236}">
                <a16:creationId xmlns:a16="http://schemas.microsoft.com/office/drawing/2014/main" id="{02B4D8D6-19AE-BC85-0428-2A41EF32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9" y="2378973"/>
            <a:ext cx="3820885" cy="217504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CEBFD1E-E657-10E7-6682-D7E5C8EB9BB1}"/>
              </a:ext>
            </a:extLst>
          </p:cNvPr>
          <p:cNvSpPr txBox="1"/>
          <p:nvPr/>
        </p:nvSpPr>
        <p:spPr>
          <a:xfrm>
            <a:off x="4778829" y="5929085"/>
            <a:ext cx="5889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/>
              <a:t>Legtöbbet hiányzó tanuló/tanulók nevének kiíratása</a:t>
            </a:r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F745FB6-3964-6DF3-17D5-B0B6B59C01D6}"/>
              </a:ext>
            </a:extLst>
          </p:cNvPr>
          <p:cNvSpPr txBox="1"/>
          <p:nvPr/>
        </p:nvSpPr>
        <p:spPr>
          <a:xfrm>
            <a:off x="8806542" y="6379029"/>
            <a:ext cx="3211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Kivitelezés: Liszkai Dominik</a:t>
            </a:r>
          </a:p>
        </p:txBody>
      </p:sp>
      <p:pic>
        <p:nvPicPr>
          <p:cNvPr id="3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F50BDB7-1993-A2B8-3383-497CF60EB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1" y="4658961"/>
            <a:ext cx="3831770" cy="757409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E08C818-303E-F9EE-A2A7-C66ABB521A4D}"/>
              </a:ext>
            </a:extLst>
          </p:cNvPr>
          <p:cNvSpPr txBox="1"/>
          <p:nvPr/>
        </p:nvSpPr>
        <p:spPr>
          <a:xfrm>
            <a:off x="4777619" y="4777619"/>
            <a:ext cx="49082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 err="1"/>
              <a:t>Property</a:t>
            </a:r>
            <a:r>
              <a:rPr lang="hu-HU" dirty="0"/>
              <a:t> használata amely </a:t>
            </a:r>
            <a:r>
              <a:rPr lang="hu-HU" dirty="0" err="1"/>
              <a:t>vissazadja</a:t>
            </a:r>
            <a:r>
              <a:rPr lang="hu-HU" dirty="0"/>
              <a:t> az aznapi hiányzások számát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07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E67797-B56C-FF1B-4C63-341904C7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61904"/>
            <a:ext cx="6323082" cy="1278172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entury"/>
              </a:rPr>
              <a:t>Hiányzások osztály tesztelése: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645F5BF-37DF-5670-F6A0-B8A4D989FB97}"/>
              </a:ext>
            </a:extLst>
          </p:cNvPr>
          <p:cNvSpPr txBox="1"/>
          <p:nvPr/>
        </p:nvSpPr>
        <p:spPr>
          <a:xfrm>
            <a:off x="9241971" y="62375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22D1086-BB30-1467-3B6F-DD554917D416}"/>
              </a:ext>
            </a:extLst>
          </p:cNvPr>
          <p:cNvSpPr txBox="1"/>
          <p:nvPr/>
        </p:nvSpPr>
        <p:spPr>
          <a:xfrm>
            <a:off x="7675637" y="6423780"/>
            <a:ext cx="510539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  <a:ea typeface="+mn-lt"/>
                <a:cs typeface="+mn-lt"/>
              </a:rPr>
              <a:t>Kivitelezés: Jankó Julianna, Liszkai Dominik</a:t>
            </a:r>
          </a:p>
          <a:p>
            <a:pPr algn="l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761A593-2974-6872-076A-D06054199008}"/>
              </a:ext>
            </a:extLst>
          </p:cNvPr>
          <p:cNvSpPr txBox="1"/>
          <p:nvPr/>
        </p:nvSpPr>
        <p:spPr>
          <a:xfrm>
            <a:off x="955523" y="603552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492EFA1-5153-11BC-2565-DDBCE921ECF2}"/>
              </a:ext>
            </a:extLst>
          </p:cNvPr>
          <p:cNvSpPr txBox="1"/>
          <p:nvPr/>
        </p:nvSpPr>
        <p:spPr>
          <a:xfrm>
            <a:off x="520094" y="5491237"/>
            <a:ext cx="48840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  <a:ea typeface="+mn-lt"/>
                <a:cs typeface="+mn-lt"/>
              </a:rPr>
              <a:t>Megoldás osztályban lévő függvények eredményeinek  tesztelése</a:t>
            </a:r>
            <a:endParaRPr lang="hu-HU" dirty="0">
              <a:latin typeface="Century"/>
            </a:endParaRPr>
          </a:p>
        </p:txBody>
      </p:sp>
      <p:pic>
        <p:nvPicPr>
          <p:cNvPr id="10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631986C0-ED88-D271-E625-6053D9DE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5" y="2656343"/>
            <a:ext cx="3488114" cy="2609697"/>
          </a:xfrm>
          <a:prstGeom prst="rect">
            <a:avLst/>
          </a:prstGeom>
        </p:spPr>
      </p:pic>
      <p:pic>
        <p:nvPicPr>
          <p:cNvPr id="13" name="Kép 13" descr="A képen szöveg látható&#10;&#10;Automatikusan generált leírás">
            <a:extLst>
              <a:ext uri="{FF2B5EF4-FFF2-40B4-BE49-F238E27FC236}">
                <a16:creationId xmlns:a16="http://schemas.microsoft.com/office/drawing/2014/main" id="{E1B3DFC1-B17F-E9E9-74D5-43AF68A65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8740" y="154453"/>
            <a:ext cx="5069562" cy="3121865"/>
          </a:xfrm>
        </p:spPr>
      </p:pic>
      <p:pic>
        <p:nvPicPr>
          <p:cNvPr id="14" name="Kép 14">
            <a:extLst>
              <a:ext uri="{FF2B5EF4-FFF2-40B4-BE49-F238E27FC236}">
                <a16:creationId xmlns:a16="http://schemas.microsoft.com/office/drawing/2014/main" id="{CA5F46FB-2F8B-9882-B8E5-5ED463949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604" y="3363125"/>
            <a:ext cx="4607325" cy="308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1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A78637-1880-6387-F27D-23FA307E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033553" cy="16593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Century"/>
              </a:rPr>
              <a:t>Megoldás</a:t>
            </a:r>
            <a:r>
              <a:rPr lang="en-US" dirty="0">
                <a:latin typeface="Century"/>
              </a:rPr>
              <a:t> </a:t>
            </a:r>
            <a:r>
              <a:rPr lang="en-US" dirty="0" err="1">
                <a:latin typeface="Century"/>
              </a:rPr>
              <a:t>osztály</a:t>
            </a:r>
            <a:r>
              <a:rPr lang="en-US" dirty="0">
                <a:latin typeface="Century"/>
              </a:rPr>
              <a:t> </a:t>
            </a:r>
            <a:r>
              <a:rPr lang="en-US" dirty="0" err="1">
                <a:latin typeface="Century"/>
              </a:rPr>
              <a:t>tesztelése</a:t>
            </a:r>
            <a:r>
              <a:rPr lang="en-US" dirty="0">
                <a:latin typeface="Century"/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5332D86-8372-8AE6-7D7A-253048B83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280" y="504969"/>
            <a:ext cx="4886154" cy="54966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C2807806-2B00-5EF9-1B19-759772DD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4" y="2759528"/>
            <a:ext cx="2758167" cy="207917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62642E0-2582-DE59-050A-D1DE5D1ACFEB}"/>
              </a:ext>
            </a:extLst>
          </p:cNvPr>
          <p:cNvSpPr txBox="1"/>
          <p:nvPr/>
        </p:nvSpPr>
        <p:spPr>
          <a:xfrm>
            <a:off x="522514" y="5170714"/>
            <a:ext cx="44740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</a:rPr>
              <a:t>Megoldás osztályban lévő függvények eredményeinek  tesztelése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CAB8EBD-3D64-AFEA-B9CF-60B48DDB17AE}"/>
              </a:ext>
            </a:extLst>
          </p:cNvPr>
          <p:cNvSpPr txBox="1"/>
          <p:nvPr/>
        </p:nvSpPr>
        <p:spPr>
          <a:xfrm>
            <a:off x="6629400" y="6389914"/>
            <a:ext cx="50836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Jankó Julianna, Liszkai Dominik</a:t>
            </a:r>
          </a:p>
        </p:txBody>
      </p:sp>
    </p:spTree>
    <p:extLst>
      <p:ext uri="{BB962C8B-B14F-4D97-AF65-F5344CB8AC3E}">
        <p14:creationId xmlns:p14="http://schemas.microsoft.com/office/powerpoint/2010/main" val="256671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1980C8-FD80-43D8-9D6A-0262A4D5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D4279-A705-44CA-8D03-25E5ABA4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F200B82-5B0B-236E-2338-95705D794B0C}"/>
              </a:ext>
            </a:extLst>
          </p:cNvPr>
          <p:cNvSpPr txBox="1"/>
          <p:nvPr/>
        </p:nvSpPr>
        <p:spPr>
          <a:xfrm>
            <a:off x="517870" y="978408"/>
            <a:ext cx="5304210" cy="23451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latin typeface="Century"/>
                <a:ea typeface="Dotum"/>
                <a:cs typeface="+mj-cs"/>
              </a:rPr>
              <a:t>Köszönjük</a:t>
            </a:r>
            <a:r>
              <a:rPr lang="en-US" sz="5400" b="1" dirty="0">
                <a:latin typeface="Century"/>
                <a:ea typeface="Dotum"/>
                <a:cs typeface="+mj-cs"/>
              </a:rPr>
              <a:t> a </a:t>
            </a:r>
            <a:r>
              <a:rPr lang="en-US" sz="5400" b="1" dirty="0" err="1">
                <a:latin typeface="Century"/>
                <a:ea typeface="Dotum"/>
                <a:cs typeface="+mj-cs"/>
              </a:rPr>
              <a:t>figyelmet</a:t>
            </a:r>
            <a:r>
              <a:rPr lang="en-US" sz="5400" b="1" dirty="0">
                <a:latin typeface="Century"/>
                <a:ea typeface="Dotum"/>
                <a:cs typeface="+mj-cs"/>
              </a:rPr>
              <a:t>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AC3BC84-46A0-5BBD-A0D2-9DD2158D6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4" r="3" b="12754"/>
          <a:stretch/>
        </p:blipFill>
        <p:spPr>
          <a:xfrm>
            <a:off x="6662166" y="657369"/>
            <a:ext cx="5011957" cy="2647807"/>
          </a:xfrm>
          <a:prstGeom prst="rect">
            <a:avLst/>
          </a:prstGeom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B8AD30A3-B9FD-4E2C-CF13-D656E2947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8" r="7883" b="1"/>
          <a:stretch/>
        </p:blipFill>
        <p:spPr>
          <a:xfrm>
            <a:off x="517870" y="3607837"/>
            <a:ext cx="5040785" cy="26478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77C91E5B-A0A9-D8A4-5687-9FD875248AAE}"/>
              </a:ext>
            </a:extLst>
          </p:cNvPr>
          <p:cNvSpPr txBox="1"/>
          <p:nvPr/>
        </p:nvSpPr>
        <p:spPr>
          <a:xfrm>
            <a:off x="5745238" y="5043713"/>
            <a:ext cx="75087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 dirty="0">
                <a:ea typeface="+mn-lt"/>
                <a:cs typeface="+mn-lt"/>
              </a:rPr>
              <a:t>http://informatika.fazekas.hu/wp-content/uploads/2015/10/e_prog_2017_okt.pdf</a:t>
            </a:r>
            <a:endParaRPr lang="hu-HU" sz="140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0DAAA0C-376D-CFC5-EADD-C77FB0CB9661}"/>
              </a:ext>
            </a:extLst>
          </p:cNvPr>
          <p:cNvSpPr txBox="1"/>
          <p:nvPr/>
        </p:nvSpPr>
        <p:spPr>
          <a:xfrm>
            <a:off x="5745238" y="5660571"/>
            <a:ext cx="66983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 dirty="0">
                <a:ea typeface="+mn-lt"/>
                <a:cs typeface="+mn-lt"/>
              </a:rPr>
              <a:t>http://informatika.fazekas.hu/wp-content/uploads/2015/10/naplo-2.txt</a:t>
            </a:r>
            <a:endParaRPr lang="hu-HU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07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4D6793-FD6D-4987-DCC2-AFC5713A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657204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entury"/>
              </a:rPr>
              <a:t>Projekt leírása, felépítése: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DD417778-2C05-A3E3-EB40-22CDC2CCC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027" y="511827"/>
            <a:ext cx="4880276" cy="5989713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B030B52-5976-05BB-E816-E04393C23B0B}"/>
              </a:ext>
            </a:extLst>
          </p:cNvPr>
          <p:cNvSpPr txBox="1"/>
          <p:nvPr/>
        </p:nvSpPr>
        <p:spPr>
          <a:xfrm>
            <a:off x="592666" y="296333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latin typeface="Century"/>
                <a:ea typeface="+mn-lt"/>
                <a:cs typeface="+mn-lt"/>
              </a:rPr>
              <a:t>2017.10.17-i emelt szintű informatikai érettségi "Hiányzások" programozási feladata</a:t>
            </a:r>
            <a:endParaRPr lang="hu-HU" dirty="0">
              <a:latin typeface="Century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32E6201-2543-CAB7-9720-08D6348E218C}"/>
              </a:ext>
            </a:extLst>
          </p:cNvPr>
          <p:cNvSpPr txBox="1"/>
          <p:nvPr/>
        </p:nvSpPr>
        <p:spPr>
          <a:xfrm>
            <a:off x="520095" y="448733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u="sng" dirty="0">
                <a:latin typeface="Century"/>
              </a:rPr>
              <a:t>Eredeti források:</a:t>
            </a:r>
            <a:r>
              <a:rPr lang="hu-HU" dirty="0">
                <a:latin typeface="Century"/>
              </a:rPr>
              <a:t> </a:t>
            </a:r>
          </a:p>
          <a:p>
            <a:pPr marL="285750" indent="-285750">
              <a:buFont typeface="Wingdings"/>
              <a:buChar char="§"/>
            </a:pPr>
            <a:r>
              <a:rPr lang="hu-HU" dirty="0">
                <a:latin typeface="Century"/>
              </a:rPr>
              <a:t>hiányzások.pdf</a:t>
            </a:r>
          </a:p>
          <a:p>
            <a:pPr marL="285750" indent="-285750">
              <a:buFont typeface="Wingdings"/>
              <a:buChar char="§"/>
            </a:pPr>
            <a:r>
              <a:rPr lang="hu-HU" dirty="0">
                <a:latin typeface="Century"/>
              </a:rPr>
              <a:t>naplo.txt</a:t>
            </a:r>
          </a:p>
        </p:txBody>
      </p:sp>
    </p:spTree>
    <p:extLst>
      <p:ext uri="{BB962C8B-B14F-4D97-AF65-F5344CB8AC3E}">
        <p14:creationId xmlns:p14="http://schemas.microsoft.com/office/powerpoint/2010/main" val="307536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41E44FB-EDA5-E0DE-ED7C-C2ADF510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4200" dirty="0">
                <a:latin typeface="Century"/>
              </a:rPr>
              <a:t>Változók létrehozása, </a:t>
            </a:r>
            <a:r>
              <a:rPr lang="hu-HU" sz="4200" dirty="0" err="1">
                <a:latin typeface="Century"/>
              </a:rPr>
              <a:t>példányosítása</a:t>
            </a:r>
            <a:r>
              <a:rPr lang="hu-HU" sz="4200" dirty="0">
                <a:latin typeface="Century"/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51E6F0-34A2-4D53-A48E-8467ACD9E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9531E5-4CC9-BAD1-355C-56088BFF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5006677" cy="30162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Century"/>
                <a:ea typeface="+mn-lt"/>
                <a:cs typeface="+mn-lt"/>
              </a:rPr>
              <a:t>Hiányzások.py- </a:t>
            </a:r>
            <a:r>
              <a:rPr lang="hu-HU" dirty="0" err="1">
                <a:latin typeface="Century"/>
                <a:ea typeface="+mn-lt"/>
                <a:cs typeface="+mn-lt"/>
              </a:rPr>
              <a:t>ban</a:t>
            </a:r>
            <a:r>
              <a:rPr lang="hu-HU" dirty="0">
                <a:latin typeface="Century"/>
                <a:ea typeface="+mn-lt"/>
                <a:cs typeface="+mn-lt"/>
              </a:rPr>
              <a:t> – "__</a:t>
            </a:r>
            <a:r>
              <a:rPr lang="hu-HU" dirty="0" err="1">
                <a:latin typeface="Century"/>
                <a:ea typeface="+mn-lt"/>
                <a:cs typeface="+mn-lt"/>
              </a:rPr>
              <a:t>init</a:t>
            </a:r>
            <a:r>
              <a:rPr lang="hu-HU" dirty="0">
                <a:latin typeface="Century"/>
                <a:ea typeface="+mn-lt"/>
                <a:cs typeface="+mn-lt"/>
              </a:rPr>
              <a:t>__" konstruktor segítségével</a:t>
            </a:r>
            <a:endParaRPr lang="hu-HU" dirty="0">
              <a:latin typeface="Century"/>
            </a:endParaRP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968F58E-A05F-C2D1-47A1-086E7C9A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418" y="657370"/>
            <a:ext cx="4278682" cy="2514278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1204BC5C-2C6C-E8E0-61BE-201BAA1E8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759" y="3648648"/>
            <a:ext cx="5021183" cy="22946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D44746-CAE2-4F27-9883-4ED34F055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5F7D519-65CE-90EA-3487-F54C82251777}"/>
              </a:ext>
            </a:extLst>
          </p:cNvPr>
          <p:cNvSpPr txBox="1"/>
          <p:nvPr/>
        </p:nvSpPr>
        <p:spPr>
          <a:xfrm>
            <a:off x="423333" y="6071809"/>
            <a:ext cx="375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Kivitelezés: A csapat minden tagja</a:t>
            </a:r>
          </a:p>
        </p:txBody>
      </p:sp>
    </p:spTree>
    <p:extLst>
      <p:ext uri="{BB962C8B-B14F-4D97-AF65-F5344CB8AC3E}">
        <p14:creationId xmlns:p14="http://schemas.microsoft.com/office/powerpoint/2010/main" val="30078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D1980C8-FD80-43D8-9D6A-0262A4D5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A7B6B5-9820-3B72-306A-1AC37D3F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"/>
              </a:rPr>
              <a:t>1. </a:t>
            </a:r>
            <a:r>
              <a:rPr lang="en-US" err="1">
                <a:latin typeface="Century"/>
              </a:rPr>
              <a:t>feladat</a:t>
            </a:r>
            <a:r>
              <a:rPr lang="en-US" dirty="0">
                <a:latin typeface="Century"/>
              </a:rPr>
              <a:t> - </a:t>
            </a:r>
            <a:r>
              <a:rPr lang="en-US" err="1">
                <a:latin typeface="Century"/>
              </a:rPr>
              <a:t>fájl</a:t>
            </a:r>
            <a:r>
              <a:rPr lang="en-US" dirty="0">
                <a:latin typeface="Century"/>
              </a:rPr>
              <a:t> </a:t>
            </a:r>
            <a:r>
              <a:rPr lang="en-US" err="1">
                <a:latin typeface="Century"/>
              </a:rPr>
              <a:t>beolvasása</a:t>
            </a:r>
            <a:r>
              <a:rPr lang="en-US" dirty="0">
                <a:latin typeface="Century"/>
              </a:rPr>
              <a:t>:</a:t>
            </a:r>
            <a:r>
              <a:rPr lang="en-US" dirty="0"/>
              <a:t> 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F1BEA5-4DBB-C4CB-154E-7CE8B437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05" y="2612720"/>
            <a:ext cx="5040785" cy="15813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Century"/>
              </a:rPr>
              <a:t>Megoldás.py- ban – </a:t>
            </a:r>
            <a:r>
              <a:rPr lang="en-US" sz="2200" dirty="0" err="1">
                <a:latin typeface="Century"/>
              </a:rPr>
              <a:t>egy</a:t>
            </a:r>
            <a:r>
              <a:rPr lang="en-US" sz="2200" dirty="0">
                <a:latin typeface="Century"/>
              </a:rPr>
              <a:t> </a:t>
            </a:r>
            <a:r>
              <a:rPr lang="en-US" sz="2200" dirty="0" err="1">
                <a:latin typeface="Century"/>
              </a:rPr>
              <a:t>plusz</a:t>
            </a:r>
            <a:r>
              <a:rPr lang="en-US" sz="2200" dirty="0">
                <a:latin typeface="Century"/>
              </a:rPr>
              <a:t> </a:t>
            </a:r>
            <a:r>
              <a:rPr lang="en-US" sz="2200" dirty="0" err="1">
                <a:latin typeface="Century"/>
              </a:rPr>
              <a:t>függvény</a:t>
            </a:r>
            <a:r>
              <a:rPr lang="en-US" sz="2200" dirty="0">
                <a:latin typeface="Century"/>
              </a:rPr>
              <a:t> </a:t>
            </a:r>
            <a:r>
              <a:rPr lang="en-US" sz="2200" dirty="0" err="1">
                <a:latin typeface="Century"/>
              </a:rPr>
              <a:t>felhasználásával</a:t>
            </a:r>
            <a:endParaRPr lang="en-US" sz="2200">
              <a:latin typeface="Century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öveg, fal, monitor, képernyő látható&#10;&#10;Automatikusan generált leírás">
            <a:extLst>
              <a:ext uri="{FF2B5EF4-FFF2-40B4-BE49-F238E27FC236}">
                <a16:creationId xmlns:a16="http://schemas.microsoft.com/office/drawing/2014/main" id="{674EDD99-A35F-3BB6-3B71-A9242FC0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09" y="2227273"/>
            <a:ext cx="4994208" cy="21705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F0A4B13-8EC4-78D9-3209-1581B255C517}"/>
              </a:ext>
            </a:extLst>
          </p:cNvPr>
          <p:cNvSpPr txBox="1"/>
          <p:nvPr/>
        </p:nvSpPr>
        <p:spPr>
          <a:xfrm>
            <a:off x="193524" y="6253238"/>
            <a:ext cx="33963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Liszkai Dominik</a:t>
            </a:r>
          </a:p>
        </p:txBody>
      </p:sp>
    </p:spTree>
    <p:extLst>
      <p:ext uri="{BB962C8B-B14F-4D97-AF65-F5344CB8AC3E}">
        <p14:creationId xmlns:p14="http://schemas.microsoft.com/office/powerpoint/2010/main" val="277177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3DB49A-3BBE-BF0D-10D3-93CD4431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9228"/>
            <a:ext cx="11337519" cy="1785735"/>
          </a:xfrm>
        </p:spPr>
        <p:txBody>
          <a:bodyPr/>
          <a:lstStyle/>
          <a:p>
            <a:r>
              <a:rPr lang="hu-HU" dirty="0">
                <a:latin typeface="Century"/>
              </a:rPr>
              <a:t>2. feladat - Napló bejegyzéseinek számának kiíratása: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D3AD96B8-134B-82BE-6DF8-4B577F30B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23" y="2889471"/>
            <a:ext cx="6341533" cy="1323974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3986C2F1-E858-4B5F-60E3-70C6223C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6" y="4835082"/>
            <a:ext cx="6412429" cy="141096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0450450-163F-53FC-C79D-7A1EC4D77293}"/>
              </a:ext>
            </a:extLst>
          </p:cNvPr>
          <p:cNvSpPr txBox="1"/>
          <p:nvPr/>
        </p:nvSpPr>
        <p:spPr>
          <a:xfrm>
            <a:off x="7086498" y="3186731"/>
            <a:ext cx="510264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2000" dirty="0" err="1">
                <a:latin typeface="Century"/>
              </a:rPr>
              <a:t>Property</a:t>
            </a:r>
            <a:r>
              <a:rPr lang="hu-HU" sz="2000" dirty="0">
                <a:latin typeface="Century"/>
              </a:rPr>
              <a:t> készítése(</a:t>
            </a:r>
            <a:r>
              <a:rPr lang="hu-HU" sz="2000" dirty="0" err="1">
                <a:latin typeface="Century"/>
              </a:rPr>
              <a:t>bejegyzesek_szama</a:t>
            </a:r>
            <a:r>
              <a:rPr lang="hu-HU" sz="2000" dirty="0">
                <a:latin typeface="Century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hu-HU" dirty="0"/>
          </a:p>
          <a:p>
            <a:pPr marL="285750" indent="-285750">
              <a:buFont typeface="Arial"/>
              <a:buChar char="•"/>
            </a:pP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629A381-E13A-CBE7-4A38-86A0AAF9D9BF}"/>
              </a:ext>
            </a:extLst>
          </p:cNvPr>
          <p:cNvSpPr txBox="1"/>
          <p:nvPr/>
        </p:nvSpPr>
        <p:spPr>
          <a:xfrm>
            <a:off x="7151783" y="5334001"/>
            <a:ext cx="33766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  <a:ea typeface="+mn-lt"/>
                <a:cs typeface="+mn-lt"/>
              </a:rPr>
              <a:t>Eredmény kiíratása</a:t>
            </a:r>
            <a:endParaRPr lang="hu-HU" sz="2000">
              <a:latin typeface="Century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41349F8-D604-A074-2BDC-BBE5C2CF80CC}"/>
              </a:ext>
            </a:extLst>
          </p:cNvPr>
          <p:cNvSpPr txBox="1"/>
          <p:nvPr/>
        </p:nvSpPr>
        <p:spPr>
          <a:xfrm>
            <a:off x="9145457" y="6296373"/>
            <a:ext cx="32756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Jankó Julianna</a:t>
            </a:r>
          </a:p>
        </p:txBody>
      </p:sp>
    </p:spTree>
    <p:extLst>
      <p:ext uri="{BB962C8B-B14F-4D97-AF65-F5344CB8AC3E}">
        <p14:creationId xmlns:p14="http://schemas.microsoft.com/office/powerpoint/2010/main" val="172589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32E1D-F57B-81D5-ABF6-075CE329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9228"/>
            <a:ext cx="11291615" cy="1629662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entury"/>
              </a:rPr>
              <a:t>3. feladat – Igazolt, igazolatlan hiányzások száma: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A205FC9C-95B8-D84B-E0EA-13800E558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988" y="5138033"/>
            <a:ext cx="9051518" cy="710147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1FB303AB-71BA-082C-36F7-45C2DFDE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628" y="2751830"/>
            <a:ext cx="2935995" cy="1694026"/>
          </a:xfrm>
          <a:prstGeom prst="rect">
            <a:avLst/>
          </a:prstGeom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3752100B-CEE7-5A2B-4B57-E4E60137F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57" y="2750590"/>
            <a:ext cx="3119609" cy="169213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CADE6BD-4BFB-627C-9B38-2BAF78141C49}"/>
              </a:ext>
            </a:extLst>
          </p:cNvPr>
          <p:cNvSpPr txBox="1"/>
          <p:nvPr/>
        </p:nvSpPr>
        <p:spPr>
          <a:xfrm>
            <a:off x="826265" y="4213951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A1E9738-8DA4-9FB2-2A52-DC862F3FDE19}"/>
              </a:ext>
            </a:extLst>
          </p:cNvPr>
          <p:cNvSpPr txBox="1"/>
          <p:nvPr/>
        </p:nvSpPr>
        <p:spPr>
          <a:xfrm>
            <a:off x="3690650" y="2891928"/>
            <a:ext cx="28636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1600" dirty="0" err="1">
                <a:latin typeface="Century"/>
              </a:rPr>
              <a:t>Property</a:t>
            </a:r>
            <a:r>
              <a:rPr lang="hu-HU" sz="1600" dirty="0">
                <a:latin typeface="Century"/>
              </a:rPr>
              <a:t> készítése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hu-HU" sz="1600" dirty="0">
                <a:latin typeface="Century"/>
              </a:rPr>
              <a:t>(</a:t>
            </a:r>
            <a:r>
              <a:rPr lang="hu-HU" sz="1600" dirty="0" err="1">
                <a:latin typeface="Century"/>
              </a:rPr>
              <a:t>igazolt_hianyzas</a:t>
            </a:r>
            <a:r>
              <a:rPr lang="hu-HU" sz="1600" dirty="0">
                <a:latin typeface="Century"/>
              </a:rPr>
              <a:t>)</a:t>
            </a:r>
            <a:endParaRPr lang="hu-HU" dirty="0"/>
          </a:p>
          <a:p>
            <a:pPr marL="285750" indent="-285750">
              <a:buFont typeface="Arial"/>
              <a:buChar char="•"/>
            </a:pPr>
            <a:endParaRPr lang="hu-HU" sz="1600" dirty="0">
              <a:latin typeface="Century"/>
            </a:endParaRPr>
          </a:p>
          <a:p>
            <a:pPr marL="285750" indent="-285750">
              <a:buFont typeface="Arial"/>
              <a:buChar char="•"/>
            </a:pPr>
            <a:r>
              <a:rPr lang="hu-HU" sz="1600" dirty="0">
                <a:latin typeface="Century"/>
              </a:rPr>
              <a:t>Igazolt hiányzások számának megadása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49FA30A-29BA-33CD-C7C9-D3ADA1FC6E56}"/>
              </a:ext>
            </a:extLst>
          </p:cNvPr>
          <p:cNvSpPr txBox="1"/>
          <p:nvPr/>
        </p:nvSpPr>
        <p:spPr>
          <a:xfrm>
            <a:off x="9492869" y="2754216"/>
            <a:ext cx="288090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hu-HU" sz="1600" dirty="0" err="1">
                <a:latin typeface="Century"/>
                <a:ea typeface="+mn-lt"/>
                <a:cs typeface="+mn-lt"/>
              </a:rPr>
              <a:t>Property</a:t>
            </a:r>
            <a:r>
              <a:rPr lang="hu-HU" sz="1600" dirty="0">
                <a:latin typeface="Century"/>
                <a:ea typeface="+mn-lt"/>
                <a:cs typeface="+mn-lt"/>
              </a:rPr>
              <a:t> készítése</a:t>
            </a:r>
            <a:endParaRPr lang="en-US" sz="1600">
              <a:latin typeface="Century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hu-HU" sz="1600" dirty="0">
                <a:latin typeface="Century"/>
                <a:ea typeface="+mn-lt"/>
                <a:cs typeface="+mn-lt"/>
              </a:rPr>
              <a:t>(</a:t>
            </a:r>
            <a:r>
              <a:rPr lang="hu-HU" sz="1600" dirty="0" err="1">
                <a:latin typeface="Century"/>
                <a:ea typeface="+mn-lt"/>
                <a:cs typeface="+mn-lt"/>
              </a:rPr>
              <a:t>igazolatlan_hianyzas</a:t>
            </a:r>
            <a:r>
              <a:rPr lang="hu-HU" sz="1600" dirty="0">
                <a:latin typeface="Century"/>
                <a:ea typeface="+mn-lt"/>
                <a:cs typeface="+mn-lt"/>
              </a:rPr>
              <a:t>)</a:t>
            </a:r>
            <a:endParaRPr lang="en-US" sz="1600">
              <a:latin typeface="Century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hu-HU" sz="1600" dirty="0">
              <a:latin typeface="Century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hu-HU" sz="1600" dirty="0">
                <a:latin typeface="Century"/>
                <a:ea typeface="+mn-lt"/>
                <a:cs typeface="+mn-lt"/>
              </a:rPr>
              <a:t>Igazolatlan hiányzások </a:t>
            </a:r>
            <a:endParaRPr lang="en-US" dirty="0">
              <a:latin typeface="Century"/>
              <a:ea typeface="+mn-lt"/>
              <a:cs typeface="+mn-lt"/>
            </a:endParaRPr>
          </a:p>
          <a:p>
            <a:r>
              <a:rPr lang="hu-HU" sz="1600" dirty="0">
                <a:latin typeface="Century"/>
                <a:ea typeface="+mn-lt"/>
                <a:cs typeface="+mn-lt"/>
              </a:rPr>
              <a:t>     számának megadása</a:t>
            </a:r>
            <a:endParaRPr lang="en-US" dirty="0">
              <a:latin typeface="Century"/>
              <a:ea typeface="+mn-lt"/>
              <a:cs typeface="+mn-lt"/>
            </a:endParaRPr>
          </a:p>
          <a:p>
            <a:pPr algn="l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3D057D4-A73F-EDC9-61F4-69A86C68D6D0}"/>
              </a:ext>
            </a:extLst>
          </p:cNvPr>
          <p:cNvSpPr txBox="1"/>
          <p:nvPr/>
        </p:nvSpPr>
        <p:spPr>
          <a:xfrm>
            <a:off x="514121" y="6059277"/>
            <a:ext cx="33583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1600" dirty="0">
                <a:latin typeface="Century"/>
              </a:rPr>
              <a:t>Eredmények kiíratása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2661BC8-BEC3-7FE4-0431-A8270E259794}"/>
              </a:ext>
            </a:extLst>
          </p:cNvPr>
          <p:cNvSpPr txBox="1"/>
          <p:nvPr/>
        </p:nvSpPr>
        <p:spPr>
          <a:xfrm>
            <a:off x="8951204" y="6371421"/>
            <a:ext cx="32665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Jankó Julianna</a:t>
            </a:r>
          </a:p>
        </p:txBody>
      </p:sp>
    </p:spTree>
    <p:extLst>
      <p:ext uri="{BB962C8B-B14F-4D97-AF65-F5344CB8AC3E}">
        <p14:creationId xmlns:p14="http://schemas.microsoft.com/office/powerpoint/2010/main" val="349596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96862D-00D4-AC5D-52EB-5816220B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9228"/>
            <a:ext cx="11677206" cy="968650"/>
          </a:xfrm>
        </p:spPr>
        <p:txBody>
          <a:bodyPr/>
          <a:lstStyle/>
          <a:p>
            <a:r>
              <a:rPr lang="hu-HU" dirty="0">
                <a:latin typeface="Century"/>
              </a:rPr>
              <a:t>4. feladat - Függvény definiálása: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8FA1C88B-D363-48A3-D279-1EEB2D076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50" y="2262520"/>
            <a:ext cx="8165943" cy="2563883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B60B6DF-080A-6901-4ABE-593EB9F9B1A7}"/>
              </a:ext>
            </a:extLst>
          </p:cNvPr>
          <p:cNvSpPr txBox="1"/>
          <p:nvPr/>
        </p:nvSpPr>
        <p:spPr>
          <a:xfrm>
            <a:off x="701523" y="5430762"/>
            <a:ext cx="512596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Segédosztály létrehozása</a:t>
            </a:r>
          </a:p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"@</a:t>
            </a:r>
            <a:r>
              <a:rPr lang="hu-HU" sz="2000" dirty="0" err="1">
                <a:latin typeface="Century"/>
              </a:rPr>
              <a:t>staticmethod</a:t>
            </a:r>
            <a:r>
              <a:rPr lang="hu-HU" sz="2000" dirty="0">
                <a:latin typeface="Century"/>
              </a:rPr>
              <a:t>" használata</a:t>
            </a:r>
          </a:p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Függvény létrehozása(</a:t>
            </a:r>
            <a:r>
              <a:rPr lang="hu-HU" sz="2000" dirty="0" err="1">
                <a:latin typeface="Century"/>
              </a:rPr>
              <a:t>hetnapja</a:t>
            </a:r>
            <a:r>
              <a:rPr lang="hu-HU" sz="2000" dirty="0">
                <a:latin typeface="Century"/>
              </a:rPr>
              <a:t>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327BACE-BA1B-8787-A45F-34F039E5B04A}"/>
              </a:ext>
            </a:extLst>
          </p:cNvPr>
          <p:cNvSpPr txBox="1"/>
          <p:nvPr/>
        </p:nvSpPr>
        <p:spPr>
          <a:xfrm>
            <a:off x="8865809" y="6325809"/>
            <a:ext cx="33237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Liszkai Dominik</a:t>
            </a:r>
          </a:p>
        </p:txBody>
      </p:sp>
    </p:spTree>
    <p:extLst>
      <p:ext uri="{BB962C8B-B14F-4D97-AF65-F5344CB8AC3E}">
        <p14:creationId xmlns:p14="http://schemas.microsoft.com/office/powerpoint/2010/main" val="419003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D4D4C0-00FD-18A8-8DB0-C32583C8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13" y="966313"/>
            <a:ext cx="11298610" cy="1604743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entury"/>
              </a:rPr>
              <a:t>5. feladat - Dátum bekérése, hét napjának meghatározása: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569D8F2-99B5-F9C9-23AE-AE6ED80B1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36" y="2611574"/>
            <a:ext cx="6470196" cy="2650217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B53CE33-E512-E63E-A82A-3AF56E885D3C}"/>
              </a:ext>
            </a:extLst>
          </p:cNvPr>
          <p:cNvSpPr txBox="1"/>
          <p:nvPr/>
        </p:nvSpPr>
        <p:spPr>
          <a:xfrm>
            <a:off x="7656285" y="2745620"/>
            <a:ext cx="377129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Dátum bekérése a felhasználótól</a:t>
            </a:r>
          </a:p>
          <a:p>
            <a:pPr marL="285750" indent="-285750">
              <a:buFont typeface="Arial"/>
              <a:buChar char="•"/>
            </a:pPr>
            <a:endParaRPr lang="hu-HU" sz="2000" dirty="0">
              <a:latin typeface="Century"/>
            </a:endParaRPr>
          </a:p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Segédosztály használata</a:t>
            </a:r>
          </a:p>
          <a:p>
            <a:pPr marL="285750" indent="-285750">
              <a:buFont typeface="Arial"/>
              <a:buChar char="•"/>
            </a:pPr>
            <a:endParaRPr lang="hu-HU" sz="2000" dirty="0">
              <a:latin typeface="Century"/>
            </a:endParaRPr>
          </a:p>
          <a:p>
            <a:pPr marL="285750" indent="-285750">
              <a:buFont typeface="Arial"/>
              <a:buChar char="•"/>
            </a:pPr>
            <a:r>
              <a:rPr lang="hu-HU" sz="2000" dirty="0">
                <a:latin typeface="Century"/>
              </a:rPr>
              <a:t>Hét napjának meghatározása a függvény segítségével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263EC3D-6B3E-A84D-8E3E-80CBCC2E8AF8}"/>
              </a:ext>
            </a:extLst>
          </p:cNvPr>
          <p:cNvSpPr txBox="1"/>
          <p:nvPr/>
        </p:nvSpPr>
        <p:spPr>
          <a:xfrm>
            <a:off x="9131904" y="6265333"/>
            <a:ext cx="34568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Magyar Mátyás</a:t>
            </a:r>
          </a:p>
        </p:txBody>
      </p:sp>
    </p:spTree>
    <p:extLst>
      <p:ext uri="{BB962C8B-B14F-4D97-AF65-F5344CB8AC3E}">
        <p14:creationId xmlns:p14="http://schemas.microsoft.com/office/powerpoint/2010/main" val="204768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08DE39-02FF-78A5-9FB5-9E791F90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857456"/>
            <a:ext cx="11504229" cy="1628934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entury"/>
              </a:rPr>
              <a:t>6. feladat - Félévi hiányzás az adott tanórán: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964E031-2FE6-A80E-B1B3-EF65B2F90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06" y="5095507"/>
            <a:ext cx="9822991" cy="1371401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E5F7B3E1-E577-ED40-79F1-A20C26E8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7" y="2487479"/>
            <a:ext cx="9867294" cy="138713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7BD74C4-DCFE-B1CB-1894-1037FD4C0A37}"/>
              </a:ext>
            </a:extLst>
          </p:cNvPr>
          <p:cNvSpPr txBox="1"/>
          <p:nvPr/>
        </p:nvSpPr>
        <p:spPr>
          <a:xfrm>
            <a:off x="217714" y="4051904"/>
            <a:ext cx="77748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</a:rPr>
              <a:t>A hét egy napja és egy óraszám bekérése a felhasználótól</a:t>
            </a:r>
          </a:p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</a:rPr>
              <a:t>Függvény létrehozása(</a:t>
            </a:r>
            <a:r>
              <a:rPr lang="hu-HU" dirty="0" err="1">
                <a:latin typeface="Century"/>
              </a:rPr>
              <a:t>hianyzasok_szama</a:t>
            </a:r>
            <a:r>
              <a:rPr lang="hu-HU" dirty="0">
                <a:latin typeface="Century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hu-HU" dirty="0">
                <a:latin typeface="Century"/>
              </a:rPr>
              <a:t>A félév adott tanóráján való hiányzások számának meghatározása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1A9E961-D41C-828A-AABF-E9966CB6C4A9}"/>
              </a:ext>
            </a:extLst>
          </p:cNvPr>
          <p:cNvSpPr txBox="1"/>
          <p:nvPr/>
        </p:nvSpPr>
        <p:spPr>
          <a:xfrm>
            <a:off x="9010952" y="6470951"/>
            <a:ext cx="30818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latin typeface="Century"/>
              </a:rPr>
              <a:t>Kivitelezés: Liszkai Dominik</a:t>
            </a:r>
          </a:p>
        </p:txBody>
      </p:sp>
    </p:spTree>
    <p:extLst>
      <p:ext uri="{BB962C8B-B14F-4D97-AF65-F5344CB8AC3E}">
        <p14:creationId xmlns:p14="http://schemas.microsoft.com/office/powerpoint/2010/main" val="80366850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GestaltVTI</vt:lpstr>
      <vt:lpstr>Emelt Szintű Érettségi Projekt</vt:lpstr>
      <vt:lpstr>Projekt leírása, felépítése:</vt:lpstr>
      <vt:lpstr>Változók létrehozása, példányosítása:</vt:lpstr>
      <vt:lpstr>1. feladat - fájl beolvasása: </vt:lpstr>
      <vt:lpstr>2. feladat - Napló bejegyzéseinek számának kiíratása:</vt:lpstr>
      <vt:lpstr>3. feladat – Igazolt, igazolatlan hiányzások száma:</vt:lpstr>
      <vt:lpstr>4. feladat - Függvény definiálása:</vt:lpstr>
      <vt:lpstr>5. feladat - Dátum bekérése, hét napjának meghatározása:</vt:lpstr>
      <vt:lpstr>6. feladat - Félévi hiányzás az adott tanórán:</vt:lpstr>
      <vt:lpstr>7. feladat - Legtöbbet hiányzó tanulók nevének kiíratása</vt:lpstr>
      <vt:lpstr>Hiányzások osztály tesztelése:</vt:lpstr>
      <vt:lpstr>Megoldás osztály tesztelése: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565</cp:revision>
  <dcterms:created xsi:type="dcterms:W3CDTF">2023-03-04T14:25:58Z</dcterms:created>
  <dcterms:modified xsi:type="dcterms:W3CDTF">2023-03-06T18:05:49Z</dcterms:modified>
</cp:coreProperties>
</file>