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9"/>
    </p:embeddedFon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PT Sans Narrow" panose="020B0604020202020204" charset="-52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22"/>
      </p:cViewPr>
      <p:guideLst>
        <p:guide orient="horz" pos="162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ccb78d7d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ccb78d7d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cb78d7d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ccb78d7d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cb78d7d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ccb78d7d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283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050516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355677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6540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636811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3343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745409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105611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9797648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22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361803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901472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843356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62251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835219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952526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94212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821443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53BD6A-A99B-493D-9CB2-23C933FF9ABD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5710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 dirty="0" smtClean="0"/>
              <a:t>Приложение </a:t>
            </a:r>
            <a:r>
              <a:rPr lang="ru" dirty="0"/>
              <a:t>“Пианино”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30600" y="2271050"/>
            <a:ext cx="8001600" cy="10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3200"/>
              <a:t>Федотова Дарья, Хлюстова Илона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Идея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245675" y="1100225"/>
            <a:ext cx="4920600" cy="3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Что это? Синтезатор с 3 октавами, где управление происходит с помощью клавишной клавиатурой компьютера и воспроизводится звук нот, сыгранных на классическом фортепиано, из файловой системы. Создано для практики игры на фортепиано при отсутсвиии инструмента.</a:t>
            </a:r>
            <a:endParaRPr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l="4401" r="6329"/>
          <a:stretch/>
        </p:blipFill>
        <p:spPr>
          <a:xfrm>
            <a:off x="4956400" y="1808925"/>
            <a:ext cx="4055550" cy="21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Реализация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chemeClr val="accent5"/>
              </a:buClr>
              <a:buSzPts val="2400"/>
              <a:buFont typeface="PT Sans Narrow"/>
              <a:buAutoNum type="arabicParenR"/>
            </a:pPr>
            <a: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 Методы, которые осуществляют проигрывание звука, описаны в классе </a:t>
            </a:r>
            <a:r>
              <a:rPr lang="ru-RU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Music</a:t>
            </a:r>
            <a: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. Методы, которые осуществляют смену изображения фортепиано описаны в классе </a:t>
            </a:r>
            <a:r>
              <a:rPr lang="ru-RU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Music</a:t>
            </a:r>
            <a:r>
              <a:rPr lang="ru-RU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.</a:t>
            </a:r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 </a:t>
            </a:r>
            <a:endParaRPr lang="ru-RU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PT Sans Narrow"/>
              <a:cs typeface="PT Sans Narrow"/>
              <a:sym typeface="PT Sans Narrow"/>
            </a:endParaRPr>
          </a:p>
          <a:p>
            <a:pPr lvl="0" indent="-381000">
              <a:buClr>
                <a:schemeClr val="accent5"/>
              </a:buClr>
              <a:buSzPts val="2400"/>
              <a:buFont typeface="PT Sans Narrow"/>
              <a:buAutoNum type="arabicParenR"/>
            </a:pPr>
            <a: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Для изображения клавиатуры фортепиано использовалось PyQT5. Для проигрывания звуков использовалась библиотека </a:t>
            </a:r>
            <a:r>
              <a:rPr lang="ru-RU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PyGame</a:t>
            </a:r>
            <a: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.</a:t>
            </a:r>
          </a:p>
          <a:p>
            <a:pPr lvl="0" indent="-381000">
              <a:buClr>
                <a:schemeClr val="accent5"/>
              </a:buClr>
              <a:buSzPts val="2400"/>
              <a:buFont typeface="PT Sans Narrow"/>
              <a:buAutoNum type="arabicParenR"/>
            </a:pPr>
            <a: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Для хранения звуков использовались файлы </a:t>
            </a:r>
            <a:r>
              <a:rPr lang="ru-RU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wav</a:t>
            </a:r>
            <a:r>
              <a:rPr lang="ru-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АРХИТЕКТУРА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ru-RU" sz="1600" dirty="0" smtClean="0"/>
              <a:t>Программа строится на одном классе </a:t>
            </a:r>
            <a:r>
              <a:rPr lang="en-US" sz="1600" dirty="0" smtClean="0"/>
              <a:t>Music</a:t>
            </a:r>
            <a:r>
              <a:rPr lang="ru-RU" sz="1600" dirty="0" smtClean="0"/>
              <a:t>, который в себя включает:</a:t>
            </a:r>
          </a:p>
          <a:p>
            <a:pPr marL="114300" indent="0">
              <a:buNone/>
            </a:pPr>
            <a:r>
              <a:rPr lang="ru-RU" sz="1600" dirty="0" smtClean="0"/>
              <a:t>А) </a:t>
            </a:r>
            <a:r>
              <a:rPr lang="en-US" sz="1600" dirty="0" err="1" smtClean="0"/>
              <a:t>def</a:t>
            </a:r>
            <a:r>
              <a:rPr lang="en-US" sz="1600" dirty="0" smtClean="0"/>
              <a:t> play_[</a:t>
            </a:r>
            <a:r>
              <a:rPr lang="ru-RU" sz="1600" dirty="0" smtClean="0"/>
              <a:t>нота</a:t>
            </a:r>
            <a:r>
              <a:rPr lang="en-US" sz="1600" dirty="0" smtClean="0"/>
              <a:t>]</a:t>
            </a:r>
            <a:r>
              <a:rPr lang="ru-RU" sz="1600" dirty="0" smtClean="0"/>
              <a:t> – смена изображений и воспроизведение музыки</a:t>
            </a:r>
          </a:p>
          <a:p>
            <a:pPr marL="114300" indent="0">
              <a:buNone/>
            </a:pPr>
            <a:r>
              <a:rPr lang="ru-RU" sz="1600" dirty="0" smtClean="0"/>
              <a:t>Б) </a:t>
            </a:r>
            <a:r>
              <a:rPr lang="en-US" sz="1600" dirty="0" err="1" smtClean="0"/>
              <a:t>def</a:t>
            </a:r>
            <a:r>
              <a:rPr lang="en-US" sz="1600" dirty="0" smtClean="0"/>
              <a:t> release – </a:t>
            </a:r>
            <a:r>
              <a:rPr lang="ru-RU" sz="1600" dirty="0" smtClean="0"/>
              <a:t>изменение изображений в состоянии покоя</a:t>
            </a:r>
          </a:p>
          <a:p>
            <a:pPr marL="114300" indent="0">
              <a:buNone/>
            </a:pPr>
            <a:r>
              <a:rPr lang="ru-RU" sz="1600" dirty="0" smtClean="0"/>
              <a:t>В) 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KeyPressEvent</a:t>
            </a:r>
            <a:r>
              <a:rPr lang="en-US" sz="1600" dirty="0" smtClean="0"/>
              <a:t> – </a:t>
            </a:r>
            <a:r>
              <a:rPr lang="ru-RU" sz="1600" dirty="0" smtClean="0"/>
              <a:t>название говорить само за себя</a:t>
            </a:r>
          </a:p>
          <a:p>
            <a:pPr marL="114300" indent="0">
              <a:buNone/>
            </a:pPr>
            <a:r>
              <a:rPr lang="ru-RU" sz="1600" dirty="0" smtClean="0"/>
              <a:t>Г) 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KeyReleaseEvent</a:t>
            </a:r>
            <a:r>
              <a:rPr lang="en-US" sz="1600" dirty="0" smtClean="0"/>
              <a:t> – </a:t>
            </a:r>
            <a:r>
              <a:rPr lang="ru-RU" sz="1600" dirty="0" smtClean="0"/>
              <a:t>вызов </a:t>
            </a:r>
            <a:r>
              <a:rPr lang="en-US" sz="1600" dirty="0" smtClean="0"/>
              <a:t>release 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55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самого приложения: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158898"/>
            <a:ext cx="3657600" cy="205740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 smtClean="0"/>
              <a:t>Не смотря на звук, что производится немного позже…оно работает</a:t>
            </a:r>
          </a:p>
          <a:p>
            <a:pPr marL="114300" indent="0">
              <a:buNone/>
            </a:pPr>
            <a:r>
              <a:rPr lang="ru-RU" dirty="0" smtClean="0"/>
              <a:t>Честно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78" y="2341756"/>
            <a:ext cx="3546622" cy="16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5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Заключение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196020"/>
            <a:ext cx="8520600" cy="3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PT Sans Narrow"/>
              <a:buAutoNum type="arabicParenR"/>
            </a:pPr>
            <a:r>
              <a:rPr lang="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В итоге, наша программа позволяет играть на “пианино”, при этом на экране происходит визуальная смена положения руки на клавиатуре, и это выглядит красиво.</a:t>
            </a:r>
            <a:endParaRPr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PT Sans Narrow"/>
              <a:cs typeface="PT Sans Narrow"/>
              <a:sym typeface="PT Sans Narrow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PT Sans Narrow"/>
              <a:buAutoNum type="arabicParenR"/>
            </a:pPr>
            <a:r>
              <a:rPr lang="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Наш проект можно доработать, добавив звуки других инструментов, кроме фортепиано (f.e. клавесин, гармоника, классическая гитара и т.д.).</a:t>
            </a:r>
            <a:endParaRPr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PT Sans Narrow"/>
              <a:cs typeface="PT Sans Narrow"/>
              <a:sym typeface="PT Sans Narrow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PT Sans Narrow"/>
              <a:buAutoNum type="arabicParenR"/>
            </a:pPr>
            <a:r>
              <a:rPr lang="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Также, можно дополнить архитектуру кода для еще большего удобства и логичности.</a:t>
            </a:r>
            <a:endParaRPr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PT Sans Narrow"/>
              <a:cs typeface="PT Sans Narrow"/>
              <a:sym typeface="PT Sans Narrow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PT Sans Narrow"/>
              <a:buAutoNum type="arabicParenR"/>
            </a:pPr>
            <a:r>
              <a:rPr lang="ru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PT Sans Narrow"/>
                <a:cs typeface="PT Sans Narrow"/>
                <a:sym typeface="PT Sans Narrow"/>
              </a:rPr>
              <a:t>Выполняя данный проект мы получили навыки работы со звуком и с PyQT5.</a:t>
            </a:r>
            <a:endParaRPr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PT Sans Narrow"/>
              <a:cs typeface="PT Sans Narrow"/>
              <a:sym typeface="PT Sans Narrow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PT Sans Narrow"/>
              <a:buAutoNum type="arabicParenR"/>
            </a:pPr>
            <a:endParaRPr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245</Words>
  <Application>Microsoft Office PowerPoint</Application>
  <PresentationFormat>Экран (16:9)</PresentationFormat>
  <Paragraphs>22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Wingdings 3</vt:lpstr>
      <vt:lpstr>Arial</vt:lpstr>
      <vt:lpstr>Century Gothic</vt:lpstr>
      <vt:lpstr>PT Sans Narrow</vt:lpstr>
      <vt:lpstr>Сектор</vt:lpstr>
      <vt:lpstr>Приложение “Пианино”</vt:lpstr>
      <vt:lpstr>Идея</vt:lpstr>
      <vt:lpstr>Реализация</vt:lpstr>
      <vt:lpstr>ОСНОВНАЯ АРХИТЕКТУРА </vt:lpstr>
      <vt:lpstr>Немного самого приложения: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Прилоежение “Пианино”</dc:title>
  <dc:creator>Humanitarian and Economic College User</dc:creator>
  <cp:lastModifiedBy>Humanitarian and Economic College User</cp:lastModifiedBy>
  <cp:revision>7</cp:revision>
  <dcterms:modified xsi:type="dcterms:W3CDTF">2020-11-27T08:54:00Z</dcterms:modified>
</cp:coreProperties>
</file>