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F0429-5103-4942-BD69-A3F8908321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49545D3-0941-4B0B-9CF4-52BAB18BE683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GB" dirty="0" err="1" smtClean="0"/>
            <a:t>appPage</a:t>
          </a:r>
          <a:endParaRPr lang="he-IL" dirty="0"/>
        </a:p>
      </dgm:t>
    </dgm:pt>
    <dgm:pt modelId="{189F77B0-8573-485F-8D72-DEA6E5A6C81F}" type="parTrans" cxnId="{D036FE13-441F-46F0-A951-A1C94E6D0AAF}">
      <dgm:prSet/>
      <dgm:spPr/>
      <dgm:t>
        <a:bodyPr/>
        <a:lstStyle/>
        <a:p>
          <a:pPr rtl="1"/>
          <a:endParaRPr lang="he-IL"/>
        </a:p>
      </dgm:t>
    </dgm:pt>
    <dgm:pt modelId="{4970E9D9-F326-43BC-8C98-76C1A8C9A483}" type="sibTrans" cxnId="{D036FE13-441F-46F0-A951-A1C94E6D0AAF}">
      <dgm:prSet/>
      <dgm:spPr/>
      <dgm:t>
        <a:bodyPr/>
        <a:lstStyle/>
        <a:p>
          <a:pPr rtl="1"/>
          <a:endParaRPr lang="he-IL"/>
        </a:p>
      </dgm:t>
    </dgm:pt>
    <dgm:pt modelId="{761AEB64-EB94-4714-8A9A-187CB7557C1C}">
      <dgm:prSet phldrT="[טקסט]"/>
      <dgm:spPr>
        <a:solidFill>
          <a:srgbClr val="FFC000"/>
        </a:solidFill>
      </dgm:spPr>
      <dgm:t>
        <a:bodyPr/>
        <a:lstStyle/>
        <a:p>
          <a:pPr rtl="1"/>
          <a:r>
            <a:rPr lang="en-GB" dirty="0"/>
            <a:t>routes</a:t>
          </a:r>
          <a:endParaRPr lang="he-IL" dirty="0"/>
        </a:p>
      </dgm:t>
    </dgm:pt>
    <dgm:pt modelId="{C2862DF4-DE18-4238-8559-BDD42B7C8695}" type="parTrans" cxnId="{3F24EB05-1F15-43AC-A7AA-0D36682A5D04}">
      <dgm:prSet/>
      <dgm:spPr/>
      <dgm:t>
        <a:bodyPr/>
        <a:lstStyle/>
        <a:p>
          <a:pPr rtl="1"/>
          <a:endParaRPr lang="he-IL"/>
        </a:p>
      </dgm:t>
    </dgm:pt>
    <dgm:pt modelId="{E57EE99E-042E-4029-A933-AEAAFDB3489D}" type="sibTrans" cxnId="{3F24EB05-1F15-43AC-A7AA-0D36682A5D04}">
      <dgm:prSet/>
      <dgm:spPr/>
      <dgm:t>
        <a:bodyPr/>
        <a:lstStyle/>
        <a:p>
          <a:pPr rtl="1"/>
          <a:endParaRPr lang="he-IL"/>
        </a:p>
      </dgm:t>
    </dgm:pt>
    <dgm:pt modelId="{186F9B93-3650-4CDB-8E61-086C981E7E5F}">
      <dgm:prSet phldrT="[טקסט]"/>
      <dgm:spPr>
        <a:solidFill>
          <a:srgbClr val="92D050"/>
        </a:solidFill>
      </dgm:spPr>
      <dgm:t>
        <a:bodyPr/>
        <a:lstStyle/>
        <a:p>
          <a:pPr rtl="1"/>
          <a:r>
            <a:rPr lang="en-GB" dirty="0"/>
            <a:t>controllers</a:t>
          </a:r>
          <a:endParaRPr lang="he-IL" dirty="0"/>
        </a:p>
      </dgm:t>
    </dgm:pt>
    <dgm:pt modelId="{525271F8-0EC4-461F-9F57-347C441ACF1C}" type="parTrans" cxnId="{7E51EACE-0951-40BE-8871-E77945987615}">
      <dgm:prSet/>
      <dgm:spPr/>
      <dgm:t>
        <a:bodyPr/>
        <a:lstStyle/>
        <a:p>
          <a:pPr rtl="1"/>
          <a:endParaRPr lang="he-IL"/>
        </a:p>
      </dgm:t>
    </dgm:pt>
    <dgm:pt modelId="{F74896D7-DD51-49D5-A742-691BAFFD5816}" type="sibTrans" cxnId="{7E51EACE-0951-40BE-8871-E77945987615}">
      <dgm:prSet/>
      <dgm:spPr/>
      <dgm:t>
        <a:bodyPr/>
        <a:lstStyle/>
        <a:p>
          <a:pPr rtl="1"/>
          <a:endParaRPr lang="he-IL"/>
        </a:p>
      </dgm:t>
    </dgm:pt>
    <dgm:pt modelId="{B2EE630D-9FDA-4725-A491-D42D9D4E5216}">
      <dgm:prSet/>
      <dgm:spPr>
        <a:solidFill>
          <a:srgbClr val="00B0F0"/>
        </a:solidFill>
      </dgm:spPr>
      <dgm:t>
        <a:bodyPr/>
        <a:lstStyle/>
        <a:p>
          <a:pPr rtl="1"/>
          <a:r>
            <a:rPr lang="en-US" dirty="0" smtClean="0"/>
            <a:t>Sql connection</a:t>
          </a:r>
          <a:endParaRPr lang="he-IL" dirty="0"/>
        </a:p>
      </dgm:t>
    </dgm:pt>
    <dgm:pt modelId="{DDA78359-D61C-42FB-8DB7-24445430A49F}" type="parTrans" cxnId="{F316F7E7-632C-486B-8A8F-0434E964AB7E}">
      <dgm:prSet/>
      <dgm:spPr/>
      <dgm:t>
        <a:bodyPr/>
        <a:lstStyle/>
        <a:p>
          <a:pPr rtl="1"/>
          <a:endParaRPr lang="he-IL"/>
        </a:p>
      </dgm:t>
    </dgm:pt>
    <dgm:pt modelId="{4863E120-A44A-48B6-BD26-98DC77FE4084}" type="sibTrans" cxnId="{F316F7E7-632C-486B-8A8F-0434E964AB7E}">
      <dgm:prSet/>
      <dgm:spPr/>
      <dgm:t>
        <a:bodyPr/>
        <a:lstStyle/>
        <a:p>
          <a:pPr rtl="1"/>
          <a:endParaRPr lang="he-IL"/>
        </a:p>
      </dgm:t>
    </dgm:pt>
    <dgm:pt modelId="{9F8B734E-6CBA-491E-9D19-B0A72BD61BF8}" type="pres">
      <dgm:prSet presAssocID="{657F0429-5103-4942-BD69-A3F8908321A5}" presName="linearFlow" presStyleCnt="0">
        <dgm:presLayoutVars>
          <dgm:resizeHandles val="exact"/>
        </dgm:presLayoutVars>
      </dgm:prSet>
      <dgm:spPr/>
    </dgm:pt>
    <dgm:pt modelId="{DDC0D57A-EFD6-44D2-ABAD-ACDFCD4CFCD3}" type="pres">
      <dgm:prSet presAssocID="{049545D3-0941-4B0B-9CF4-52BAB18BE6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8CA7F3-4CDD-4394-9303-04B888C8F585}" type="pres">
      <dgm:prSet presAssocID="{4970E9D9-F326-43BC-8C98-76C1A8C9A483}" presName="sibTrans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26331897-8398-440B-9AAE-6B0F9B14A7D4}" type="pres">
      <dgm:prSet presAssocID="{4970E9D9-F326-43BC-8C98-76C1A8C9A483}" presName="connectorText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8F65583F-C242-450B-83CC-93BCC7D397A1}" type="pres">
      <dgm:prSet presAssocID="{761AEB64-EB94-4714-8A9A-187CB7557C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046B21C-1F19-4FD0-8FC7-00E04428BE55}" type="pres">
      <dgm:prSet presAssocID="{E57EE99E-042E-4029-A933-AEAAFDB3489D}" presName="sibTrans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8961F7EE-CBD8-4366-A51C-8A3670421C2B}" type="pres">
      <dgm:prSet presAssocID="{E57EE99E-042E-4029-A933-AEAAFDB3489D}" presName="connectorText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DAB5DF18-7D27-49E7-A7A0-D9C0B2C3F423}" type="pres">
      <dgm:prSet presAssocID="{186F9B93-3650-4CDB-8E61-086C981E7E5F}" presName="node" presStyleLbl="node1" presStyleIdx="2" presStyleCnt="4" custScaleX="125168" custScaleY="9928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4D618B2-6DB7-47CA-B9F0-156BFF671C2C}" type="pres">
      <dgm:prSet presAssocID="{F74896D7-DD51-49D5-A742-691BAFFD5816}" presName="sibTrans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167596F4-7CA9-4276-AE0A-289B099F5A37}" type="pres">
      <dgm:prSet presAssocID="{F74896D7-DD51-49D5-A742-691BAFFD5816}" presName="connectorText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C123201B-FFCC-4ED5-A259-A935BF9A240A}" type="pres">
      <dgm:prSet presAssocID="{B2EE630D-9FDA-4725-A491-D42D9D4E5216}" presName="node" presStyleLbl="node1" presStyleIdx="3" presStyleCnt="4" custScaleX="153335" custLinFactNeighborX="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E51EACE-0951-40BE-8871-E77945987615}" srcId="{657F0429-5103-4942-BD69-A3F8908321A5}" destId="{186F9B93-3650-4CDB-8E61-086C981E7E5F}" srcOrd="2" destOrd="0" parTransId="{525271F8-0EC4-461F-9F57-347C441ACF1C}" sibTransId="{F74896D7-DD51-49D5-A742-691BAFFD5816}"/>
    <dgm:cxn modelId="{14FE876A-E3FF-4D6A-9B9B-9AA78AE002B1}" type="presOf" srcId="{761AEB64-EB94-4714-8A9A-187CB7557C1C}" destId="{8F65583F-C242-450B-83CC-93BCC7D397A1}" srcOrd="0" destOrd="0" presId="urn:microsoft.com/office/officeart/2005/8/layout/process2"/>
    <dgm:cxn modelId="{80CF7A3A-909D-4B95-A0C8-9A6CEEBD194E}" type="presOf" srcId="{4970E9D9-F326-43BC-8C98-76C1A8C9A483}" destId="{128CA7F3-4CDD-4394-9303-04B888C8F585}" srcOrd="0" destOrd="0" presId="urn:microsoft.com/office/officeart/2005/8/layout/process2"/>
    <dgm:cxn modelId="{26C74426-4365-437F-BB71-AE9FD89AAE22}" type="presOf" srcId="{E57EE99E-042E-4029-A933-AEAAFDB3489D}" destId="{F046B21C-1F19-4FD0-8FC7-00E04428BE55}" srcOrd="0" destOrd="0" presId="urn:microsoft.com/office/officeart/2005/8/layout/process2"/>
    <dgm:cxn modelId="{C1C059BC-A774-4DCA-B6C1-7301E74AD185}" type="presOf" srcId="{657F0429-5103-4942-BD69-A3F8908321A5}" destId="{9F8B734E-6CBA-491E-9D19-B0A72BD61BF8}" srcOrd="0" destOrd="0" presId="urn:microsoft.com/office/officeart/2005/8/layout/process2"/>
    <dgm:cxn modelId="{E4B52BFC-D8D5-443C-A407-2643EA682425}" type="presOf" srcId="{F74896D7-DD51-49D5-A742-691BAFFD5816}" destId="{167596F4-7CA9-4276-AE0A-289B099F5A37}" srcOrd="1" destOrd="0" presId="urn:microsoft.com/office/officeart/2005/8/layout/process2"/>
    <dgm:cxn modelId="{0B1CEEDA-BCB4-4721-9C43-58FCEB724318}" type="presOf" srcId="{049545D3-0941-4B0B-9CF4-52BAB18BE683}" destId="{DDC0D57A-EFD6-44D2-ABAD-ACDFCD4CFCD3}" srcOrd="0" destOrd="0" presId="urn:microsoft.com/office/officeart/2005/8/layout/process2"/>
    <dgm:cxn modelId="{FF0BE06B-2639-46A0-AABB-7ABA60FCAA9F}" type="presOf" srcId="{186F9B93-3650-4CDB-8E61-086C981E7E5F}" destId="{DAB5DF18-7D27-49E7-A7A0-D9C0B2C3F423}" srcOrd="0" destOrd="0" presId="urn:microsoft.com/office/officeart/2005/8/layout/process2"/>
    <dgm:cxn modelId="{C1C6C942-575E-46C6-AB93-ABAA482ABED4}" type="presOf" srcId="{4970E9D9-F326-43BC-8C98-76C1A8C9A483}" destId="{26331897-8398-440B-9AAE-6B0F9B14A7D4}" srcOrd="1" destOrd="0" presId="urn:microsoft.com/office/officeart/2005/8/layout/process2"/>
    <dgm:cxn modelId="{A322F2DC-AC4A-4343-8F53-96B007C6C4A9}" type="presOf" srcId="{B2EE630D-9FDA-4725-A491-D42D9D4E5216}" destId="{C123201B-FFCC-4ED5-A259-A935BF9A240A}" srcOrd="0" destOrd="0" presId="urn:microsoft.com/office/officeart/2005/8/layout/process2"/>
    <dgm:cxn modelId="{F316F7E7-632C-486B-8A8F-0434E964AB7E}" srcId="{657F0429-5103-4942-BD69-A3F8908321A5}" destId="{B2EE630D-9FDA-4725-A491-D42D9D4E5216}" srcOrd="3" destOrd="0" parTransId="{DDA78359-D61C-42FB-8DB7-24445430A49F}" sibTransId="{4863E120-A44A-48B6-BD26-98DC77FE4084}"/>
    <dgm:cxn modelId="{7B7CB747-CEF4-4874-96AD-F21AC0684982}" type="presOf" srcId="{F74896D7-DD51-49D5-A742-691BAFFD5816}" destId="{24D618B2-6DB7-47CA-B9F0-156BFF671C2C}" srcOrd="0" destOrd="0" presId="urn:microsoft.com/office/officeart/2005/8/layout/process2"/>
    <dgm:cxn modelId="{3F24EB05-1F15-43AC-A7AA-0D36682A5D04}" srcId="{657F0429-5103-4942-BD69-A3F8908321A5}" destId="{761AEB64-EB94-4714-8A9A-187CB7557C1C}" srcOrd="1" destOrd="0" parTransId="{C2862DF4-DE18-4238-8559-BDD42B7C8695}" sibTransId="{E57EE99E-042E-4029-A933-AEAAFDB3489D}"/>
    <dgm:cxn modelId="{F6736EDB-44E2-41FA-A70E-AF1974160C58}" type="presOf" srcId="{E57EE99E-042E-4029-A933-AEAAFDB3489D}" destId="{8961F7EE-CBD8-4366-A51C-8A3670421C2B}" srcOrd="1" destOrd="0" presId="urn:microsoft.com/office/officeart/2005/8/layout/process2"/>
    <dgm:cxn modelId="{D036FE13-441F-46F0-A951-A1C94E6D0AAF}" srcId="{657F0429-5103-4942-BD69-A3F8908321A5}" destId="{049545D3-0941-4B0B-9CF4-52BAB18BE683}" srcOrd="0" destOrd="0" parTransId="{189F77B0-8573-485F-8D72-DEA6E5A6C81F}" sibTransId="{4970E9D9-F326-43BC-8C98-76C1A8C9A483}"/>
    <dgm:cxn modelId="{F7D3CBEF-5F90-4F32-ADCC-F8B906BB527A}" type="presParOf" srcId="{9F8B734E-6CBA-491E-9D19-B0A72BD61BF8}" destId="{DDC0D57A-EFD6-44D2-ABAD-ACDFCD4CFCD3}" srcOrd="0" destOrd="0" presId="urn:microsoft.com/office/officeart/2005/8/layout/process2"/>
    <dgm:cxn modelId="{DA8A4421-3BA2-4D42-B61F-30BD085DE7B0}" type="presParOf" srcId="{9F8B734E-6CBA-491E-9D19-B0A72BD61BF8}" destId="{128CA7F3-4CDD-4394-9303-04B888C8F585}" srcOrd="1" destOrd="0" presId="urn:microsoft.com/office/officeart/2005/8/layout/process2"/>
    <dgm:cxn modelId="{B76905B2-3019-41D0-BFA1-9F9DE28DE0A6}" type="presParOf" srcId="{128CA7F3-4CDD-4394-9303-04B888C8F585}" destId="{26331897-8398-440B-9AAE-6B0F9B14A7D4}" srcOrd="0" destOrd="0" presId="urn:microsoft.com/office/officeart/2005/8/layout/process2"/>
    <dgm:cxn modelId="{703C9C40-CF2D-4F79-AC67-C543A1261DBF}" type="presParOf" srcId="{9F8B734E-6CBA-491E-9D19-B0A72BD61BF8}" destId="{8F65583F-C242-450B-83CC-93BCC7D397A1}" srcOrd="2" destOrd="0" presId="urn:microsoft.com/office/officeart/2005/8/layout/process2"/>
    <dgm:cxn modelId="{8B99078D-3551-4508-9923-EB72D1760AE5}" type="presParOf" srcId="{9F8B734E-6CBA-491E-9D19-B0A72BD61BF8}" destId="{F046B21C-1F19-4FD0-8FC7-00E04428BE55}" srcOrd="3" destOrd="0" presId="urn:microsoft.com/office/officeart/2005/8/layout/process2"/>
    <dgm:cxn modelId="{06CD8A70-820C-44EE-A806-4DB8180C3F13}" type="presParOf" srcId="{F046B21C-1F19-4FD0-8FC7-00E04428BE55}" destId="{8961F7EE-CBD8-4366-A51C-8A3670421C2B}" srcOrd="0" destOrd="0" presId="urn:microsoft.com/office/officeart/2005/8/layout/process2"/>
    <dgm:cxn modelId="{84ABA353-FCED-479C-AE89-88611F92552C}" type="presParOf" srcId="{9F8B734E-6CBA-491E-9D19-B0A72BD61BF8}" destId="{DAB5DF18-7D27-49E7-A7A0-D9C0B2C3F423}" srcOrd="4" destOrd="0" presId="urn:microsoft.com/office/officeart/2005/8/layout/process2"/>
    <dgm:cxn modelId="{C903C8A8-FC98-4C32-BCD3-D569A8BEDFBC}" type="presParOf" srcId="{9F8B734E-6CBA-491E-9D19-B0A72BD61BF8}" destId="{24D618B2-6DB7-47CA-B9F0-156BFF671C2C}" srcOrd="5" destOrd="0" presId="urn:microsoft.com/office/officeart/2005/8/layout/process2"/>
    <dgm:cxn modelId="{635AD664-03DF-4888-9D2B-37314ED2B0D8}" type="presParOf" srcId="{24D618B2-6DB7-47CA-B9F0-156BFF671C2C}" destId="{167596F4-7CA9-4276-AE0A-289B099F5A37}" srcOrd="0" destOrd="0" presId="urn:microsoft.com/office/officeart/2005/8/layout/process2"/>
    <dgm:cxn modelId="{43E0126F-BDAD-4E79-8B42-91FE989209DF}" type="presParOf" srcId="{9F8B734E-6CBA-491E-9D19-B0A72BD61BF8}" destId="{C123201B-FFCC-4ED5-A259-A935BF9A240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F0429-5103-4942-BD69-A3F8908321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49545D3-0941-4B0B-9CF4-52BAB18BE683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he-IL" dirty="0" smtClean="0"/>
            <a:t>דף ה-</a:t>
          </a:r>
          <a:r>
            <a:rPr lang="en-US" dirty="0" smtClean="0"/>
            <a:t>HTML</a:t>
          </a:r>
          <a:endParaRPr lang="he-IL" dirty="0"/>
        </a:p>
      </dgm:t>
    </dgm:pt>
    <dgm:pt modelId="{189F77B0-8573-485F-8D72-DEA6E5A6C81F}" type="parTrans" cxnId="{D036FE13-441F-46F0-A951-A1C94E6D0AAF}">
      <dgm:prSet/>
      <dgm:spPr/>
      <dgm:t>
        <a:bodyPr/>
        <a:lstStyle/>
        <a:p>
          <a:pPr rtl="1"/>
          <a:endParaRPr lang="he-IL"/>
        </a:p>
      </dgm:t>
    </dgm:pt>
    <dgm:pt modelId="{4970E9D9-F326-43BC-8C98-76C1A8C9A483}" type="sibTrans" cxnId="{D036FE13-441F-46F0-A951-A1C94E6D0AAF}">
      <dgm:prSet/>
      <dgm:spPr/>
      <dgm:t>
        <a:bodyPr/>
        <a:lstStyle/>
        <a:p>
          <a:pPr rtl="1"/>
          <a:endParaRPr lang="he-IL"/>
        </a:p>
      </dgm:t>
    </dgm:pt>
    <dgm:pt modelId="{761AEB64-EB94-4714-8A9A-187CB7557C1C}">
      <dgm:prSet phldrT="[טקסט]"/>
      <dgm:spPr>
        <a:solidFill>
          <a:srgbClr val="FFC000"/>
        </a:solidFill>
      </dgm:spPr>
      <dgm:t>
        <a:bodyPr/>
        <a:lstStyle/>
        <a:p>
          <a:pPr rtl="1"/>
          <a:r>
            <a:rPr lang="en-US" b="0" dirty="0" smtClean="0"/>
            <a:t>Service</a:t>
          </a:r>
          <a:endParaRPr lang="he-IL" dirty="0"/>
        </a:p>
      </dgm:t>
    </dgm:pt>
    <dgm:pt modelId="{C2862DF4-DE18-4238-8559-BDD42B7C8695}" type="parTrans" cxnId="{3F24EB05-1F15-43AC-A7AA-0D36682A5D04}">
      <dgm:prSet/>
      <dgm:spPr/>
      <dgm:t>
        <a:bodyPr/>
        <a:lstStyle/>
        <a:p>
          <a:pPr rtl="1"/>
          <a:endParaRPr lang="he-IL"/>
        </a:p>
      </dgm:t>
    </dgm:pt>
    <dgm:pt modelId="{E57EE99E-042E-4029-A933-AEAAFDB3489D}" type="sibTrans" cxnId="{3F24EB05-1F15-43AC-A7AA-0D36682A5D04}">
      <dgm:prSet/>
      <dgm:spPr/>
      <dgm:t>
        <a:bodyPr/>
        <a:lstStyle/>
        <a:p>
          <a:pPr rtl="1"/>
          <a:endParaRPr lang="he-IL"/>
        </a:p>
      </dgm:t>
    </dgm:pt>
    <dgm:pt modelId="{186F9B93-3650-4CDB-8E61-086C981E7E5F}">
      <dgm:prSet phldrT="[טקסט]"/>
      <dgm:spPr>
        <a:solidFill>
          <a:srgbClr val="92D050"/>
        </a:solidFill>
      </dgm:spPr>
      <dgm:t>
        <a:bodyPr/>
        <a:lstStyle/>
        <a:p>
          <a:pPr rtl="1"/>
          <a:r>
            <a:rPr lang="en-US" dirty="0" smtClean="0"/>
            <a:t>Server</a:t>
          </a:r>
          <a:endParaRPr lang="he-IL" dirty="0"/>
        </a:p>
      </dgm:t>
    </dgm:pt>
    <dgm:pt modelId="{525271F8-0EC4-461F-9F57-347C441ACF1C}" type="parTrans" cxnId="{7E51EACE-0951-40BE-8871-E77945987615}">
      <dgm:prSet/>
      <dgm:spPr/>
      <dgm:t>
        <a:bodyPr/>
        <a:lstStyle/>
        <a:p>
          <a:pPr rtl="1"/>
          <a:endParaRPr lang="he-IL"/>
        </a:p>
      </dgm:t>
    </dgm:pt>
    <dgm:pt modelId="{F74896D7-DD51-49D5-A742-691BAFFD5816}" type="sibTrans" cxnId="{7E51EACE-0951-40BE-8871-E77945987615}">
      <dgm:prSet/>
      <dgm:spPr/>
      <dgm:t>
        <a:bodyPr/>
        <a:lstStyle/>
        <a:p>
          <a:pPr rtl="1"/>
          <a:endParaRPr lang="he-IL"/>
        </a:p>
      </dgm:t>
    </dgm:pt>
    <dgm:pt modelId="{9F8B734E-6CBA-491E-9D19-B0A72BD61BF8}" type="pres">
      <dgm:prSet presAssocID="{657F0429-5103-4942-BD69-A3F8908321A5}" presName="linearFlow" presStyleCnt="0">
        <dgm:presLayoutVars>
          <dgm:resizeHandles val="exact"/>
        </dgm:presLayoutVars>
      </dgm:prSet>
      <dgm:spPr/>
    </dgm:pt>
    <dgm:pt modelId="{DDC0D57A-EFD6-44D2-ABAD-ACDFCD4CFCD3}" type="pres">
      <dgm:prSet presAssocID="{049545D3-0941-4B0B-9CF4-52BAB18BE683}" presName="node" presStyleLbl="node1" presStyleIdx="0" presStyleCnt="3" custScaleX="11815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8CA7F3-4CDD-4394-9303-04B888C8F585}" type="pres">
      <dgm:prSet presAssocID="{4970E9D9-F326-43BC-8C98-76C1A8C9A483}" presName="sibTrans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26331897-8398-440B-9AAE-6B0F9B14A7D4}" type="pres">
      <dgm:prSet presAssocID="{4970E9D9-F326-43BC-8C98-76C1A8C9A483}" presName="connectorText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8F65583F-C242-450B-83CC-93BCC7D397A1}" type="pres">
      <dgm:prSet presAssocID="{761AEB64-EB94-4714-8A9A-187CB7557C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046B21C-1F19-4FD0-8FC7-00E04428BE55}" type="pres">
      <dgm:prSet presAssocID="{E57EE99E-042E-4029-A933-AEAAFDB3489D}" presName="sibTrans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8961F7EE-CBD8-4366-A51C-8A3670421C2B}" type="pres">
      <dgm:prSet presAssocID="{E57EE99E-042E-4029-A933-AEAAFDB3489D}" presName="connectorText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DAB5DF18-7D27-49E7-A7A0-D9C0B2C3F423}" type="pres">
      <dgm:prSet presAssocID="{186F9B93-3650-4CDB-8E61-086C981E7E5F}" presName="node" presStyleLbl="node1" presStyleIdx="2" presStyleCnt="3" custScaleX="125168" custScaleY="9928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F24EB05-1F15-43AC-A7AA-0D36682A5D04}" srcId="{657F0429-5103-4942-BD69-A3F8908321A5}" destId="{761AEB64-EB94-4714-8A9A-187CB7557C1C}" srcOrd="1" destOrd="0" parTransId="{C2862DF4-DE18-4238-8559-BDD42B7C8695}" sibTransId="{E57EE99E-042E-4029-A933-AEAAFDB3489D}"/>
    <dgm:cxn modelId="{9757FFE8-D52D-4A10-9DDB-679B3C7EE5EB}" type="presOf" srcId="{E57EE99E-042E-4029-A933-AEAAFDB3489D}" destId="{F046B21C-1F19-4FD0-8FC7-00E04428BE55}" srcOrd="0" destOrd="0" presId="urn:microsoft.com/office/officeart/2005/8/layout/process2"/>
    <dgm:cxn modelId="{7FAE960E-1B69-49E1-9BB6-500C77A75BBA}" type="presOf" srcId="{4970E9D9-F326-43BC-8C98-76C1A8C9A483}" destId="{26331897-8398-440B-9AAE-6B0F9B14A7D4}" srcOrd="1" destOrd="0" presId="urn:microsoft.com/office/officeart/2005/8/layout/process2"/>
    <dgm:cxn modelId="{C9A59E87-8654-4C39-B17E-D0EE763C663E}" type="presOf" srcId="{E57EE99E-042E-4029-A933-AEAAFDB3489D}" destId="{8961F7EE-CBD8-4366-A51C-8A3670421C2B}" srcOrd="1" destOrd="0" presId="urn:microsoft.com/office/officeart/2005/8/layout/process2"/>
    <dgm:cxn modelId="{D28142C4-943B-4743-A613-A1A3B857E87A}" type="presOf" srcId="{049545D3-0941-4B0B-9CF4-52BAB18BE683}" destId="{DDC0D57A-EFD6-44D2-ABAD-ACDFCD4CFCD3}" srcOrd="0" destOrd="0" presId="urn:microsoft.com/office/officeart/2005/8/layout/process2"/>
    <dgm:cxn modelId="{C0B44533-1762-4D3C-9877-9A313D41B884}" type="presOf" srcId="{761AEB64-EB94-4714-8A9A-187CB7557C1C}" destId="{8F65583F-C242-450B-83CC-93BCC7D397A1}" srcOrd="0" destOrd="0" presId="urn:microsoft.com/office/officeart/2005/8/layout/process2"/>
    <dgm:cxn modelId="{7E51EACE-0951-40BE-8871-E77945987615}" srcId="{657F0429-5103-4942-BD69-A3F8908321A5}" destId="{186F9B93-3650-4CDB-8E61-086C981E7E5F}" srcOrd="2" destOrd="0" parTransId="{525271F8-0EC4-461F-9F57-347C441ACF1C}" sibTransId="{F74896D7-DD51-49D5-A742-691BAFFD5816}"/>
    <dgm:cxn modelId="{55BA4DCA-D758-4216-BDEB-962E479C052A}" type="presOf" srcId="{657F0429-5103-4942-BD69-A3F8908321A5}" destId="{9F8B734E-6CBA-491E-9D19-B0A72BD61BF8}" srcOrd="0" destOrd="0" presId="urn:microsoft.com/office/officeart/2005/8/layout/process2"/>
    <dgm:cxn modelId="{42952EC0-CDD2-4EC7-B51E-CB3D4F4F59E9}" type="presOf" srcId="{4970E9D9-F326-43BC-8C98-76C1A8C9A483}" destId="{128CA7F3-4CDD-4394-9303-04B888C8F585}" srcOrd="0" destOrd="0" presId="urn:microsoft.com/office/officeart/2005/8/layout/process2"/>
    <dgm:cxn modelId="{7910EDF3-68AC-49BF-AA50-7FD6680DF6A3}" type="presOf" srcId="{186F9B93-3650-4CDB-8E61-086C981E7E5F}" destId="{DAB5DF18-7D27-49E7-A7A0-D9C0B2C3F423}" srcOrd="0" destOrd="0" presId="urn:microsoft.com/office/officeart/2005/8/layout/process2"/>
    <dgm:cxn modelId="{D036FE13-441F-46F0-A951-A1C94E6D0AAF}" srcId="{657F0429-5103-4942-BD69-A3F8908321A5}" destId="{049545D3-0941-4B0B-9CF4-52BAB18BE683}" srcOrd="0" destOrd="0" parTransId="{189F77B0-8573-485F-8D72-DEA6E5A6C81F}" sibTransId="{4970E9D9-F326-43BC-8C98-76C1A8C9A483}"/>
    <dgm:cxn modelId="{5F2B9ABE-4E39-453F-844A-F450C8AE57E6}" type="presParOf" srcId="{9F8B734E-6CBA-491E-9D19-B0A72BD61BF8}" destId="{DDC0D57A-EFD6-44D2-ABAD-ACDFCD4CFCD3}" srcOrd="0" destOrd="0" presId="urn:microsoft.com/office/officeart/2005/8/layout/process2"/>
    <dgm:cxn modelId="{9A300E28-A0A2-4158-8C59-664AF07217C0}" type="presParOf" srcId="{9F8B734E-6CBA-491E-9D19-B0A72BD61BF8}" destId="{128CA7F3-4CDD-4394-9303-04B888C8F585}" srcOrd="1" destOrd="0" presId="urn:microsoft.com/office/officeart/2005/8/layout/process2"/>
    <dgm:cxn modelId="{C82CC607-40F1-4030-B827-6CAC252B1F0E}" type="presParOf" srcId="{128CA7F3-4CDD-4394-9303-04B888C8F585}" destId="{26331897-8398-440B-9AAE-6B0F9B14A7D4}" srcOrd="0" destOrd="0" presId="urn:microsoft.com/office/officeart/2005/8/layout/process2"/>
    <dgm:cxn modelId="{9B0EC4AE-A791-4BEE-9CF9-05AEA1F30118}" type="presParOf" srcId="{9F8B734E-6CBA-491E-9D19-B0A72BD61BF8}" destId="{8F65583F-C242-450B-83CC-93BCC7D397A1}" srcOrd="2" destOrd="0" presId="urn:microsoft.com/office/officeart/2005/8/layout/process2"/>
    <dgm:cxn modelId="{A069655C-9A48-4083-AC59-2E4430570FAD}" type="presParOf" srcId="{9F8B734E-6CBA-491E-9D19-B0A72BD61BF8}" destId="{F046B21C-1F19-4FD0-8FC7-00E04428BE55}" srcOrd="3" destOrd="0" presId="urn:microsoft.com/office/officeart/2005/8/layout/process2"/>
    <dgm:cxn modelId="{EFEDE8CA-962D-4D09-ADDB-2F0D20CF6F39}" type="presParOf" srcId="{F046B21C-1F19-4FD0-8FC7-00E04428BE55}" destId="{8961F7EE-CBD8-4366-A51C-8A3670421C2B}" srcOrd="0" destOrd="0" presId="urn:microsoft.com/office/officeart/2005/8/layout/process2"/>
    <dgm:cxn modelId="{592C0981-4614-4C8B-A7A1-0B8216959CDD}" type="presParOf" srcId="{9F8B734E-6CBA-491E-9D19-B0A72BD61BF8}" destId="{DAB5DF18-7D27-49E7-A7A0-D9C0B2C3F4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0D57A-EFD6-44D2-ABAD-ACDFCD4CFCD3}">
      <dsp:nvSpPr>
        <dsp:cNvPr id="0" name=""/>
        <dsp:cNvSpPr/>
      </dsp:nvSpPr>
      <dsp:spPr>
        <a:xfrm>
          <a:off x="4545502" y="2016"/>
          <a:ext cx="1424595" cy="791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appPage</a:t>
          </a:r>
          <a:endParaRPr lang="he-IL" sz="2200" kern="1200" dirty="0"/>
        </a:p>
      </dsp:txBody>
      <dsp:txXfrm>
        <a:off x="4568683" y="25197"/>
        <a:ext cx="1378233" cy="745080"/>
      </dsp:txXfrm>
    </dsp:sp>
    <dsp:sp modelId="{128CA7F3-4CDD-4394-9303-04B888C8F585}">
      <dsp:nvSpPr>
        <dsp:cNvPr id="0" name=""/>
        <dsp:cNvSpPr/>
      </dsp:nvSpPr>
      <dsp:spPr>
        <a:xfrm rot="5400000">
          <a:off x="5109404" y="813244"/>
          <a:ext cx="296790" cy="35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500" kern="1200"/>
        </a:p>
      </dsp:txBody>
      <dsp:txXfrm rot="-5400000">
        <a:off x="5150956" y="842923"/>
        <a:ext cx="213688" cy="207753"/>
      </dsp:txXfrm>
    </dsp:sp>
    <dsp:sp modelId="{8F65583F-C242-450B-83CC-93BCC7D397A1}">
      <dsp:nvSpPr>
        <dsp:cNvPr id="0" name=""/>
        <dsp:cNvSpPr/>
      </dsp:nvSpPr>
      <dsp:spPr>
        <a:xfrm>
          <a:off x="4545502" y="1189179"/>
          <a:ext cx="1424595" cy="79144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routes</a:t>
          </a:r>
          <a:endParaRPr lang="he-IL" sz="2200" kern="1200" dirty="0"/>
        </a:p>
      </dsp:txBody>
      <dsp:txXfrm>
        <a:off x="4568683" y="1212360"/>
        <a:ext cx="1378233" cy="745080"/>
      </dsp:txXfrm>
    </dsp:sp>
    <dsp:sp modelId="{F046B21C-1F19-4FD0-8FC7-00E04428BE55}">
      <dsp:nvSpPr>
        <dsp:cNvPr id="0" name=""/>
        <dsp:cNvSpPr/>
      </dsp:nvSpPr>
      <dsp:spPr>
        <a:xfrm rot="5400000">
          <a:off x="5109404" y="2000408"/>
          <a:ext cx="296790" cy="35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500" kern="1200"/>
        </a:p>
      </dsp:txBody>
      <dsp:txXfrm rot="-5400000">
        <a:off x="5150956" y="2030087"/>
        <a:ext cx="213688" cy="207753"/>
      </dsp:txXfrm>
    </dsp:sp>
    <dsp:sp modelId="{DAB5DF18-7D27-49E7-A7A0-D9C0B2C3F423}">
      <dsp:nvSpPr>
        <dsp:cNvPr id="0" name=""/>
        <dsp:cNvSpPr/>
      </dsp:nvSpPr>
      <dsp:spPr>
        <a:xfrm>
          <a:off x="4366230" y="2376343"/>
          <a:ext cx="1783138" cy="78581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controllers</a:t>
          </a:r>
          <a:endParaRPr lang="he-IL" sz="2200" kern="1200" dirty="0"/>
        </a:p>
      </dsp:txBody>
      <dsp:txXfrm>
        <a:off x="4389246" y="2399359"/>
        <a:ext cx="1737106" cy="739782"/>
      </dsp:txXfrm>
    </dsp:sp>
    <dsp:sp modelId="{24D618B2-6DB7-47CA-B9F0-156BFF671C2C}">
      <dsp:nvSpPr>
        <dsp:cNvPr id="0" name=""/>
        <dsp:cNvSpPr/>
      </dsp:nvSpPr>
      <dsp:spPr>
        <a:xfrm rot="5400000">
          <a:off x="5109404" y="3181944"/>
          <a:ext cx="296790" cy="35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500" kern="1200"/>
        </a:p>
      </dsp:txBody>
      <dsp:txXfrm rot="-5400000">
        <a:off x="5150956" y="3211623"/>
        <a:ext cx="213688" cy="207753"/>
      </dsp:txXfrm>
    </dsp:sp>
    <dsp:sp modelId="{C123201B-FFCC-4ED5-A259-A935BF9A240A}">
      <dsp:nvSpPr>
        <dsp:cNvPr id="0" name=""/>
        <dsp:cNvSpPr/>
      </dsp:nvSpPr>
      <dsp:spPr>
        <a:xfrm>
          <a:off x="4165598" y="3557879"/>
          <a:ext cx="2184403" cy="791442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Sql connection</a:t>
          </a:r>
          <a:endParaRPr lang="he-IL" sz="2200" kern="1200" dirty="0"/>
        </a:p>
      </dsp:txBody>
      <dsp:txXfrm>
        <a:off x="4188779" y="3581060"/>
        <a:ext cx="2138041" cy="745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0D57A-EFD6-44D2-ABAD-ACDFCD4CFCD3}">
      <dsp:nvSpPr>
        <dsp:cNvPr id="0" name=""/>
        <dsp:cNvSpPr/>
      </dsp:nvSpPr>
      <dsp:spPr>
        <a:xfrm>
          <a:off x="4100982" y="3867"/>
          <a:ext cx="2313634" cy="108783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100" kern="1200" dirty="0" smtClean="0"/>
            <a:t>דף ה-</a:t>
          </a:r>
          <a:r>
            <a:rPr lang="en-US" sz="3100" kern="1200" dirty="0" smtClean="0"/>
            <a:t>HTML</a:t>
          </a:r>
          <a:endParaRPr lang="he-IL" sz="3100" kern="1200" dirty="0"/>
        </a:p>
      </dsp:txBody>
      <dsp:txXfrm>
        <a:off x="4132844" y="35729"/>
        <a:ext cx="2249910" cy="1024110"/>
      </dsp:txXfrm>
    </dsp:sp>
    <dsp:sp modelId="{128CA7F3-4CDD-4394-9303-04B888C8F585}">
      <dsp:nvSpPr>
        <dsp:cNvPr id="0" name=""/>
        <dsp:cNvSpPr/>
      </dsp:nvSpPr>
      <dsp:spPr>
        <a:xfrm rot="5400000">
          <a:off x="5053831" y="1118897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100" kern="1200"/>
        </a:p>
      </dsp:txBody>
      <dsp:txXfrm rot="-5400000">
        <a:off x="5110943" y="1159691"/>
        <a:ext cx="293715" cy="285556"/>
      </dsp:txXfrm>
    </dsp:sp>
    <dsp:sp modelId="{8F65583F-C242-450B-83CC-93BCC7D397A1}">
      <dsp:nvSpPr>
        <dsp:cNvPr id="0" name=""/>
        <dsp:cNvSpPr/>
      </dsp:nvSpPr>
      <dsp:spPr>
        <a:xfrm>
          <a:off x="4278748" y="1635619"/>
          <a:ext cx="1958102" cy="10878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Service</a:t>
          </a:r>
          <a:endParaRPr lang="he-IL" sz="3100" kern="1200" dirty="0"/>
        </a:p>
      </dsp:txBody>
      <dsp:txXfrm>
        <a:off x="4310610" y="1667481"/>
        <a:ext cx="1894378" cy="1024110"/>
      </dsp:txXfrm>
    </dsp:sp>
    <dsp:sp modelId="{F046B21C-1F19-4FD0-8FC7-00E04428BE55}">
      <dsp:nvSpPr>
        <dsp:cNvPr id="0" name=""/>
        <dsp:cNvSpPr/>
      </dsp:nvSpPr>
      <dsp:spPr>
        <a:xfrm rot="5400000">
          <a:off x="5053831" y="2750649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100" kern="1200"/>
        </a:p>
      </dsp:txBody>
      <dsp:txXfrm rot="-5400000">
        <a:off x="5110943" y="2791443"/>
        <a:ext cx="293715" cy="285556"/>
      </dsp:txXfrm>
    </dsp:sp>
    <dsp:sp modelId="{DAB5DF18-7D27-49E7-A7A0-D9C0B2C3F423}">
      <dsp:nvSpPr>
        <dsp:cNvPr id="0" name=""/>
        <dsp:cNvSpPr/>
      </dsp:nvSpPr>
      <dsp:spPr>
        <a:xfrm>
          <a:off x="4032341" y="3267370"/>
          <a:ext cx="2450917" cy="108009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</a:t>
          </a:r>
          <a:endParaRPr lang="he-IL" sz="3100" kern="1200" dirty="0"/>
        </a:p>
      </dsp:txBody>
      <dsp:txXfrm>
        <a:off x="4063976" y="3299005"/>
        <a:ext cx="2387647" cy="101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1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4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35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13AEEE3-A6FD-49B7-8E67-F91BBE9A5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399BE5C2-5BC8-4F57-B79D-1527B71CA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16728215-0DA2-470D-B062-E77B2358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61B848D-F752-465D-A38B-3D33F2BA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A2114100-C5AE-4A78-A833-12CEBE07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312EBD6-B86D-45C4-9DD8-1A684D86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08DD814-8454-403C-B6CC-0266D640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E8EB0885-BB28-43CC-A770-918BEDC1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A5280FE-1DDC-48A6-AF00-0B2ABEB7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25F68996-EACF-40CC-BF8D-655E5A26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0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E877A41-5F8A-45E1-A19F-6A4EDF49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DB236996-DDFB-41F0-AEE4-19952BD9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33562F9-1FA3-44F7-8AD5-33C8EB63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A00F948C-F44B-4721-BAC2-31D32DFF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57776388-0C71-4A1C-AB24-3E671189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8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110408E-73C2-4EA5-9AAE-4E24FE40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4AA640CE-B666-4B0E-A700-62E9C216E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0F0A96AA-0088-498E-84BD-0884BC22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48CAAE2D-766F-4834-A95D-A802B5F5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873F1011-DDC7-4444-AC7F-2377A9C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7A623403-A499-4BB9-98BB-38D83CA2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1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BA2F358-C9BE-40F9-B70C-53BD15D7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035C4BFD-A1E4-44AF-BB62-FF2DC4FB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F56B7509-3E08-41F5-A484-3475C36D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E4A4E8A6-ED71-426A-BB9F-C5577FD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144B017F-B9E1-4504-A925-B568771F0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42B11E61-1347-4B00-A711-E009EB3E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93EC87ED-7EBB-4899-9FA0-AB0656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46DD4E8A-9291-4572-8994-8A09E2D4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9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A5B2096-9C00-4F5A-A9BB-26158271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E0FFA5F1-A587-4E3A-9414-5F135B5E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E41357B9-68B2-4EA7-9434-B035562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12ED4CD6-C239-46E6-8190-06AC805D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9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A36C409D-A5BF-43F9-BF88-A5EACAFF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C5359DDE-98AE-4B9F-881B-D9DF8137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EE253DE0-7ACC-4254-88E9-0E7FB67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8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02F340D-7924-4BCD-9DE5-0F518E61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DD1AB09-F394-4B98-BBCB-7F53E5FE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32E96E6D-C083-483D-93D7-5E6614A3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A7436226-72C3-4896-A830-235AF7C7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D9CFE28E-1482-40FA-98EA-5D4061C1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05F9FCA6-8C49-4272-BC73-D90571D1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9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0AC22B2-3B3D-448D-9311-60CA830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4399F149-51AB-46CD-A84E-DEF0ABEFF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1305A90B-0F93-4759-BBE5-EF3C176FE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6D249C3D-AC67-4623-B96D-D6356CCF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0B0810E1-308C-47E0-93F1-B3DB1B32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983D3288-7322-46FC-A38B-3134AC7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86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6CC9522-5DF9-4A49-B34A-A65EDC4C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2BD5A7B2-68FE-4525-B12E-7D98DE0B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990FC724-4FFC-497E-8190-C5BAC30D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1BBD0DF-D274-4A83-B38D-C3FAF794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2675B207-1767-4150-8B39-AB4B7FA8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6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DF57BDE2-D540-4F28-93AC-8C42F8E41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07F27830-C1FB-48AF-9411-234481561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3FC98A76-9676-4E85-A492-887B678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83E34431-C24C-4E1E-8E85-278B7B73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211A9284-B7FB-400C-9B1C-68C18E5C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2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8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48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3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7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93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10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FE8C-8179-49A1-93CC-6C4744C3DE9B}" type="datetimeFigureOut">
              <a:rPr lang="he-IL" smtClean="0"/>
              <a:t>כ"ו/תשרי/תשפ"ג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EAC2-843A-420C-8D53-757031287B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289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74D31440-AE54-4C28-940D-56620F97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0B230576-B270-4A3A-B226-CE758466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7FE29C7-352A-4490-A507-5FD325FA7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5190-D19C-41EB-B142-3611DE91C105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כ"ו/תשרי/תשפ"ג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47B423A-ED24-4C6D-AB55-538B7B6DD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32D24DC4-3DD7-4403-A1BE-BB4A06968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1D01-6297-42D9-907B-0476942DB01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="" xmlns:a16="http://schemas.microsoft.com/office/drawing/2014/main" id="{5C71F8A7-EF48-44FC-8216-7B820BA83D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 smtClean="0"/>
              <a:t>מבנה ה-</a:t>
            </a:r>
            <a:r>
              <a:rPr lang="en-GB" b="1" dirty="0" smtClean="0"/>
              <a:t>server</a:t>
            </a:r>
            <a:r>
              <a:rPr lang="he-IL" b="1" dirty="0" smtClean="0"/>
              <a:t>:</a:t>
            </a:r>
            <a:endParaRPr lang="he-IL" b="1" dirty="0"/>
          </a:p>
        </p:txBody>
      </p:sp>
      <p:graphicFrame>
        <p:nvGraphicFramePr>
          <p:cNvPr id="5" name="מציין מיקום תוכן 3">
            <a:extLst>
              <a:ext uri="{FF2B5EF4-FFF2-40B4-BE49-F238E27FC236}">
                <a16:creationId xmlns="" xmlns:a16="http://schemas.microsoft.com/office/drawing/2014/main" id="{76E517DC-5582-4810-8D8E-2326A06F9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74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6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="" xmlns:a16="http://schemas.microsoft.com/office/drawing/2014/main" id="{5C71F8A7-EF48-44FC-8216-7B820BA83D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 smtClean="0"/>
              <a:t>מבנה ה-</a:t>
            </a:r>
            <a:r>
              <a:rPr lang="en-GB" dirty="0" smtClean="0"/>
              <a:t>A</a:t>
            </a:r>
            <a:r>
              <a:rPr lang="en-US" dirty="0" smtClean="0"/>
              <a:t>pi</a:t>
            </a:r>
            <a:r>
              <a:rPr lang="he-IL" dirty="0" smtClean="0"/>
              <a:t> </a:t>
            </a:r>
            <a:r>
              <a:rPr lang="he-IL" b="1" dirty="0"/>
              <a:t>לקוח</a:t>
            </a:r>
            <a:r>
              <a:rPr lang="en-GB" b="1" dirty="0" smtClean="0"/>
              <a:t> </a:t>
            </a:r>
            <a:r>
              <a:rPr lang="he-IL" b="1" dirty="0" smtClean="0"/>
              <a:t>:</a:t>
            </a:r>
            <a:endParaRPr lang="he-IL" b="1" dirty="0"/>
          </a:p>
        </p:txBody>
      </p:sp>
      <p:graphicFrame>
        <p:nvGraphicFramePr>
          <p:cNvPr id="5" name="מציין מיקום תוכן 3">
            <a:extLst>
              <a:ext uri="{FF2B5EF4-FFF2-40B4-BE49-F238E27FC236}">
                <a16:creationId xmlns="" xmlns:a16="http://schemas.microsoft.com/office/drawing/2014/main" id="{76E517DC-5582-4810-8D8E-2326A06F9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211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23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1DCBD8C-55B2-4FFB-92A9-1C38AB59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דוגמא- טבלת </a:t>
            </a:r>
            <a:r>
              <a:rPr lang="en-GB" b="1" dirty="0" smtClean="0"/>
              <a:t>members</a:t>
            </a:r>
            <a:r>
              <a:rPr lang="he-IL" b="1" dirty="0" smtClean="0"/>
              <a:t> ושליפת </a:t>
            </a:r>
            <a:r>
              <a:rPr lang="he-IL" b="1" dirty="0"/>
              <a:t>כל </a:t>
            </a:r>
            <a:r>
              <a:rPr lang="he-IL" b="1" dirty="0" smtClean="0"/>
              <a:t>ושליפת כל חברי הקופה.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xmlns="" id="{6CE9FBB7-3172-443D-A201-50CA5D2E6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536507"/>
              </p:ext>
            </p:extLst>
          </p:nvPr>
        </p:nvGraphicFramePr>
        <p:xfrm>
          <a:off x="1117600" y="1828800"/>
          <a:ext cx="9922932" cy="36000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783194">
                  <a:extLst>
                    <a:ext uri="{9D8B030D-6E8A-4147-A177-3AD203B41FA5}">
                      <a16:colId xmlns:a16="http://schemas.microsoft.com/office/drawing/2014/main" xmlns="" val="479283253"/>
                    </a:ext>
                  </a:extLst>
                </a:gridCol>
                <a:gridCol w="1437725">
                  <a:extLst>
                    <a:ext uri="{9D8B030D-6E8A-4147-A177-3AD203B41FA5}">
                      <a16:colId xmlns:a16="http://schemas.microsoft.com/office/drawing/2014/main" xmlns="" val="4127922007"/>
                    </a:ext>
                  </a:extLst>
                </a:gridCol>
                <a:gridCol w="2702013">
                  <a:extLst>
                    <a:ext uri="{9D8B030D-6E8A-4147-A177-3AD203B41FA5}">
                      <a16:colId xmlns:a16="http://schemas.microsoft.com/office/drawing/2014/main" xmlns="" val="40460800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http://localhost:3000/api/Corona/getAllUsers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bg1"/>
                          </a:solidFill>
                          <a:effectLst/>
                        </a:rPr>
                        <a:t>כתובת- קריאה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470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rtl="0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self.__Routs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Route(self.__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sql_connection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self.__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Routs.run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(3000)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מגדיר את ה-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rourer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ומפעיל אותו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appPage.py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9426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res, status =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self.__user_controller.get_all_users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</a:rPr>
                        <a:t>קריאה לפונקציה המתאימה </a:t>
                      </a:r>
                      <a:r>
                        <a:rPr lang="he-IL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בקונטרולר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</a:rPr>
                        <a:t> של ה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Routes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endParaRPr lang="he-IL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1796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rtl="0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=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self.__sql_connection.get_all_rows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members_tbl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</a:rPr>
                        <a:t>קריאה  לפונקציה </a:t>
                      </a:r>
                      <a:r>
                        <a:rPr lang="he-IL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המתאימה ב-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sql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connection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userController.py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2728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rtl="0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self.__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cursor.execute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f'SELECT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FROM %s' %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tbl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he-IL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he-IL" sz="1200" dirty="0" smtClean="0">
                          <a:solidFill>
                            <a:schemeClr val="bg1"/>
                          </a:solidFill>
                          <a:effectLst/>
                        </a:rPr>
                        <a:t>מתבצעת שליפה בפועל ממסד הנתונים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sql_connection.py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079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C:\Users\יוסף כהן\Desktop\תיכנות\הכנות לפרוייקט גמר\תרשימים\עץ מודלים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0" t="2157" r="15267" b="12470"/>
          <a:stretch/>
        </p:blipFill>
        <p:spPr bwMode="auto">
          <a:xfrm>
            <a:off x="3134042" y="2032001"/>
            <a:ext cx="6213158" cy="4292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 smtClean="0"/>
              <a:t>ארכיטקטורת רשת: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598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דיאגרמת טבלאות: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2" y="1259681"/>
            <a:ext cx="6478588" cy="49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3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</Words>
  <Application>Microsoft Office PowerPoint</Application>
  <PresentationFormat>מסך רחב</PresentationFormat>
  <Paragraphs>27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1_ערכת נושא Office</vt:lpstr>
      <vt:lpstr>מצגת של PowerPoint</vt:lpstr>
      <vt:lpstr>מצגת של PowerPoint</vt:lpstr>
      <vt:lpstr>דוגמא- טבלת members ושליפת כל ושליפת כל חברי הקופה.</vt:lpstr>
      <vt:lpstr>ארכיטקטורת רשת:</vt:lpstr>
      <vt:lpstr>דיאגרמת טבלאות: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יוסף כהן</dc:creator>
  <cp:lastModifiedBy>יוסף כהן</cp:lastModifiedBy>
  <cp:revision>5</cp:revision>
  <dcterms:created xsi:type="dcterms:W3CDTF">2022-10-20T20:04:13Z</dcterms:created>
  <dcterms:modified xsi:type="dcterms:W3CDTF">2022-10-21T08:48:24Z</dcterms:modified>
</cp:coreProperties>
</file>