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757" r:id="rId2"/>
    <p:sldId id="754" r:id="rId3"/>
    <p:sldId id="756" r:id="rId4"/>
    <p:sldId id="759" r:id="rId5"/>
    <p:sldId id="760" r:id="rId6"/>
    <p:sldId id="761" r:id="rId7"/>
    <p:sldId id="762" r:id="rId8"/>
    <p:sldId id="763" r:id="rId9"/>
    <p:sldId id="769" r:id="rId10"/>
    <p:sldId id="766" r:id="rId11"/>
    <p:sldId id="772" r:id="rId12"/>
    <p:sldId id="776" r:id="rId13"/>
    <p:sldId id="764" r:id="rId14"/>
    <p:sldId id="770" r:id="rId15"/>
    <p:sldId id="771" r:id="rId16"/>
    <p:sldId id="774" r:id="rId17"/>
    <p:sldId id="780" r:id="rId18"/>
    <p:sldId id="777" r:id="rId19"/>
    <p:sldId id="779" r:id="rId20"/>
    <p:sldId id="781" r:id="rId21"/>
    <p:sldId id="752" r:id="rId22"/>
    <p:sldId id="767" r:id="rId23"/>
    <p:sldId id="765" r:id="rId24"/>
    <p:sldId id="75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涛剑" initials="李" lastIdx="3" clrIdx="0">
    <p:extLst>
      <p:ext uri="{19B8F6BF-5375-455C-9EA6-DF929625EA0E}">
        <p15:presenceInfo xmlns:p15="http://schemas.microsoft.com/office/powerpoint/2012/main" userId="62747ae363b3a0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72C4"/>
    <a:srgbClr val="FF3300"/>
    <a:srgbClr val="CC3300"/>
    <a:srgbClr val="003B82"/>
    <a:srgbClr val="C0191F"/>
    <a:srgbClr val="B2B2B2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4" autoAdjust="0"/>
    <p:restoredTop sz="82260" autoAdjust="0"/>
  </p:normalViewPr>
  <p:slideViewPr>
    <p:cSldViewPr snapToGrid="0">
      <p:cViewPr varScale="1">
        <p:scale>
          <a:sx n="56" d="100"/>
          <a:sy n="56" d="100"/>
        </p:scale>
        <p:origin x="975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970"/>
    </p:cViewPr>
  </p:sorterViewPr>
  <p:notesViewPr>
    <p:cSldViewPr snapToGrid="0">
      <p:cViewPr varScale="1">
        <p:scale>
          <a:sx n="51" d="100"/>
          <a:sy n="51" d="100"/>
        </p:scale>
        <p:origin x="183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7D5C5-5E0D-4A7F-B8E7-35859DC0961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3F2337-253D-436A-8B53-39645819FDE6}">
      <dgm:prSet phldrT="[文本]"/>
      <dgm:spPr/>
      <dgm:t>
        <a:bodyPr/>
        <a:lstStyle/>
        <a:p>
          <a:r>
            <a:rPr lang="zh-CN" altLang="en-US" dirty="0"/>
            <a:t>多快好省</a:t>
          </a:r>
        </a:p>
      </dgm:t>
    </dgm:pt>
    <dgm:pt modelId="{B48F3469-DE94-4E7B-B872-1118CFF3BDD2}" type="parTrans" cxnId="{364B1305-BD08-46F8-9237-00088A013B58}">
      <dgm:prSet/>
      <dgm:spPr/>
      <dgm:t>
        <a:bodyPr/>
        <a:lstStyle/>
        <a:p>
          <a:endParaRPr lang="zh-CN" altLang="en-US"/>
        </a:p>
      </dgm:t>
    </dgm:pt>
    <dgm:pt modelId="{A689B949-1E59-4C8A-B6D0-BB71A6EC0B1B}" type="sibTrans" cxnId="{364B1305-BD08-46F8-9237-00088A013B58}">
      <dgm:prSet/>
      <dgm:spPr/>
      <dgm:t>
        <a:bodyPr/>
        <a:lstStyle/>
        <a:p>
          <a:endParaRPr lang="zh-CN" altLang="en-US"/>
        </a:p>
      </dgm:t>
    </dgm:pt>
    <dgm:pt modelId="{027C9FC1-BB44-4E69-8850-C8D2129A6388}">
      <dgm:prSet phldrT="[文本]"/>
      <dgm:spPr/>
      <dgm:t>
        <a:bodyPr/>
        <a:lstStyle/>
        <a:p>
          <a:r>
            <a:rPr lang="zh-CN" altLang="en-US" dirty="0"/>
            <a:t>成本低</a:t>
          </a:r>
        </a:p>
      </dgm:t>
    </dgm:pt>
    <dgm:pt modelId="{7DBE953C-AD1D-4B04-B84B-4662AD73B272}" type="parTrans" cxnId="{FF1DEC3A-902C-4AC6-92E3-3EB9BBF30789}">
      <dgm:prSet/>
      <dgm:spPr/>
      <dgm:t>
        <a:bodyPr/>
        <a:lstStyle/>
        <a:p>
          <a:endParaRPr lang="zh-CN" altLang="en-US"/>
        </a:p>
      </dgm:t>
    </dgm:pt>
    <dgm:pt modelId="{3D140AD6-8CF5-448D-8022-37D96A42745D}" type="sibTrans" cxnId="{FF1DEC3A-902C-4AC6-92E3-3EB9BBF30789}">
      <dgm:prSet/>
      <dgm:spPr/>
      <dgm:t>
        <a:bodyPr/>
        <a:lstStyle/>
        <a:p>
          <a:endParaRPr lang="zh-CN" altLang="en-US"/>
        </a:p>
      </dgm:t>
    </dgm:pt>
    <dgm:pt modelId="{E246803E-9476-43E1-AF40-51F4CD4CF611}">
      <dgm:prSet phldrT="[文本]"/>
      <dgm:spPr/>
      <dgm:t>
        <a:bodyPr/>
        <a:lstStyle/>
        <a:p>
          <a:r>
            <a:rPr lang="zh-CN" altLang="en-US" dirty="0"/>
            <a:t>运营管理简单高效</a:t>
          </a:r>
        </a:p>
      </dgm:t>
    </dgm:pt>
    <dgm:pt modelId="{3D251611-3B93-46E5-A272-942822BE854A}" type="parTrans" cxnId="{D5194A73-8551-4858-86CC-C6E1A11881FC}">
      <dgm:prSet/>
      <dgm:spPr/>
      <dgm:t>
        <a:bodyPr/>
        <a:lstStyle/>
        <a:p>
          <a:endParaRPr lang="zh-CN" altLang="en-US"/>
        </a:p>
      </dgm:t>
    </dgm:pt>
    <dgm:pt modelId="{8699A35A-39E7-4738-B5D5-F29B70CF16EC}" type="sibTrans" cxnId="{D5194A73-8551-4858-86CC-C6E1A11881FC}">
      <dgm:prSet/>
      <dgm:spPr/>
      <dgm:t>
        <a:bodyPr/>
        <a:lstStyle/>
        <a:p>
          <a:endParaRPr lang="zh-CN" altLang="en-US"/>
        </a:p>
      </dgm:t>
    </dgm:pt>
    <dgm:pt modelId="{D1C11FC8-0EE7-4E22-8020-750C55DF78FF}">
      <dgm:prSet phldrT="[文本]"/>
      <dgm:spPr/>
      <dgm:t>
        <a:bodyPr/>
        <a:lstStyle/>
        <a:p>
          <a:r>
            <a:rPr lang="zh-CN" altLang="en-US" dirty="0"/>
            <a:t>可扩展性</a:t>
          </a:r>
        </a:p>
      </dgm:t>
    </dgm:pt>
    <dgm:pt modelId="{66AEE32A-8284-4E91-9E34-0DF622769330}" type="parTrans" cxnId="{90013F2F-5D69-4BA1-B96A-9678D9B0F8CF}">
      <dgm:prSet/>
      <dgm:spPr/>
      <dgm:t>
        <a:bodyPr/>
        <a:lstStyle/>
        <a:p>
          <a:endParaRPr lang="zh-CN" altLang="en-US"/>
        </a:p>
      </dgm:t>
    </dgm:pt>
    <dgm:pt modelId="{ACD44562-F78F-4BF8-9A94-49E9A60DBA27}" type="sibTrans" cxnId="{90013F2F-5D69-4BA1-B96A-9678D9B0F8CF}">
      <dgm:prSet/>
      <dgm:spPr/>
      <dgm:t>
        <a:bodyPr/>
        <a:lstStyle/>
        <a:p>
          <a:endParaRPr lang="zh-CN" altLang="en-US"/>
        </a:p>
      </dgm:t>
    </dgm:pt>
    <dgm:pt modelId="{3777A4F9-CC36-4D22-980E-38A531215E64}">
      <dgm:prSet phldrT="[文本]"/>
      <dgm:spPr/>
      <dgm:t>
        <a:bodyPr/>
        <a:lstStyle/>
        <a:p>
          <a:r>
            <a:rPr lang="zh-CN" altLang="en-US" dirty="0"/>
            <a:t>容易水平扩展</a:t>
          </a:r>
        </a:p>
      </dgm:t>
    </dgm:pt>
    <dgm:pt modelId="{84CF409B-E2D9-40BA-9234-F627C9A94A53}" type="parTrans" cxnId="{9EFEA18A-0432-4A04-8E5F-BCADF0683607}">
      <dgm:prSet/>
      <dgm:spPr/>
      <dgm:t>
        <a:bodyPr/>
        <a:lstStyle/>
        <a:p>
          <a:endParaRPr lang="zh-CN" altLang="en-US"/>
        </a:p>
      </dgm:t>
    </dgm:pt>
    <dgm:pt modelId="{093E3BD8-B998-40E6-8EF0-2FF56AEB3A47}" type="sibTrans" cxnId="{9EFEA18A-0432-4A04-8E5F-BCADF0683607}">
      <dgm:prSet/>
      <dgm:spPr/>
      <dgm:t>
        <a:bodyPr/>
        <a:lstStyle/>
        <a:p>
          <a:endParaRPr lang="zh-CN" altLang="en-US"/>
        </a:p>
      </dgm:t>
    </dgm:pt>
    <dgm:pt modelId="{3704E1DA-F231-4F7C-AE19-9B7E381E85A9}">
      <dgm:prSet phldrT="[文本]"/>
      <dgm:spPr/>
      <dgm:t>
        <a:bodyPr/>
        <a:lstStyle/>
        <a:p>
          <a:r>
            <a:rPr lang="zh-CN" altLang="en-US" dirty="0"/>
            <a:t>业务需求响应敏捷</a:t>
          </a:r>
        </a:p>
      </dgm:t>
    </dgm:pt>
    <dgm:pt modelId="{569D2656-773B-4ACD-9028-FECD112A6C40}" type="parTrans" cxnId="{19E69352-5CD6-446C-B6A2-9E3543C3992B}">
      <dgm:prSet/>
      <dgm:spPr/>
      <dgm:t>
        <a:bodyPr/>
        <a:lstStyle/>
        <a:p>
          <a:endParaRPr lang="zh-CN" altLang="en-US"/>
        </a:p>
      </dgm:t>
    </dgm:pt>
    <dgm:pt modelId="{D29561C4-3649-4B81-8DAA-BC218C3DBDCB}" type="sibTrans" cxnId="{19E69352-5CD6-446C-B6A2-9E3543C3992B}">
      <dgm:prSet/>
      <dgm:spPr/>
      <dgm:t>
        <a:bodyPr/>
        <a:lstStyle/>
        <a:p>
          <a:endParaRPr lang="zh-CN" altLang="en-US"/>
        </a:p>
      </dgm:t>
    </dgm:pt>
    <dgm:pt modelId="{40E4304E-7526-4B36-AE8B-0ED69186126D}">
      <dgm:prSet phldrT="[文本]"/>
      <dgm:spPr/>
      <dgm:t>
        <a:bodyPr/>
        <a:lstStyle/>
        <a:p>
          <a:r>
            <a:rPr lang="zh-CN" altLang="en-US" dirty="0"/>
            <a:t>高可用性</a:t>
          </a:r>
        </a:p>
      </dgm:t>
    </dgm:pt>
    <dgm:pt modelId="{42D963E8-B1DE-4518-B5DC-ADD30583EB2D}" type="parTrans" cxnId="{5561A9BA-88ED-456F-AD79-F4D4BB8DF314}">
      <dgm:prSet/>
      <dgm:spPr/>
      <dgm:t>
        <a:bodyPr/>
        <a:lstStyle/>
        <a:p>
          <a:endParaRPr lang="zh-CN" altLang="en-US"/>
        </a:p>
      </dgm:t>
    </dgm:pt>
    <dgm:pt modelId="{D6D504B0-C591-49E5-B4FA-6024EE177557}" type="sibTrans" cxnId="{5561A9BA-88ED-456F-AD79-F4D4BB8DF314}">
      <dgm:prSet/>
      <dgm:spPr/>
      <dgm:t>
        <a:bodyPr/>
        <a:lstStyle/>
        <a:p>
          <a:endParaRPr lang="zh-CN" altLang="en-US"/>
        </a:p>
      </dgm:t>
    </dgm:pt>
    <dgm:pt modelId="{62530305-0274-4AC3-BB30-DD39D1FE53FD}">
      <dgm:prSet phldrT="[文本]"/>
      <dgm:spPr/>
      <dgm:t>
        <a:bodyPr/>
        <a:lstStyle/>
        <a:p>
          <a:r>
            <a:rPr lang="zh-CN" altLang="en-US" dirty="0"/>
            <a:t>整体系统可用性</a:t>
          </a:r>
          <a:r>
            <a:rPr lang="en-US" altLang="en-US" dirty="0"/>
            <a:t>99.99%</a:t>
          </a:r>
          <a:endParaRPr lang="zh-CN" altLang="en-US" dirty="0"/>
        </a:p>
      </dgm:t>
    </dgm:pt>
    <dgm:pt modelId="{A95E5D7F-A04B-42C9-8FE7-80AA474B2DC5}" type="parTrans" cxnId="{AAFD7EA8-CF89-4F0C-8B92-7388825BE0A1}">
      <dgm:prSet/>
      <dgm:spPr/>
      <dgm:t>
        <a:bodyPr/>
        <a:lstStyle/>
        <a:p>
          <a:endParaRPr lang="zh-CN" altLang="en-US"/>
        </a:p>
      </dgm:t>
    </dgm:pt>
    <dgm:pt modelId="{8E8C2E84-71DE-480A-9C95-3125D8F39E78}" type="sibTrans" cxnId="{AAFD7EA8-CF89-4F0C-8B92-7388825BE0A1}">
      <dgm:prSet/>
      <dgm:spPr/>
      <dgm:t>
        <a:bodyPr/>
        <a:lstStyle/>
        <a:p>
          <a:endParaRPr lang="zh-CN" altLang="en-US"/>
        </a:p>
      </dgm:t>
    </dgm:pt>
    <dgm:pt modelId="{CDB184AC-54FD-44DD-BBB1-CADD18C54343}">
      <dgm:prSet phldrT="[文本]"/>
      <dgm:spPr/>
      <dgm:t>
        <a:bodyPr/>
        <a:lstStyle/>
        <a:p>
          <a:r>
            <a:rPr lang="zh-CN" altLang="en-US" dirty="0"/>
            <a:t>累计故障时间少于</a:t>
          </a:r>
          <a:r>
            <a:rPr lang="en-US" altLang="zh-CN" dirty="0"/>
            <a:t>1</a:t>
          </a:r>
          <a:r>
            <a:rPr lang="zh-CN" altLang="en-US" dirty="0"/>
            <a:t>小时</a:t>
          </a:r>
        </a:p>
      </dgm:t>
    </dgm:pt>
    <dgm:pt modelId="{CEFD6404-A998-45F4-A1EB-89BBC58A35EB}" type="parTrans" cxnId="{31C64FE9-0CD3-40F2-B7C0-3887D59A007F}">
      <dgm:prSet/>
      <dgm:spPr/>
      <dgm:t>
        <a:bodyPr/>
        <a:lstStyle/>
        <a:p>
          <a:endParaRPr lang="zh-CN" altLang="en-US"/>
        </a:p>
      </dgm:t>
    </dgm:pt>
    <dgm:pt modelId="{A8D9C59F-4D8E-4CC1-A655-90D100DE8563}" type="sibTrans" cxnId="{31C64FE9-0CD3-40F2-B7C0-3887D59A007F}">
      <dgm:prSet/>
      <dgm:spPr/>
      <dgm:t>
        <a:bodyPr/>
        <a:lstStyle/>
        <a:p>
          <a:endParaRPr lang="zh-CN" altLang="en-US"/>
        </a:p>
      </dgm:t>
    </dgm:pt>
    <dgm:pt modelId="{A5DA9341-93ED-4A5C-B3B5-8DEC361D0EE1}">
      <dgm:prSet phldrT="[文本]"/>
      <dgm:spPr/>
      <dgm:t>
        <a:bodyPr/>
        <a:lstStyle/>
        <a:p>
          <a:r>
            <a:rPr lang="zh-CN" altLang="en-US" dirty="0"/>
            <a:t>降低服务器成本</a:t>
          </a:r>
        </a:p>
      </dgm:t>
    </dgm:pt>
    <dgm:pt modelId="{51E42630-0118-42E9-B24D-66EB9E2F1BB9}" type="parTrans" cxnId="{B044A994-C214-432C-94CF-30C9C8DF3651}">
      <dgm:prSet/>
      <dgm:spPr/>
      <dgm:t>
        <a:bodyPr/>
        <a:lstStyle/>
        <a:p>
          <a:endParaRPr lang="zh-CN" altLang="en-US"/>
        </a:p>
      </dgm:t>
    </dgm:pt>
    <dgm:pt modelId="{D2E5F9F8-45CD-43C7-BE2B-94825C65345A}" type="sibTrans" cxnId="{B044A994-C214-432C-94CF-30C9C8DF3651}">
      <dgm:prSet/>
      <dgm:spPr/>
      <dgm:t>
        <a:bodyPr/>
        <a:lstStyle/>
        <a:p>
          <a:endParaRPr lang="zh-CN" altLang="en-US"/>
        </a:p>
      </dgm:t>
    </dgm:pt>
    <dgm:pt modelId="{8C2C653E-8A1C-4633-B8A3-577F66050666}">
      <dgm:prSet phldrT="[文本]"/>
      <dgm:spPr/>
      <dgm:t>
        <a:bodyPr/>
        <a:lstStyle/>
        <a:p>
          <a:r>
            <a:rPr lang="zh-CN" altLang="en-US" dirty="0"/>
            <a:t>应用之间耦合度低 </a:t>
          </a:r>
        </a:p>
      </dgm:t>
    </dgm:pt>
    <dgm:pt modelId="{EF4ABD6C-9E90-4D2D-9013-54456E3E93A1}" type="parTrans" cxnId="{3727F272-F51F-4504-8B92-C3BEAD11D44D}">
      <dgm:prSet/>
      <dgm:spPr/>
      <dgm:t>
        <a:bodyPr/>
        <a:lstStyle/>
        <a:p>
          <a:endParaRPr lang="zh-CN" altLang="en-US"/>
        </a:p>
      </dgm:t>
    </dgm:pt>
    <dgm:pt modelId="{A6ED8FDE-8255-4216-972E-DAEE71622272}" type="sibTrans" cxnId="{3727F272-F51F-4504-8B92-C3BEAD11D44D}">
      <dgm:prSet/>
      <dgm:spPr/>
      <dgm:t>
        <a:bodyPr/>
        <a:lstStyle/>
        <a:p>
          <a:endParaRPr lang="zh-CN" altLang="en-US"/>
        </a:p>
      </dgm:t>
    </dgm:pt>
    <dgm:pt modelId="{5241A958-6DE0-4BF0-8523-165CD658B6ED}">
      <dgm:prSet phldrT="[文本]"/>
      <dgm:spPr/>
      <dgm:t>
        <a:bodyPr/>
        <a:lstStyle/>
        <a:p>
          <a:r>
            <a:rPr lang="zh-CN" altLang="en-US" dirty="0"/>
            <a:t>满足安全性规范要求</a:t>
          </a:r>
        </a:p>
      </dgm:t>
    </dgm:pt>
    <dgm:pt modelId="{13A6C7F7-C3F7-4E08-8317-A1F91D8A507D}" type="parTrans" cxnId="{EAC54827-8005-45A3-9966-625B6DB3A61C}">
      <dgm:prSet/>
      <dgm:spPr/>
      <dgm:t>
        <a:bodyPr/>
        <a:lstStyle/>
        <a:p>
          <a:endParaRPr lang="zh-CN" altLang="en-US"/>
        </a:p>
      </dgm:t>
    </dgm:pt>
    <dgm:pt modelId="{F311F294-9CB0-4E6F-9AF0-238241E1F830}" type="sibTrans" cxnId="{EAC54827-8005-45A3-9966-625B6DB3A61C}">
      <dgm:prSet/>
      <dgm:spPr/>
      <dgm:t>
        <a:bodyPr/>
        <a:lstStyle/>
        <a:p>
          <a:endParaRPr lang="zh-CN" altLang="en-US"/>
        </a:p>
      </dgm:t>
    </dgm:pt>
    <dgm:pt modelId="{371DA029-36BF-4B18-83CA-C1EAFF3C6937}" type="pres">
      <dgm:prSet presAssocID="{C387D5C5-5E0D-4A7F-B8E7-35859DC0961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68E0E0D-B11F-4505-BD33-DAC420C48736}" type="pres">
      <dgm:prSet presAssocID="{053F2337-253D-436A-8B53-39645819FDE6}" presName="circle1" presStyleLbl="node1" presStyleIdx="0" presStyleCnt="3"/>
      <dgm:spPr/>
    </dgm:pt>
    <dgm:pt modelId="{62E3FE12-0756-4023-8B91-21BD98A2012D}" type="pres">
      <dgm:prSet presAssocID="{053F2337-253D-436A-8B53-39645819FDE6}" presName="space" presStyleCnt="0"/>
      <dgm:spPr/>
    </dgm:pt>
    <dgm:pt modelId="{99CE265A-F8D6-473C-BC0B-63872FAE94EB}" type="pres">
      <dgm:prSet presAssocID="{053F2337-253D-436A-8B53-39645819FDE6}" presName="rect1" presStyleLbl="alignAcc1" presStyleIdx="0" presStyleCnt="3"/>
      <dgm:spPr/>
    </dgm:pt>
    <dgm:pt modelId="{A9A12761-0A97-47AD-A345-88EF22E71AA3}" type="pres">
      <dgm:prSet presAssocID="{D1C11FC8-0EE7-4E22-8020-750C55DF78FF}" presName="vertSpace2" presStyleLbl="node1" presStyleIdx="0" presStyleCnt="3"/>
      <dgm:spPr/>
    </dgm:pt>
    <dgm:pt modelId="{89746AE8-5045-4BCE-947F-9BF7644C33A8}" type="pres">
      <dgm:prSet presAssocID="{D1C11FC8-0EE7-4E22-8020-750C55DF78FF}" presName="circle2" presStyleLbl="node1" presStyleIdx="1" presStyleCnt="3"/>
      <dgm:spPr/>
    </dgm:pt>
    <dgm:pt modelId="{B2AC602F-B794-42AE-841E-A2741991E394}" type="pres">
      <dgm:prSet presAssocID="{D1C11FC8-0EE7-4E22-8020-750C55DF78FF}" presName="rect2" presStyleLbl="alignAcc1" presStyleIdx="1" presStyleCnt="3"/>
      <dgm:spPr/>
    </dgm:pt>
    <dgm:pt modelId="{6AB2045F-7B8D-4216-B646-DD3AA219031D}" type="pres">
      <dgm:prSet presAssocID="{40E4304E-7526-4B36-AE8B-0ED69186126D}" presName="vertSpace3" presStyleLbl="node1" presStyleIdx="1" presStyleCnt="3"/>
      <dgm:spPr/>
    </dgm:pt>
    <dgm:pt modelId="{D9CA48DC-BDB1-4D07-B848-CBE35EFD0A21}" type="pres">
      <dgm:prSet presAssocID="{40E4304E-7526-4B36-AE8B-0ED69186126D}" presName="circle3" presStyleLbl="node1" presStyleIdx="2" presStyleCnt="3"/>
      <dgm:spPr/>
    </dgm:pt>
    <dgm:pt modelId="{D68CE5CA-0165-4853-B305-A24F2F84EC4F}" type="pres">
      <dgm:prSet presAssocID="{40E4304E-7526-4B36-AE8B-0ED69186126D}" presName="rect3" presStyleLbl="alignAcc1" presStyleIdx="2" presStyleCnt="3"/>
      <dgm:spPr/>
    </dgm:pt>
    <dgm:pt modelId="{859CAA5F-7DDE-4AF1-81DC-9F094BA91BA8}" type="pres">
      <dgm:prSet presAssocID="{053F2337-253D-436A-8B53-39645819FDE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018B8AC6-E88C-4B04-B1F7-CC2D26A0E83B}" type="pres">
      <dgm:prSet presAssocID="{053F2337-253D-436A-8B53-39645819FDE6}" presName="rect1ChTx" presStyleLbl="alignAcc1" presStyleIdx="2" presStyleCnt="3">
        <dgm:presLayoutVars>
          <dgm:bulletEnabled val="1"/>
        </dgm:presLayoutVars>
      </dgm:prSet>
      <dgm:spPr/>
    </dgm:pt>
    <dgm:pt modelId="{85C953AF-5416-4770-91A9-B9694AD90FE6}" type="pres">
      <dgm:prSet presAssocID="{D1C11FC8-0EE7-4E22-8020-750C55DF78FF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AB6B76E-E34D-4169-91C2-FF667D40551C}" type="pres">
      <dgm:prSet presAssocID="{D1C11FC8-0EE7-4E22-8020-750C55DF78FF}" presName="rect2ChTx" presStyleLbl="alignAcc1" presStyleIdx="2" presStyleCnt="3">
        <dgm:presLayoutVars>
          <dgm:bulletEnabled val="1"/>
        </dgm:presLayoutVars>
      </dgm:prSet>
      <dgm:spPr/>
    </dgm:pt>
    <dgm:pt modelId="{12129A67-375A-443B-B7A7-55663F46755D}" type="pres">
      <dgm:prSet presAssocID="{40E4304E-7526-4B36-AE8B-0ED69186126D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F2682E0-A4E4-4B34-8549-4140AE39E19E}" type="pres">
      <dgm:prSet presAssocID="{40E4304E-7526-4B36-AE8B-0ED69186126D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364B1305-BD08-46F8-9237-00088A013B58}" srcId="{C387D5C5-5E0D-4A7F-B8E7-35859DC09617}" destId="{053F2337-253D-436A-8B53-39645819FDE6}" srcOrd="0" destOrd="0" parTransId="{B48F3469-DE94-4E7B-B872-1118CFF3BDD2}" sibTransId="{A689B949-1E59-4C8A-B6D0-BB71A6EC0B1B}"/>
    <dgm:cxn modelId="{EAC54827-8005-45A3-9966-625B6DB3A61C}" srcId="{40E4304E-7526-4B36-AE8B-0ED69186126D}" destId="{5241A958-6DE0-4BF0-8523-165CD658B6ED}" srcOrd="2" destOrd="0" parTransId="{13A6C7F7-C3F7-4E08-8317-A1F91D8A507D}" sibTransId="{F311F294-9CB0-4E6F-9AF0-238241E1F830}"/>
    <dgm:cxn modelId="{F0384728-07E5-4F05-8824-4A0372F242B7}" type="presOf" srcId="{3777A4F9-CC36-4D22-980E-38A531215E64}" destId="{6AB6B76E-E34D-4169-91C2-FF667D40551C}" srcOrd="0" destOrd="0" presId="urn:microsoft.com/office/officeart/2005/8/layout/target3"/>
    <dgm:cxn modelId="{90013F2F-5D69-4BA1-B96A-9678D9B0F8CF}" srcId="{C387D5C5-5E0D-4A7F-B8E7-35859DC09617}" destId="{D1C11FC8-0EE7-4E22-8020-750C55DF78FF}" srcOrd="1" destOrd="0" parTransId="{66AEE32A-8284-4E91-9E34-0DF622769330}" sibTransId="{ACD44562-F78F-4BF8-9A94-49E9A60DBA27}"/>
    <dgm:cxn modelId="{FF1DEC3A-902C-4AC6-92E3-3EB9BBF30789}" srcId="{053F2337-253D-436A-8B53-39645819FDE6}" destId="{027C9FC1-BB44-4E69-8850-C8D2129A6388}" srcOrd="0" destOrd="0" parTransId="{7DBE953C-AD1D-4B04-B84B-4662AD73B272}" sibTransId="{3D140AD6-8CF5-448D-8022-37D96A42745D}"/>
    <dgm:cxn modelId="{C016C644-9F31-4003-AC78-4E73B6D973D3}" type="presOf" srcId="{40E4304E-7526-4B36-AE8B-0ED69186126D}" destId="{D68CE5CA-0165-4853-B305-A24F2F84EC4F}" srcOrd="0" destOrd="0" presId="urn:microsoft.com/office/officeart/2005/8/layout/target3"/>
    <dgm:cxn modelId="{B4247767-6B1F-4222-A341-AEFD82551F4F}" type="presOf" srcId="{5241A958-6DE0-4BF0-8523-165CD658B6ED}" destId="{EF2682E0-A4E4-4B34-8549-4140AE39E19E}" srcOrd="0" destOrd="2" presId="urn:microsoft.com/office/officeart/2005/8/layout/target3"/>
    <dgm:cxn modelId="{19E69352-5CD6-446C-B6A2-9E3543C3992B}" srcId="{D1C11FC8-0EE7-4E22-8020-750C55DF78FF}" destId="{3704E1DA-F231-4F7C-AE19-9B7E381E85A9}" srcOrd="1" destOrd="0" parTransId="{569D2656-773B-4ACD-9028-FECD112A6C40}" sibTransId="{D29561C4-3649-4B81-8DAA-BC218C3DBDCB}"/>
    <dgm:cxn modelId="{3727F272-F51F-4504-8B92-C3BEAD11D44D}" srcId="{D1C11FC8-0EE7-4E22-8020-750C55DF78FF}" destId="{8C2C653E-8A1C-4633-B8A3-577F66050666}" srcOrd="2" destOrd="0" parTransId="{EF4ABD6C-9E90-4D2D-9013-54456E3E93A1}" sibTransId="{A6ED8FDE-8255-4216-972E-DAEE71622272}"/>
    <dgm:cxn modelId="{D5194A73-8551-4858-86CC-C6E1A11881FC}" srcId="{053F2337-253D-436A-8B53-39645819FDE6}" destId="{E246803E-9476-43E1-AF40-51F4CD4CF611}" srcOrd="1" destOrd="0" parTransId="{3D251611-3B93-46E5-A272-942822BE854A}" sibTransId="{8699A35A-39E7-4738-B5D5-F29B70CF16EC}"/>
    <dgm:cxn modelId="{4A20E979-4EAF-4EF9-90F5-860A73097995}" type="presOf" srcId="{8C2C653E-8A1C-4633-B8A3-577F66050666}" destId="{6AB6B76E-E34D-4169-91C2-FF667D40551C}" srcOrd="0" destOrd="2" presId="urn:microsoft.com/office/officeart/2005/8/layout/target3"/>
    <dgm:cxn modelId="{53CCF988-7176-4E54-8E53-EC4B118136D3}" type="presOf" srcId="{D1C11FC8-0EE7-4E22-8020-750C55DF78FF}" destId="{B2AC602F-B794-42AE-841E-A2741991E394}" srcOrd="0" destOrd="0" presId="urn:microsoft.com/office/officeart/2005/8/layout/target3"/>
    <dgm:cxn modelId="{9EFEA18A-0432-4A04-8E5F-BCADF0683607}" srcId="{D1C11FC8-0EE7-4E22-8020-750C55DF78FF}" destId="{3777A4F9-CC36-4D22-980E-38A531215E64}" srcOrd="0" destOrd="0" parTransId="{84CF409B-E2D9-40BA-9234-F627C9A94A53}" sibTransId="{093E3BD8-B998-40E6-8EF0-2FF56AEB3A47}"/>
    <dgm:cxn modelId="{F21B0494-DAA1-448C-B461-3DEC0377ABCA}" type="presOf" srcId="{C387D5C5-5E0D-4A7F-B8E7-35859DC09617}" destId="{371DA029-36BF-4B18-83CA-C1EAFF3C6937}" srcOrd="0" destOrd="0" presId="urn:microsoft.com/office/officeart/2005/8/layout/target3"/>
    <dgm:cxn modelId="{B044A994-C214-432C-94CF-30C9C8DF3651}" srcId="{053F2337-253D-436A-8B53-39645819FDE6}" destId="{A5DA9341-93ED-4A5C-B3B5-8DEC361D0EE1}" srcOrd="2" destOrd="0" parTransId="{51E42630-0118-42E9-B24D-66EB9E2F1BB9}" sibTransId="{D2E5F9F8-45CD-43C7-BE2B-94825C65345A}"/>
    <dgm:cxn modelId="{54CA6A9C-737A-4D88-9987-30F44ADEE278}" type="presOf" srcId="{053F2337-253D-436A-8B53-39645819FDE6}" destId="{99CE265A-F8D6-473C-BC0B-63872FAE94EB}" srcOrd="0" destOrd="0" presId="urn:microsoft.com/office/officeart/2005/8/layout/target3"/>
    <dgm:cxn modelId="{336A4AA6-0409-4D22-AA41-27A124A14CC4}" type="presOf" srcId="{D1C11FC8-0EE7-4E22-8020-750C55DF78FF}" destId="{85C953AF-5416-4770-91A9-B9694AD90FE6}" srcOrd="1" destOrd="0" presId="urn:microsoft.com/office/officeart/2005/8/layout/target3"/>
    <dgm:cxn modelId="{AAFD7EA8-CF89-4F0C-8B92-7388825BE0A1}" srcId="{40E4304E-7526-4B36-AE8B-0ED69186126D}" destId="{62530305-0274-4AC3-BB30-DD39D1FE53FD}" srcOrd="0" destOrd="0" parTransId="{A95E5D7F-A04B-42C9-8FE7-80AA474B2DC5}" sibTransId="{8E8C2E84-71DE-480A-9C95-3125D8F39E78}"/>
    <dgm:cxn modelId="{524401AE-368C-43FA-ADBE-555FC19EE2D4}" type="presOf" srcId="{027C9FC1-BB44-4E69-8850-C8D2129A6388}" destId="{018B8AC6-E88C-4B04-B1F7-CC2D26A0E83B}" srcOrd="0" destOrd="0" presId="urn:microsoft.com/office/officeart/2005/8/layout/target3"/>
    <dgm:cxn modelId="{4A0DC6B3-356E-41C0-B542-8671C290615C}" type="presOf" srcId="{053F2337-253D-436A-8B53-39645819FDE6}" destId="{859CAA5F-7DDE-4AF1-81DC-9F094BA91BA8}" srcOrd="1" destOrd="0" presId="urn:microsoft.com/office/officeart/2005/8/layout/target3"/>
    <dgm:cxn modelId="{5561A9BA-88ED-456F-AD79-F4D4BB8DF314}" srcId="{C387D5C5-5E0D-4A7F-B8E7-35859DC09617}" destId="{40E4304E-7526-4B36-AE8B-0ED69186126D}" srcOrd="2" destOrd="0" parTransId="{42D963E8-B1DE-4518-B5DC-ADD30583EB2D}" sibTransId="{D6D504B0-C591-49E5-B4FA-6024EE177557}"/>
    <dgm:cxn modelId="{725533C1-D47F-463A-9EBA-522752762796}" type="presOf" srcId="{A5DA9341-93ED-4A5C-B3B5-8DEC361D0EE1}" destId="{018B8AC6-E88C-4B04-B1F7-CC2D26A0E83B}" srcOrd="0" destOrd="2" presId="urn:microsoft.com/office/officeart/2005/8/layout/target3"/>
    <dgm:cxn modelId="{F4904CC2-2FAD-4FCE-B5FC-7249C5C47589}" type="presOf" srcId="{E246803E-9476-43E1-AF40-51F4CD4CF611}" destId="{018B8AC6-E88C-4B04-B1F7-CC2D26A0E83B}" srcOrd="0" destOrd="1" presId="urn:microsoft.com/office/officeart/2005/8/layout/target3"/>
    <dgm:cxn modelId="{4306A1C5-21FF-4896-9C01-44C0120A5101}" type="presOf" srcId="{3704E1DA-F231-4F7C-AE19-9B7E381E85A9}" destId="{6AB6B76E-E34D-4169-91C2-FF667D40551C}" srcOrd="0" destOrd="1" presId="urn:microsoft.com/office/officeart/2005/8/layout/target3"/>
    <dgm:cxn modelId="{31C64FE9-0CD3-40F2-B7C0-3887D59A007F}" srcId="{40E4304E-7526-4B36-AE8B-0ED69186126D}" destId="{CDB184AC-54FD-44DD-BBB1-CADD18C54343}" srcOrd="1" destOrd="0" parTransId="{CEFD6404-A998-45F4-A1EB-89BBC58A35EB}" sibTransId="{A8D9C59F-4D8E-4CC1-A655-90D100DE8563}"/>
    <dgm:cxn modelId="{C69313F4-45AB-4F22-9557-B5FA847E3138}" type="presOf" srcId="{62530305-0274-4AC3-BB30-DD39D1FE53FD}" destId="{EF2682E0-A4E4-4B34-8549-4140AE39E19E}" srcOrd="0" destOrd="0" presId="urn:microsoft.com/office/officeart/2005/8/layout/target3"/>
    <dgm:cxn modelId="{F27DA3F4-C375-4D63-B266-725749AC7AA0}" type="presOf" srcId="{40E4304E-7526-4B36-AE8B-0ED69186126D}" destId="{12129A67-375A-443B-B7A7-55663F46755D}" srcOrd="1" destOrd="0" presId="urn:microsoft.com/office/officeart/2005/8/layout/target3"/>
    <dgm:cxn modelId="{B9E92FFA-4BB1-4994-91C6-353754F42F51}" type="presOf" srcId="{CDB184AC-54FD-44DD-BBB1-CADD18C54343}" destId="{EF2682E0-A4E4-4B34-8549-4140AE39E19E}" srcOrd="0" destOrd="1" presId="urn:microsoft.com/office/officeart/2005/8/layout/target3"/>
    <dgm:cxn modelId="{DBF9313F-EC0E-49F0-9BFC-E61CD09C39F4}" type="presParOf" srcId="{371DA029-36BF-4B18-83CA-C1EAFF3C6937}" destId="{B68E0E0D-B11F-4505-BD33-DAC420C48736}" srcOrd="0" destOrd="0" presId="urn:microsoft.com/office/officeart/2005/8/layout/target3"/>
    <dgm:cxn modelId="{AF073F88-F015-4D5D-90F3-94B0812A939E}" type="presParOf" srcId="{371DA029-36BF-4B18-83CA-C1EAFF3C6937}" destId="{62E3FE12-0756-4023-8B91-21BD98A2012D}" srcOrd="1" destOrd="0" presId="urn:microsoft.com/office/officeart/2005/8/layout/target3"/>
    <dgm:cxn modelId="{F91C9363-506B-46F8-AB97-6EC2B9C1FDE5}" type="presParOf" srcId="{371DA029-36BF-4B18-83CA-C1EAFF3C6937}" destId="{99CE265A-F8D6-473C-BC0B-63872FAE94EB}" srcOrd="2" destOrd="0" presId="urn:microsoft.com/office/officeart/2005/8/layout/target3"/>
    <dgm:cxn modelId="{53529F29-F763-4459-A25F-0D70B8E425BE}" type="presParOf" srcId="{371DA029-36BF-4B18-83CA-C1EAFF3C6937}" destId="{A9A12761-0A97-47AD-A345-88EF22E71AA3}" srcOrd="3" destOrd="0" presId="urn:microsoft.com/office/officeart/2005/8/layout/target3"/>
    <dgm:cxn modelId="{BCD3EBF8-995C-47B7-A94B-8611D134E98E}" type="presParOf" srcId="{371DA029-36BF-4B18-83CA-C1EAFF3C6937}" destId="{89746AE8-5045-4BCE-947F-9BF7644C33A8}" srcOrd="4" destOrd="0" presId="urn:microsoft.com/office/officeart/2005/8/layout/target3"/>
    <dgm:cxn modelId="{0D3AE681-30DD-42C3-A3B6-A77FE9E6E6E8}" type="presParOf" srcId="{371DA029-36BF-4B18-83CA-C1EAFF3C6937}" destId="{B2AC602F-B794-42AE-841E-A2741991E394}" srcOrd="5" destOrd="0" presId="urn:microsoft.com/office/officeart/2005/8/layout/target3"/>
    <dgm:cxn modelId="{19E17752-7AC1-4EC3-94FC-DAFCEEE48605}" type="presParOf" srcId="{371DA029-36BF-4B18-83CA-C1EAFF3C6937}" destId="{6AB2045F-7B8D-4216-B646-DD3AA219031D}" srcOrd="6" destOrd="0" presId="urn:microsoft.com/office/officeart/2005/8/layout/target3"/>
    <dgm:cxn modelId="{E41FAB0F-A15C-46ED-9DB3-11DF58AFE92D}" type="presParOf" srcId="{371DA029-36BF-4B18-83CA-C1EAFF3C6937}" destId="{D9CA48DC-BDB1-4D07-B848-CBE35EFD0A21}" srcOrd="7" destOrd="0" presId="urn:microsoft.com/office/officeart/2005/8/layout/target3"/>
    <dgm:cxn modelId="{FBDB8645-21A7-47FD-89C3-59FE0C818067}" type="presParOf" srcId="{371DA029-36BF-4B18-83CA-C1EAFF3C6937}" destId="{D68CE5CA-0165-4853-B305-A24F2F84EC4F}" srcOrd="8" destOrd="0" presId="urn:microsoft.com/office/officeart/2005/8/layout/target3"/>
    <dgm:cxn modelId="{32F2F93B-50A4-412B-86E9-45EF263A1591}" type="presParOf" srcId="{371DA029-36BF-4B18-83CA-C1EAFF3C6937}" destId="{859CAA5F-7DDE-4AF1-81DC-9F094BA91BA8}" srcOrd="9" destOrd="0" presId="urn:microsoft.com/office/officeart/2005/8/layout/target3"/>
    <dgm:cxn modelId="{8E55D2F4-F985-4300-A802-B54F83D80CC9}" type="presParOf" srcId="{371DA029-36BF-4B18-83CA-C1EAFF3C6937}" destId="{018B8AC6-E88C-4B04-B1F7-CC2D26A0E83B}" srcOrd="10" destOrd="0" presId="urn:microsoft.com/office/officeart/2005/8/layout/target3"/>
    <dgm:cxn modelId="{143C206D-CC8C-470B-855C-B8036282A213}" type="presParOf" srcId="{371DA029-36BF-4B18-83CA-C1EAFF3C6937}" destId="{85C953AF-5416-4770-91A9-B9694AD90FE6}" srcOrd="11" destOrd="0" presId="urn:microsoft.com/office/officeart/2005/8/layout/target3"/>
    <dgm:cxn modelId="{AD18EB26-9976-44C8-857D-6C489CAFC086}" type="presParOf" srcId="{371DA029-36BF-4B18-83CA-C1EAFF3C6937}" destId="{6AB6B76E-E34D-4169-91C2-FF667D40551C}" srcOrd="12" destOrd="0" presId="urn:microsoft.com/office/officeart/2005/8/layout/target3"/>
    <dgm:cxn modelId="{5CE23209-9864-4C10-B1DE-41C698361237}" type="presParOf" srcId="{371DA029-36BF-4B18-83CA-C1EAFF3C6937}" destId="{12129A67-375A-443B-B7A7-55663F46755D}" srcOrd="13" destOrd="0" presId="urn:microsoft.com/office/officeart/2005/8/layout/target3"/>
    <dgm:cxn modelId="{7001C165-00E7-4F4A-A755-C2168EF999A4}" type="presParOf" srcId="{371DA029-36BF-4B18-83CA-C1EAFF3C6937}" destId="{EF2682E0-A4E4-4B34-8549-4140AE39E19E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6415B-ED30-47C0-A956-810C29378E7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B7C416-8CE1-425C-834C-7404C742FF31}">
      <dgm:prSet phldrT="[文本]"/>
      <dgm:spPr/>
      <dgm:t>
        <a:bodyPr/>
        <a:lstStyle/>
        <a:p>
          <a:r>
            <a:rPr lang="zh-CN" altLang="en-US" dirty="0"/>
            <a:t>质量目标</a:t>
          </a:r>
        </a:p>
      </dgm:t>
    </dgm:pt>
    <dgm:pt modelId="{B26D4826-FFF6-43AF-955D-58596A7C3D97}" type="parTrans" cxnId="{850B9AE0-D521-4C2A-ABCB-5C747838F0BD}">
      <dgm:prSet/>
      <dgm:spPr/>
      <dgm:t>
        <a:bodyPr/>
        <a:lstStyle/>
        <a:p>
          <a:endParaRPr lang="zh-CN" altLang="en-US"/>
        </a:p>
      </dgm:t>
    </dgm:pt>
    <dgm:pt modelId="{4C1CFB2A-3012-48E3-87BB-99B0B50E2061}" type="sibTrans" cxnId="{850B9AE0-D521-4C2A-ABCB-5C747838F0BD}">
      <dgm:prSet/>
      <dgm:spPr/>
      <dgm:t>
        <a:bodyPr/>
        <a:lstStyle/>
        <a:p>
          <a:endParaRPr lang="zh-CN" altLang="en-US"/>
        </a:p>
      </dgm:t>
    </dgm:pt>
    <dgm:pt modelId="{FBE9D89B-5229-417B-88A6-064B6D2FABC4}">
      <dgm:prSet phldrT="[文本]"/>
      <dgm:spPr/>
      <dgm:t>
        <a:bodyPr/>
        <a:lstStyle/>
        <a:p>
          <a:r>
            <a:rPr lang="zh-CN" altLang="en-US" dirty="0"/>
            <a:t>运行时质量</a:t>
          </a:r>
        </a:p>
      </dgm:t>
    </dgm:pt>
    <dgm:pt modelId="{A426860D-DE87-43CD-B92F-EB67C442E90E}" type="parTrans" cxnId="{9ECD9B73-C83A-4D9D-A7F5-A07899A2BAC2}">
      <dgm:prSet/>
      <dgm:spPr/>
      <dgm:t>
        <a:bodyPr/>
        <a:lstStyle/>
        <a:p>
          <a:endParaRPr lang="zh-CN" altLang="en-US"/>
        </a:p>
      </dgm:t>
    </dgm:pt>
    <dgm:pt modelId="{A089E887-D695-40FB-B083-C4C6DCDCCF39}" type="sibTrans" cxnId="{9ECD9B73-C83A-4D9D-A7F5-A07899A2BAC2}">
      <dgm:prSet/>
      <dgm:spPr/>
      <dgm:t>
        <a:bodyPr/>
        <a:lstStyle/>
        <a:p>
          <a:endParaRPr lang="zh-CN" altLang="en-US"/>
        </a:p>
      </dgm:t>
    </dgm:pt>
    <dgm:pt modelId="{82F9CEF8-B56E-4C13-B7F0-2C35118E0C5C}">
      <dgm:prSet phldrT="[文本]"/>
      <dgm:spPr/>
      <dgm:t>
        <a:bodyPr/>
        <a:lstStyle/>
        <a:p>
          <a:r>
            <a:rPr lang="zh-CN" altLang="en-US" dirty="0"/>
            <a:t>用户</a:t>
          </a:r>
          <a:endParaRPr lang="en-US" altLang="zh-CN" dirty="0"/>
        </a:p>
        <a:p>
          <a:r>
            <a:rPr lang="zh-CN" altLang="en-US" dirty="0"/>
            <a:t>质量</a:t>
          </a:r>
        </a:p>
      </dgm:t>
    </dgm:pt>
    <dgm:pt modelId="{6DEB6BAA-97DE-4FE4-8010-BA3ADCA34126}" type="parTrans" cxnId="{B5564413-4E2D-458D-86B0-0093587616BF}">
      <dgm:prSet/>
      <dgm:spPr/>
      <dgm:t>
        <a:bodyPr/>
        <a:lstStyle/>
        <a:p>
          <a:endParaRPr lang="zh-CN" altLang="en-US"/>
        </a:p>
      </dgm:t>
    </dgm:pt>
    <dgm:pt modelId="{645C6A44-CA42-48A9-BF0D-E73863353FB5}" type="sibTrans" cxnId="{B5564413-4E2D-458D-86B0-0093587616BF}">
      <dgm:prSet/>
      <dgm:spPr/>
      <dgm:t>
        <a:bodyPr/>
        <a:lstStyle/>
        <a:p>
          <a:endParaRPr lang="zh-CN" altLang="en-US"/>
        </a:p>
      </dgm:t>
    </dgm:pt>
    <dgm:pt modelId="{D637DDDB-2834-401B-880B-FE46CD8780A3}">
      <dgm:prSet phldrT="[文本]"/>
      <dgm:spPr/>
      <dgm:t>
        <a:bodyPr/>
        <a:lstStyle/>
        <a:p>
          <a:r>
            <a:rPr lang="zh-CN" altLang="en-US" dirty="0"/>
            <a:t>系统</a:t>
          </a:r>
          <a:endParaRPr lang="en-US" altLang="zh-CN" dirty="0"/>
        </a:p>
        <a:p>
          <a:r>
            <a:rPr lang="zh-CN" altLang="en-US" dirty="0"/>
            <a:t>质量</a:t>
          </a:r>
        </a:p>
      </dgm:t>
    </dgm:pt>
    <dgm:pt modelId="{9BA97CF6-B7BB-493A-BA48-28502C797C95}" type="parTrans" cxnId="{EDE4A893-7427-4608-8821-C83C360DC0B1}">
      <dgm:prSet/>
      <dgm:spPr/>
      <dgm:t>
        <a:bodyPr/>
        <a:lstStyle/>
        <a:p>
          <a:endParaRPr lang="zh-CN" altLang="en-US"/>
        </a:p>
      </dgm:t>
    </dgm:pt>
    <dgm:pt modelId="{37F8BAD9-3351-49E8-8B63-B28C71A77447}" type="sibTrans" cxnId="{EDE4A893-7427-4608-8821-C83C360DC0B1}">
      <dgm:prSet/>
      <dgm:spPr/>
      <dgm:t>
        <a:bodyPr/>
        <a:lstStyle/>
        <a:p>
          <a:endParaRPr lang="zh-CN" altLang="en-US"/>
        </a:p>
      </dgm:t>
    </dgm:pt>
    <dgm:pt modelId="{37E56E37-2016-4A74-9489-6A9A65BA2C18}">
      <dgm:prSet phldrT="[文本]"/>
      <dgm:spPr/>
      <dgm:t>
        <a:bodyPr/>
        <a:lstStyle/>
        <a:p>
          <a:r>
            <a:rPr lang="zh-CN" altLang="en-US" dirty="0"/>
            <a:t>设计</a:t>
          </a:r>
          <a:endParaRPr lang="en-US" altLang="zh-CN" dirty="0"/>
        </a:p>
        <a:p>
          <a:r>
            <a:rPr lang="zh-CN" altLang="en-US" dirty="0"/>
            <a:t>质量</a:t>
          </a:r>
        </a:p>
      </dgm:t>
    </dgm:pt>
    <dgm:pt modelId="{2E850F52-B4A9-49B6-8FE5-6144F874927E}" type="parTrans" cxnId="{E3505422-D9C8-42A0-BEFD-112C8389D957}">
      <dgm:prSet/>
      <dgm:spPr/>
      <dgm:t>
        <a:bodyPr/>
        <a:lstStyle/>
        <a:p>
          <a:endParaRPr lang="zh-CN" altLang="en-US"/>
        </a:p>
      </dgm:t>
    </dgm:pt>
    <dgm:pt modelId="{1D76EA59-836D-4F0D-A2EA-F760C69239DC}" type="sibTrans" cxnId="{E3505422-D9C8-42A0-BEFD-112C8389D957}">
      <dgm:prSet/>
      <dgm:spPr/>
      <dgm:t>
        <a:bodyPr/>
        <a:lstStyle/>
        <a:p>
          <a:endParaRPr lang="zh-CN" altLang="en-US"/>
        </a:p>
      </dgm:t>
    </dgm:pt>
    <dgm:pt modelId="{3916EDD9-A1F1-454F-B755-EAB66BA66B45}" type="pres">
      <dgm:prSet presAssocID="{6CA6415B-ED30-47C0-A956-810C29378E7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42B0E7-2B5E-4295-A5DC-D2895177E54F}" type="pres">
      <dgm:prSet presAssocID="{69B7C416-8CE1-425C-834C-7404C742FF31}" presName="centerShape" presStyleLbl="node0" presStyleIdx="0" presStyleCnt="1"/>
      <dgm:spPr/>
    </dgm:pt>
    <dgm:pt modelId="{498EDC18-B833-43DE-84D6-90E757F07544}" type="pres">
      <dgm:prSet presAssocID="{A426860D-DE87-43CD-B92F-EB67C442E90E}" presName="Name9" presStyleLbl="parChTrans1D2" presStyleIdx="0" presStyleCnt="4"/>
      <dgm:spPr/>
    </dgm:pt>
    <dgm:pt modelId="{64DC89E2-995A-472E-94F3-9027A84506A2}" type="pres">
      <dgm:prSet presAssocID="{A426860D-DE87-43CD-B92F-EB67C442E90E}" presName="connTx" presStyleLbl="parChTrans1D2" presStyleIdx="0" presStyleCnt="4"/>
      <dgm:spPr/>
    </dgm:pt>
    <dgm:pt modelId="{2C429326-9D82-4050-A6B3-10DD48619E25}" type="pres">
      <dgm:prSet presAssocID="{FBE9D89B-5229-417B-88A6-064B6D2FABC4}" presName="node" presStyleLbl="node1" presStyleIdx="0" presStyleCnt="4">
        <dgm:presLayoutVars>
          <dgm:bulletEnabled val="1"/>
        </dgm:presLayoutVars>
      </dgm:prSet>
      <dgm:spPr/>
    </dgm:pt>
    <dgm:pt modelId="{367CE8B1-AC45-40CC-B594-F83DC031E21B}" type="pres">
      <dgm:prSet presAssocID="{6DEB6BAA-97DE-4FE4-8010-BA3ADCA34126}" presName="Name9" presStyleLbl="parChTrans1D2" presStyleIdx="1" presStyleCnt="4"/>
      <dgm:spPr/>
    </dgm:pt>
    <dgm:pt modelId="{44D19765-E76A-41B7-AD5E-161E123EB451}" type="pres">
      <dgm:prSet presAssocID="{6DEB6BAA-97DE-4FE4-8010-BA3ADCA34126}" presName="connTx" presStyleLbl="parChTrans1D2" presStyleIdx="1" presStyleCnt="4"/>
      <dgm:spPr/>
    </dgm:pt>
    <dgm:pt modelId="{084741A4-7C23-4BFE-B471-E2F7DC5731CA}" type="pres">
      <dgm:prSet presAssocID="{82F9CEF8-B56E-4C13-B7F0-2C35118E0C5C}" presName="node" presStyleLbl="node1" presStyleIdx="1" presStyleCnt="4">
        <dgm:presLayoutVars>
          <dgm:bulletEnabled val="1"/>
        </dgm:presLayoutVars>
      </dgm:prSet>
      <dgm:spPr/>
    </dgm:pt>
    <dgm:pt modelId="{32FE217B-31FA-4944-9114-BBCE546C4F03}" type="pres">
      <dgm:prSet presAssocID="{9BA97CF6-B7BB-493A-BA48-28502C797C95}" presName="Name9" presStyleLbl="parChTrans1D2" presStyleIdx="2" presStyleCnt="4"/>
      <dgm:spPr/>
    </dgm:pt>
    <dgm:pt modelId="{543A7750-0289-423F-9EC4-C6575A476DEE}" type="pres">
      <dgm:prSet presAssocID="{9BA97CF6-B7BB-493A-BA48-28502C797C95}" presName="connTx" presStyleLbl="parChTrans1D2" presStyleIdx="2" presStyleCnt="4"/>
      <dgm:spPr/>
    </dgm:pt>
    <dgm:pt modelId="{2793633F-9E6C-4475-937B-6220D82F0568}" type="pres">
      <dgm:prSet presAssocID="{D637DDDB-2834-401B-880B-FE46CD8780A3}" presName="node" presStyleLbl="node1" presStyleIdx="2" presStyleCnt="4">
        <dgm:presLayoutVars>
          <dgm:bulletEnabled val="1"/>
        </dgm:presLayoutVars>
      </dgm:prSet>
      <dgm:spPr/>
    </dgm:pt>
    <dgm:pt modelId="{62074483-7A7D-48B3-A3AD-45BDF76F1502}" type="pres">
      <dgm:prSet presAssocID="{2E850F52-B4A9-49B6-8FE5-6144F874927E}" presName="Name9" presStyleLbl="parChTrans1D2" presStyleIdx="3" presStyleCnt="4"/>
      <dgm:spPr/>
    </dgm:pt>
    <dgm:pt modelId="{362B10F1-F53C-4209-BD98-9D811340E58A}" type="pres">
      <dgm:prSet presAssocID="{2E850F52-B4A9-49B6-8FE5-6144F874927E}" presName="connTx" presStyleLbl="parChTrans1D2" presStyleIdx="3" presStyleCnt="4"/>
      <dgm:spPr/>
    </dgm:pt>
    <dgm:pt modelId="{5E38C7A9-92FA-4CC8-873C-44B6AAB8684D}" type="pres">
      <dgm:prSet presAssocID="{37E56E37-2016-4A74-9489-6A9A65BA2C18}" presName="node" presStyleLbl="node1" presStyleIdx="3" presStyleCnt="4">
        <dgm:presLayoutVars>
          <dgm:bulletEnabled val="1"/>
        </dgm:presLayoutVars>
      </dgm:prSet>
      <dgm:spPr/>
    </dgm:pt>
  </dgm:ptLst>
  <dgm:cxnLst>
    <dgm:cxn modelId="{3B6E4E03-AA89-4AEF-97DA-32E1E08AC88B}" type="presOf" srcId="{2E850F52-B4A9-49B6-8FE5-6144F874927E}" destId="{62074483-7A7D-48B3-A3AD-45BDF76F1502}" srcOrd="0" destOrd="0" presId="urn:microsoft.com/office/officeart/2005/8/layout/radial1"/>
    <dgm:cxn modelId="{784B7E06-169D-4652-97ED-D35879B4BE23}" type="presOf" srcId="{D637DDDB-2834-401B-880B-FE46CD8780A3}" destId="{2793633F-9E6C-4475-937B-6220D82F0568}" srcOrd="0" destOrd="0" presId="urn:microsoft.com/office/officeart/2005/8/layout/radial1"/>
    <dgm:cxn modelId="{B5564413-4E2D-458D-86B0-0093587616BF}" srcId="{69B7C416-8CE1-425C-834C-7404C742FF31}" destId="{82F9CEF8-B56E-4C13-B7F0-2C35118E0C5C}" srcOrd="1" destOrd="0" parTransId="{6DEB6BAA-97DE-4FE4-8010-BA3ADCA34126}" sibTransId="{645C6A44-CA42-48A9-BF0D-E73863353FB5}"/>
    <dgm:cxn modelId="{A3DB1A18-E4CA-44E1-9ECA-37A44893B1E3}" type="presOf" srcId="{82F9CEF8-B56E-4C13-B7F0-2C35118E0C5C}" destId="{084741A4-7C23-4BFE-B471-E2F7DC5731CA}" srcOrd="0" destOrd="0" presId="urn:microsoft.com/office/officeart/2005/8/layout/radial1"/>
    <dgm:cxn modelId="{E3505422-D9C8-42A0-BEFD-112C8389D957}" srcId="{69B7C416-8CE1-425C-834C-7404C742FF31}" destId="{37E56E37-2016-4A74-9489-6A9A65BA2C18}" srcOrd="3" destOrd="0" parTransId="{2E850F52-B4A9-49B6-8FE5-6144F874927E}" sibTransId="{1D76EA59-836D-4F0D-A2EA-F760C69239DC}"/>
    <dgm:cxn modelId="{53560026-050D-4B47-AEB7-8638C7DE160A}" type="presOf" srcId="{A426860D-DE87-43CD-B92F-EB67C442E90E}" destId="{498EDC18-B833-43DE-84D6-90E757F07544}" srcOrd="0" destOrd="0" presId="urn:microsoft.com/office/officeart/2005/8/layout/radial1"/>
    <dgm:cxn modelId="{A57E742F-69A5-4651-8D1B-62D8BDAE0717}" type="presOf" srcId="{9BA97CF6-B7BB-493A-BA48-28502C797C95}" destId="{32FE217B-31FA-4944-9114-BBCE546C4F03}" srcOrd="0" destOrd="0" presId="urn:microsoft.com/office/officeart/2005/8/layout/radial1"/>
    <dgm:cxn modelId="{2EF3DA40-173A-4F28-BFDD-BF594E57AD99}" type="presOf" srcId="{37E56E37-2016-4A74-9489-6A9A65BA2C18}" destId="{5E38C7A9-92FA-4CC8-873C-44B6AAB8684D}" srcOrd="0" destOrd="0" presId="urn:microsoft.com/office/officeart/2005/8/layout/radial1"/>
    <dgm:cxn modelId="{18BF074B-C008-433B-8548-67816300420B}" type="presOf" srcId="{69B7C416-8CE1-425C-834C-7404C742FF31}" destId="{CC42B0E7-2B5E-4295-A5DC-D2895177E54F}" srcOrd="0" destOrd="0" presId="urn:microsoft.com/office/officeart/2005/8/layout/radial1"/>
    <dgm:cxn modelId="{9ECD9B73-C83A-4D9D-A7F5-A07899A2BAC2}" srcId="{69B7C416-8CE1-425C-834C-7404C742FF31}" destId="{FBE9D89B-5229-417B-88A6-064B6D2FABC4}" srcOrd="0" destOrd="0" parTransId="{A426860D-DE87-43CD-B92F-EB67C442E90E}" sibTransId="{A089E887-D695-40FB-B083-C4C6DCDCCF39}"/>
    <dgm:cxn modelId="{0E6A5176-E939-4CA8-829B-7CD13EDFE81C}" type="presOf" srcId="{6DEB6BAA-97DE-4FE4-8010-BA3ADCA34126}" destId="{44D19765-E76A-41B7-AD5E-161E123EB451}" srcOrd="1" destOrd="0" presId="urn:microsoft.com/office/officeart/2005/8/layout/radial1"/>
    <dgm:cxn modelId="{B0E35956-6328-4293-9009-F2C3C77DDC5F}" type="presOf" srcId="{2E850F52-B4A9-49B6-8FE5-6144F874927E}" destId="{362B10F1-F53C-4209-BD98-9D811340E58A}" srcOrd="1" destOrd="0" presId="urn:microsoft.com/office/officeart/2005/8/layout/radial1"/>
    <dgm:cxn modelId="{4A1EA878-8AB1-485E-A278-5317696B4E7A}" type="presOf" srcId="{6DEB6BAA-97DE-4FE4-8010-BA3ADCA34126}" destId="{367CE8B1-AC45-40CC-B594-F83DC031E21B}" srcOrd="0" destOrd="0" presId="urn:microsoft.com/office/officeart/2005/8/layout/radial1"/>
    <dgm:cxn modelId="{CC10A979-9ED8-42EC-A737-CEC7FB8FBAA9}" type="presOf" srcId="{6CA6415B-ED30-47C0-A956-810C29378E77}" destId="{3916EDD9-A1F1-454F-B755-EAB66BA66B45}" srcOrd="0" destOrd="0" presId="urn:microsoft.com/office/officeart/2005/8/layout/radial1"/>
    <dgm:cxn modelId="{EDE4A893-7427-4608-8821-C83C360DC0B1}" srcId="{69B7C416-8CE1-425C-834C-7404C742FF31}" destId="{D637DDDB-2834-401B-880B-FE46CD8780A3}" srcOrd="2" destOrd="0" parTransId="{9BA97CF6-B7BB-493A-BA48-28502C797C95}" sibTransId="{37F8BAD9-3351-49E8-8B63-B28C71A77447}"/>
    <dgm:cxn modelId="{9671CD98-EC9E-4B85-8C9A-72D410620A50}" type="presOf" srcId="{A426860D-DE87-43CD-B92F-EB67C442E90E}" destId="{64DC89E2-995A-472E-94F3-9027A84506A2}" srcOrd="1" destOrd="0" presId="urn:microsoft.com/office/officeart/2005/8/layout/radial1"/>
    <dgm:cxn modelId="{567E6EA7-E499-4A62-920B-938F038A08FC}" type="presOf" srcId="{FBE9D89B-5229-417B-88A6-064B6D2FABC4}" destId="{2C429326-9D82-4050-A6B3-10DD48619E25}" srcOrd="0" destOrd="0" presId="urn:microsoft.com/office/officeart/2005/8/layout/radial1"/>
    <dgm:cxn modelId="{850B9AE0-D521-4C2A-ABCB-5C747838F0BD}" srcId="{6CA6415B-ED30-47C0-A956-810C29378E77}" destId="{69B7C416-8CE1-425C-834C-7404C742FF31}" srcOrd="0" destOrd="0" parTransId="{B26D4826-FFF6-43AF-955D-58596A7C3D97}" sibTransId="{4C1CFB2A-3012-48E3-87BB-99B0B50E2061}"/>
    <dgm:cxn modelId="{029511EE-22EC-430A-83B6-C676D4FC6FC5}" type="presOf" srcId="{9BA97CF6-B7BB-493A-BA48-28502C797C95}" destId="{543A7750-0289-423F-9EC4-C6575A476DEE}" srcOrd="1" destOrd="0" presId="urn:microsoft.com/office/officeart/2005/8/layout/radial1"/>
    <dgm:cxn modelId="{0E917EC0-B4C3-4554-BB67-9591A5096547}" type="presParOf" srcId="{3916EDD9-A1F1-454F-B755-EAB66BA66B45}" destId="{CC42B0E7-2B5E-4295-A5DC-D2895177E54F}" srcOrd="0" destOrd="0" presId="urn:microsoft.com/office/officeart/2005/8/layout/radial1"/>
    <dgm:cxn modelId="{02BA097A-2CAD-4879-8901-7E20C3099A2B}" type="presParOf" srcId="{3916EDD9-A1F1-454F-B755-EAB66BA66B45}" destId="{498EDC18-B833-43DE-84D6-90E757F07544}" srcOrd="1" destOrd="0" presId="urn:microsoft.com/office/officeart/2005/8/layout/radial1"/>
    <dgm:cxn modelId="{E1480864-5B9C-4745-96C6-515B4EF444F3}" type="presParOf" srcId="{498EDC18-B833-43DE-84D6-90E757F07544}" destId="{64DC89E2-995A-472E-94F3-9027A84506A2}" srcOrd="0" destOrd="0" presId="urn:microsoft.com/office/officeart/2005/8/layout/radial1"/>
    <dgm:cxn modelId="{53B2460E-28D4-4C2E-BF17-D497EC50CDF2}" type="presParOf" srcId="{3916EDD9-A1F1-454F-B755-EAB66BA66B45}" destId="{2C429326-9D82-4050-A6B3-10DD48619E25}" srcOrd="2" destOrd="0" presId="urn:microsoft.com/office/officeart/2005/8/layout/radial1"/>
    <dgm:cxn modelId="{3A6256E6-8AB4-4CC1-82AB-AAC3AF2D2B3F}" type="presParOf" srcId="{3916EDD9-A1F1-454F-B755-EAB66BA66B45}" destId="{367CE8B1-AC45-40CC-B594-F83DC031E21B}" srcOrd="3" destOrd="0" presId="urn:microsoft.com/office/officeart/2005/8/layout/radial1"/>
    <dgm:cxn modelId="{7A345FB5-B05F-497B-9208-E6F2346A2738}" type="presParOf" srcId="{367CE8B1-AC45-40CC-B594-F83DC031E21B}" destId="{44D19765-E76A-41B7-AD5E-161E123EB451}" srcOrd="0" destOrd="0" presId="urn:microsoft.com/office/officeart/2005/8/layout/radial1"/>
    <dgm:cxn modelId="{9409E616-C1E3-4A75-8000-45772BC23133}" type="presParOf" srcId="{3916EDD9-A1F1-454F-B755-EAB66BA66B45}" destId="{084741A4-7C23-4BFE-B471-E2F7DC5731CA}" srcOrd="4" destOrd="0" presId="urn:microsoft.com/office/officeart/2005/8/layout/radial1"/>
    <dgm:cxn modelId="{35AF77DF-9D9D-4053-86B3-938151FC4C2C}" type="presParOf" srcId="{3916EDD9-A1F1-454F-B755-EAB66BA66B45}" destId="{32FE217B-31FA-4944-9114-BBCE546C4F03}" srcOrd="5" destOrd="0" presId="urn:microsoft.com/office/officeart/2005/8/layout/radial1"/>
    <dgm:cxn modelId="{E8A28189-2E24-4893-9603-2A7C7A50D9BF}" type="presParOf" srcId="{32FE217B-31FA-4944-9114-BBCE546C4F03}" destId="{543A7750-0289-423F-9EC4-C6575A476DEE}" srcOrd="0" destOrd="0" presId="urn:microsoft.com/office/officeart/2005/8/layout/radial1"/>
    <dgm:cxn modelId="{726C481A-2FC6-422B-AAF4-DE1375B5678A}" type="presParOf" srcId="{3916EDD9-A1F1-454F-B755-EAB66BA66B45}" destId="{2793633F-9E6C-4475-937B-6220D82F0568}" srcOrd="6" destOrd="0" presId="urn:microsoft.com/office/officeart/2005/8/layout/radial1"/>
    <dgm:cxn modelId="{9F991C14-4D2A-45A6-8B11-18912AFF3AE9}" type="presParOf" srcId="{3916EDD9-A1F1-454F-B755-EAB66BA66B45}" destId="{62074483-7A7D-48B3-A3AD-45BDF76F1502}" srcOrd="7" destOrd="0" presId="urn:microsoft.com/office/officeart/2005/8/layout/radial1"/>
    <dgm:cxn modelId="{C9FD2B62-E05F-4D24-8674-411609E8C030}" type="presParOf" srcId="{62074483-7A7D-48B3-A3AD-45BDF76F1502}" destId="{362B10F1-F53C-4209-BD98-9D811340E58A}" srcOrd="0" destOrd="0" presId="urn:microsoft.com/office/officeart/2005/8/layout/radial1"/>
    <dgm:cxn modelId="{A16E1950-AB55-47DA-A7CB-D1940D1A95B8}" type="presParOf" srcId="{3916EDD9-A1F1-454F-B755-EAB66BA66B45}" destId="{5E38C7A9-92FA-4CC8-873C-44B6AAB8684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4E996-87D7-44ED-8293-1AA7DB0CD2D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4CEE146-EE1D-49AC-BE45-EB6713B774D9}">
      <dgm:prSet phldrT="[文本]" custT="1"/>
      <dgm:spPr/>
      <dgm:t>
        <a:bodyPr/>
        <a:lstStyle/>
        <a:p>
          <a:r>
            <a:rPr lang="zh-CN" altLang="en-US" sz="1800" dirty="0"/>
            <a:t>功能可开关</a:t>
          </a:r>
          <a:endParaRPr lang="en-US" altLang="zh-CN" sz="1800" dirty="0"/>
        </a:p>
        <a:p>
          <a:r>
            <a:rPr lang="zh-CN" altLang="en-US" sz="1800" dirty="0"/>
            <a:t>版本可回退</a:t>
          </a:r>
          <a:endParaRPr lang="en-US" altLang="zh-CN" sz="1800" dirty="0"/>
        </a:p>
        <a:p>
          <a:r>
            <a:rPr lang="en-US" altLang="zh-CN" sz="1800" dirty="0"/>
            <a:t>N+1</a:t>
          </a:r>
          <a:r>
            <a:rPr lang="zh-CN" altLang="en-US" sz="1800" dirty="0"/>
            <a:t>原则</a:t>
          </a:r>
        </a:p>
      </dgm:t>
    </dgm:pt>
    <dgm:pt modelId="{6D9E56D4-D025-4A8D-A60A-19C681B9CF79}" type="parTrans" cxnId="{B12A34BC-BACA-4FB5-B2B5-FA5E4D7C23E4}">
      <dgm:prSet/>
      <dgm:spPr/>
      <dgm:t>
        <a:bodyPr/>
        <a:lstStyle/>
        <a:p>
          <a:endParaRPr lang="zh-CN" altLang="en-US"/>
        </a:p>
      </dgm:t>
    </dgm:pt>
    <dgm:pt modelId="{A66D0C97-09FC-4C52-B871-B0DC6C37CEB3}" type="sibTrans" cxnId="{B12A34BC-BACA-4FB5-B2B5-FA5E4D7C23E4}">
      <dgm:prSet/>
      <dgm:spPr/>
      <dgm:t>
        <a:bodyPr/>
        <a:lstStyle/>
        <a:p>
          <a:endParaRPr lang="zh-CN" altLang="en-US"/>
        </a:p>
      </dgm:t>
    </dgm:pt>
    <dgm:pt modelId="{F3868FB4-24A9-44B4-8D7D-A110537CE161}">
      <dgm:prSet phldrT="[文本]" custT="1"/>
      <dgm:spPr/>
      <dgm:t>
        <a:bodyPr/>
        <a:lstStyle/>
        <a:p>
          <a:r>
            <a:rPr lang="zh-CN" altLang="en-US" sz="1800" dirty="0"/>
            <a:t>采用同质化硬件</a:t>
          </a:r>
        </a:p>
      </dgm:t>
    </dgm:pt>
    <dgm:pt modelId="{E8451401-88C5-4321-B8E3-8D9BD45AF99C}" type="parTrans" cxnId="{4649DF75-BD1A-429A-9587-CB17D4172760}">
      <dgm:prSet/>
      <dgm:spPr/>
      <dgm:t>
        <a:bodyPr/>
        <a:lstStyle/>
        <a:p>
          <a:endParaRPr lang="zh-CN" altLang="en-US"/>
        </a:p>
      </dgm:t>
    </dgm:pt>
    <dgm:pt modelId="{39FB9E50-05A7-4BB6-A083-74F8725D1582}" type="sibTrans" cxnId="{4649DF75-BD1A-429A-9587-CB17D4172760}">
      <dgm:prSet/>
      <dgm:spPr/>
      <dgm:t>
        <a:bodyPr/>
        <a:lstStyle/>
        <a:p>
          <a:endParaRPr lang="zh-CN" altLang="en-US"/>
        </a:p>
      </dgm:t>
    </dgm:pt>
    <dgm:pt modelId="{12433084-C7B7-4F29-B914-BD8894FB1D52}">
      <dgm:prSet phldrT="[文本]" custT="1"/>
      <dgm:spPr/>
      <dgm:t>
        <a:bodyPr/>
        <a:lstStyle/>
        <a:p>
          <a:r>
            <a:rPr lang="zh-CN" altLang="en-US" sz="1800" dirty="0"/>
            <a:t>单一责任原则</a:t>
          </a:r>
        </a:p>
      </dgm:t>
    </dgm:pt>
    <dgm:pt modelId="{83981472-70DC-4928-BD5F-398B392214B9}" type="parTrans" cxnId="{C6FE5CAB-38C8-4793-9CD1-0A0190DF9AE3}">
      <dgm:prSet/>
      <dgm:spPr/>
      <dgm:t>
        <a:bodyPr/>
        <a:lstStyle/>
        <a:p>
          <a:endParaRPr lang="zh-CN" altLang="en-US"/>
        </a:p>
      </dgm:t>
    </dgm:pt>
    <dgm:pt modelId="{527782B1-7C05-4DB8-A4CF-B90FE8C07C29}" type="sibTrans" cxnId="{C6FE5CAB-38C8-4793-9CD1-0A0190DF9AE3}">
      <dgm:prSet/>
      <dgm:spPr/>
      <dgm:t>
        <a:bodyPr/>
        <a:lstStyle/>
        <a:p>
          <a:endParaRPr lang="zh-CN" altLang="en-US"/>
        </a:p>
      </dgm:t>
    </dgm:pt>
    <dgm:pt modelId="{6810413F-333D-43F6-8077-1C8F6C335E4C}" type="pres">
      <dgm:prSet presAssocID="{8B14E996-87D7-44ED-8293-1AA7DB0CD2D7}" presName="compositeShape" presStyleCnt="0">
        <dgm:presLayoutVars>
          <dgm:chMax val="7"/>
          <dgm:dir/>
          <dgm:resizeHandles val="exact"/>
        </dgm:presLayoutVars>
      </dgm:prSet>
      <dgm:spPr/>
    </dgm:pt>
    <dgm:pt modelId="{13DA36B7-AFD8-47D8-AFBA-CC298C279E19}" type="pres">
      <dgm:prSet presAssocID="{34CEE146-EE1D-49AC-BE45-EB6713B774D9}" presName="circ1" presStyleLbl="vennNode1" presStyleIdx="0" presStyleCnt="3"/>
      <dgm:spPr/>
    </dgm:pt>
    <dgm:pt modelId="{E0E8A0C1-894B-489B-B3EC-E00A198A3585}" type="pres">
      <dgm:prSet presAssocID="{34CEE146-EE1D-49AC-BE45-EB6713B774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F350E09-2906-4C7E-B526-53C8CE2B8745}" type="pres">
      <dgm:prSet presAssocID="{F3868FB4-24A9-44B4-8D7D-A110537CE161}" presName="circ2" presStyleLbl="vennNode1" presStyleIdx="1" presStyleCnt="3"/>
      <dgm:spPr/>
    </dgm:pt>
    <dgm:pt modelId="{6C2AF462-DE36-4256-8051-F2C1B2CD198A}" type="pres">
      <dgm:prSet presAssocID="{F3868FB4-24A9-44B4-8D7D-A110537CE1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A48E59-4062-46FD-B834-6CDB73E7E8DB}" type="pres">
      <dgm:prSet presAssocID="{12433084-C7B7-4F29-B914-BD8894FB1D52}" presName="circ3" presStyleLbl="vennNode1" presStyleIdx="2" presStyleCnt="3"/>
      <dgm:spPr/>
    </dgm:pt>
    <dgm:pt modelId="{4C05A106-4480-4E4A-BFA3-5388A49B950E}" type="pres">
      <dgm:prSet presAssocID="{12433084-C7B7-4F29-B914-BD8894FB1D5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B4B3B0D-7430-4C1D-AC06-4A4491378781}" type="presOf" srcId="{12433084-C7B7-4F29-B914-BD8894FB1D52}" destId="{4C05A106-4480-4E4A-BFA3-5388A49B950E}" srcOrd="1" destOrd="0" presId="urn:microsoft.com/office/officeart/2005/8/layout/venn1"/>
    <dgm:cxn modelId="{E18AA312-7A1D-4A80-B7C4-02B370935767}" type="presOf" srcId="{F3868FB4-24A9-44B4-8D7D-A110537CE161}" destId="{6C2AF462-DE36-4256-8051-F2C1B2CD198A}" srcOrd="1" destOrd="0" presId="urn:microsoft.com/office/officeart/2005/8/layout/venn1"/>
    <dgm:cxn modelId="{AE0A4741-6093-460E-8246-AEA8909B1F1A}" type="presOf" srcId="{34CEE146-EE1D-49AC-BE45-EB6713B774D9}" destId="{13DA36B7-AFD8-47D8-AFBA-CC298C279E19}" srcOrd="0" destOrd="0" presId="urn:microsoft.com/office/officeart/2005/8/layout/venn1"/>
    <dgm:cxn modelId="{4649DF75-BD1A-429A-9587-CB17D4172760}" srcId="{8B14E996-87D7-44ED-8293-1AA7DB0CD2D7}" destId="{F3868FB4-24A9-44B4-8D7D-A110537CE161}" srcOrd="1" destOrd="0" parTransId="{E8451401-88C5-4321-B8E3-8D9BD45AF99C}" sibTransId="{39FB9E50-05A7-4BB6-A083-74F8725D1582}"/>
    <dgm:cxn modelId="{ED8A738B-4102-4EF5-8FC2-0212E711378C}" type="presOf" srcId="{34CEE146-EE1D-49AC-BE45-EB6713B774D9}" destId="{E0E8A0C1-894B-489B-B3EC-E00A198A3585}" srcOrd="1" destOrd="0" presId="urn:microsoft.com/office/officeart/2005/8/layout/venn1"/>
    <dgm:cxn modelId="{706C53A9-CBBF-4A73-BBDF-AB7B8B389352}" type="presOf" srcId="{12433084-C7B7-4F29-B914-BD8894FB1D52}" destId="{CEA48E59-4062-46FD-B834-6CDB73E7E8DB}" srcOrd="0" destOrd="0" presId="urn:microsoft.com/office/officeart/2005/8/layout/venn1"/>
    <dgm:cxn modelId="{C6FE5CAB-38C8-4793-9CD1-0A0190DF9AE3}" srcId="{8B14E996-87D7-44ED-8293-1AA7DB0CD2D7}" destId="{12433084-C7B7-4F29-B914-BD8894FB1D52}" srcOrd="2" destOrd="0" parTransId="{83981472-70DC-4928-BD5F-398B392214B9}" sibTransId="{527782B1-7C05-4DB8-A4CF-B90FE8C07C29}"/>
    <dgm:cxn modelId="{B12A34BC-BACA-4FB5-B2B5-FA5E4D7C23E4}" srcId="{8B14E996-87D7-44ED-8293-1AA7DB0CD2D7}" destId="{34CEE146-EE1D-49AC-BE45-EB6713B774D9}" srcOrd="0" destOrd="0" parTransId="{6D9E56D4-D025-4A8D-A60A-19C681B9CF79}" sibTransId="{A66D0C97-09FC-4C52-B871-B0DC6C37CEB3}"/>
    <dgm:cxn modelId="{B72EC3C3-2215-4B45-A8C0-21B913061DF0}" type="presOf" srcId="{F3868FB4-24A9-44B4-8D7D-A110537CE161}" destId="{4F350E09-2906-4C7E-B526-53C8CE2B8745}" srcOrd="0" destOrd="0" presId="urn:microsoft.com/office/officeart/2005/8/layout/venn1"/>
    <dgm:cxn modelId="{B3B6EED8-8988-43A1-9BD2-25141B729814}" type="presOf" srcId="{8B14E996-87D7-44ED-8293-1AA7DB0CD2D7}" destId="{6810413F-333D-43F6-8077-1C8F6C335E4C}" srcOrd="0" destOrd="0" presId="urn:microsoft.com/office/officeart/2005/8/layout/venn1"/>
    <dgm:cxn modelId="{A59F39DF-E291-45C9-88B5-F7F08BBAF246}" type="presParOf" srcId="{6810413F-333D-43F6-8077-1C8F6C335E4C}" destId="{13DA36B7-AFD8-47D8-AFBA-CC298C279E19}" srcOrd="0" destOrd="0" presId="urn:microsoft.com/office/officeart/2005/8/layout/venn1"/>
    <dgm:cxn modelId="{730FFF23-1C93-4607-9F31-5538045F36BE}" type="presParOf" srcId="{6810413F-333D-43F6-8077-1C8F6C335E4C}" destId="{E0E8A0C1-894B-489B-B3EC-E00A198A3585}" srcOrd="1" destOrd="0" presId="urn:microsoft.com/office/officeart/2005/8/layout/venn1"/>
    <dgm:cxn modelId="{325B2366-EDB0-407A-9763-0611D3EA1458}" type="presParOf" srcId="{6810413F-333D-43F6-8077-1C8F6C335E4C}" destId="{4F350E09-2906-4C7E-B526-53C8CE2B8745}" srcOrd="2" destOrd="0" presId="urn:microsoft.com/office/officeart/2005/8/layout/venn1"/>
    <dgm:cxn modelId="{22ACF9DF-07B5-4F7B-8BC0-CE96A1576AC9}" type="presParOf" srcId="{6810413F-333D-43F6-8077-1C8F6C335E4C}" destId="{6C2AF462-DE36-4256-8051-F2C1B2CD198A}" srcOrd="3" destOrd="0" presId="urn:microsoft.com/office/officeart/2005/8/layout/venn1"/>
    <dgm:cxn modelId="{129A62B0-3AA6-493E-9377-6C3C1F217BBB}" type="presParOf" srcId="{6810413F-333D-43F6-8077-1C8F6C335E4C}" destId="{CEA48E59-4062-46FD-B834-6CDB73E7E8DB}" srcOrd="4" destOrd="0" presId="urn:microsoft.com/office/officeart/2005/8/layout/venn1"/>
    <dgm:cxn modelId="{3A64FA36-31F4-49DD-A581-99A912934566}" type="presParOf" srcId="{6810413F-333D-43F6-8077-1C8F6C335E4C}" destId="{4C05A106-4480-4E4A-BFA3-5388A49B950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E3D4C6-FCD7-43BE-9A69-0EC1DC0009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0578CF-F9E6-4727-92A2-A0AD320BFE8E}">
      <dgm:prSet phldrT="[文本]"/>
      <dgm:spPr/>
      <dgm:t>
        <a:bodyPr/>
        <a:lstStyle/>
        <a:p>
          <a:r>
            <a:rPr lang="zh-CN" altLang="en-US" b="1" dirty="0"/>
            <a:t>业务平台化</a:t>
          </a:r>
        </a:p>
      </dgm:t>
    </dgm:pt>
    <dgm:pt modelId="{2C8175E6-84B5-4299-A26A-20C1B7BD0498}" type="parTrans" cxnId="{308E6AEC-27D1-4D6C-BD16-F5AB314353FA}">
      <dgm:prSet/>
      <dgm:spPr/>
      <dgm:t>
        <a:bodyPr/>
        <a:lstStyle/>
        <a:p>
          <a:endParaRPr lang="zh-CN" altLang="en-US"/>
        </a:p>
      </dgm:t>
    </dgm:pt>
    <dgm:pt modelId="{6A4B2689-7B3B-470B-91B2-6DE193E8FC7F}" type="sibTrans" cxnId="{308E6AEC-27D1-4D6C-BD16-F5AB314353FA}">
      <dgm:prSet/>
      <dgm:spPr/>
      <dgm:t>
        <a:bodyPr/>
        <a:lstStyle/>
        <a:p>
          <a:endParaRPr lang="zh-CN" altLang="en-US"/>
        </a:p>
      </dgm:t>
    </dgm:pt>
    <dgm:pt modelId="{6FA21AB5-A6C5-4BFC-A482-072016917CE5}">
      <dgm:prSet phldrT="[文本]" custT="1"/>
      <dgm:spPr/>
      <dgm:t>
        <a:bodyPr/>
        <a:lstStyle/>
        <a:p>
          <a:r>
            <a:rPr lang="zh-CN" altLang="en-US" sz="2000" b="1" dirty="0"/>
            <a:t>业务平台要相互独立</a:t>
          </a:r>
          <a:r>
            <a:rPr lang="zh-CN" altLang="en-US" sz="2000" dirty="0"/>
            <a:t>。如：用户平台、消息通知平台、数据交换平台</a:t>
          </a:r>
        </a:p>
      </dgm:t>
    </dgm:pt>
    <dgm:pt modelId="{9B903D89-4E53-491B-82FF-0F5109308C65}" type="parTrans" cxnId="{627475BE-CFD1-441E-B0BD-249DC067E0B9}">
      <dgm:prSet/>
      <dgm:spPr/>
      <dgm:t>
        <a:bodyPr/>
        <a:lstStyle/>
        <a:p>
          <a:endParaRPr lang="zh-CN" altLang="en-US"/>
        </a:p>
      </dgm:t>
    </dgm:pt>
    <dgm:pt modelId="{FB722BFE-B85F-4FB1-9D5F-50F34F0174ED}" type="sibTrans" cxnId="{627475BE-CFD1-441E-B0BD-249DC067E0B9}">
      <dgm:prSet/>
      <dgm:spPr/>
      <dgm:t>
        <a:bodyPr/>
        <a:lstStyle/>
        <a:p>
          <a:endParaRPr lang="zh-CN" altLang="en-US"/>
        </a:p>
      </dgm:t>
    </dgm:pt>
    <dgm:pt modelId="{873D09E0-3384-457B-BDFB-C7276A9BD794}">
      <dgm:prSet phldrT="[文本]"/>
      <dgm:spPr/>
      <dgm:t>
        <a:bodyPr/>
        <a:lstStyle/>
        <a:p>
          <a:r>
            <a:rPr lang="zh-CN" altLang="en-US" b="1" dirty="0"/>
            <a:t>核心业务分离</a:t>
          </a:r>
        </a:p>
      </dgm:t>
    </dgm:pt>
    <dgm:pt modelId="{50D5CE36-60F9-4E69-BD1D-ED95AABF82DA}" type="parTrans" cxnId="{6001855F-30F4-4E41-822A-A2F7077B3C62}">
      <dgm:prSet/>
      <dgm:spPr/>
      <dgm:t>
        <a:bodyPr/>
        <a:lstStyle/>
        <a:p>
          <a:endParaRPr lang="zh-CN" altLang="en-US"/>
        </a:p>
      </dgm:t>
    </dgm:pt>
    <dgm:pt modelId="{A575571E-64BF-467A-9736-656F6D2A9606}" type="sibTrans" cxnId="{6001855F-30F4-4E41-822A-A2F7077B3C62}">
      <dgm:prSet/>
      <dgm:spPr/>
      <dgm:t>
        <a:bodyPr/>
        <a:lstStyle/>
        <a:p>
          <a:endParaRPr lang="zh-CN" altLang="en-US"/>
        </a:p>
      </dgm:t>
    </dgm:pt>
    <dgm:pt modelId="{B801F3CC-FF3E-4F24-8176-3FC447A5F9DB}">
      <dgm:prSet phldrT="[文本]" custT="1"/>
      <dgm:spPr/>
      <dgm:t>
        <a:bodyPr/>
        <a:lstStyle/>
        <a:p>
          <a:r>
            <a:rPr lang="zh-CN" altLang="en-US" sz="2000" b="1" dirty="0"/>
            <a:t>核心业务与非核心业务分离</a:t>
          </a:r>
          <a:r>
            <a:rPr lang="zh-CN" altLang="en-US" sz="2000" dirty="0"/>
            <a:t>， 核心业务精简（利于稳定），非核 心业务多样化。如，案件信息服务、 通用审批流程服务 </a:t>
          </a:r>
        </a:p>
      </dgm:t>
    </dgm:pt>
    <dgm:pt modelId="{1F1547BB-41AC-48B7-8E6B-85959377B388}" type="parTrans" cxnId="{6F21D68F-72A1-4529-A902-E48D0F401F6E}">
      <dgm:prSet/>
      <dgm:spPr/>
      <dgm:t>
        <a:bodyPr/>
        <a:lstStyle/>
        <a:p>
          <a:endParaRPr lang="zh-CN" altLang="en-US"/>
        </a:p>
      </dgm:t>
    </dgm:pt>
    <dgm:pt modelId="{69E5887D-8EDC-4CF1-B3A6-AB6063D6B440}" type="sibTrans" cxnId="{6F21D68F-72A1-4529-A902-E48D0F401F6E}">
      <dgm:prSet/>
      <dgm:spPr/>
      <dgm:t>
        <a:bodyPr/>
        <a:lstStyle/>
        <a:p>
          <a:endParaRPr lang="zh-CN" altLang="en-US"/>
        </a:p>
      </dgm:t>
    </dgm:pt>
    <dgm:pt modelId="{F6F5FC56-C465-486D-A085-FDD4D729DFED}">
      <dgm:prSet phldrT="[文本]"/>
      <dgm:spPr/>
      <dgm:t>
        <a:bodyPr/>
        <a:lstStyle/>
        <a:p>
          <a:r>
            <a:rPr lang="zh-CN" altLang="en-US" b="1" dirty="0"/>
            <a:t> 区分主辅流程</a:t>
          </a:r>
        </a:p>
      </dgm:t>
    </dgm:pt>
    <dgm:pt modelId="{A9685DB9-E7F9-4CE3-8AF5-32826AFEC84D}" type="parTrans" cxnId="{6A080421-2346-4890-9D2D-C06817D1888A}">
      <dgm:prSet/>
      <dgm:spPr/>
      <dgm:t>
        <a:bodyPr/>
        <a:lstStyle/>
        <a:p>
          <a:endParaRPr lang="zh-CN" altLang="en-US"/>
        </a:p>
      </dgm:t>
    </dgm:pt>
    <dgm:pt modelId="{D2C1AB0C-50B1-4551-983F-12566C010105}" type="sibTrans" cxnId="{6A080421-2346-4890-9D2D-C06817D1888A}">
      <dgm:prSet/>
      <dgm:spPr/>
      <dgm:t>
        <a:bodyPr/>
        <a:lstStyle/>
        <a:p>
          <a:endParaRPr lang="zh-CN" altLang="en-US"/>
        </a:p>
      </dgm:t>
    </dgm:pt>
    <dgm:pt modelId="{DD28B1F7-5F04-463B-AB92-11B5B805D37C}">
      <dgm:prSet phldrT="[文本]"/>
      <dgm:spPr/>
      <dgm:t>
        <a:bodyPr/>
        <a:lstStyle/>
        <a:p>
          <a:r>
            <a:rPr lang="zh-CN" altLang="en-US" dirty="0"/>
            <a:t>分清哪些是警务的主流程。运行时， 优先保证主流程的顺利完成，辅流程可以采用后台异步的方式。避免 辅流程的失败导致主流程的回滚。</a:t>
          </a:r>
        </a:p>
      </dgm:t>
    </dgm:pt>
    <dgm:pt modelId="{F57BBB3C-74C2-4E5C-9007-D14D45A9F735}" type="parTrans" cxnId="{2F1EA72F-737D-424A-8CCC-A3E9B7EE1794}">
      <dgm:prSet/>
      <dgm:spPr/>
      <dgm:t>
        <a:bodyPr/>
        <a:lstStyle/>
        <a:p>
          <a:endParaRPr lang="zh-CN" altLang="en-US"/>
        </a:p>
      </dgm:t>
    </dgm:pt>
    <dgm:pt modelId="{4E2C2477-6FB3-4E76-95EE-739D82AC3458}" type="sibTrans" cxnId="{2F1EA72F-737D-424A-8CCC-A3E9B7EE1794}">
      <dgm:prSet/>
      <dgm:spPr/>
      <dgm:t>
        <a:bodyPr/>
        <a:lstStyle/>
        <a:p>
          <a:endParaRPr lang="zh-CN" altLang="en-US"/>
        </a:p>
      </dgm:t>
    </dgm:pt>
    <dgm:pt modelId="{7ECE93CE-3FF0-4518-8563-A440ED9C6F6D}">
      <dgm:prSet phldrT="[文本]"/>
      <dgm:spPr/>
      <dgm:t>
        <a:bodyPr/>
        <a:lstStyle/>
        <a:p>
          <a:r>
            <a:rPr lang="zh-CN" altLang="en-US" b="1" dirty="0"/>
            <a:t>隔离不同类型的业务</a:t>
          </a:r>
        </a:p>
      </dgm:t>
    </dgm:pt>
    <dgm:pt modelId="{9D6B8F0C-2D7E-492D-9BD8-85C6BED04E68}" type="parTrans" cxnId="{E7FE45AE-DD4F-4D89-AD04-F1359F3B44D4}">
      <dgm:prSet/>
      <dgm:spPr/>
      <dgm:t>
        <a:bodyPr/>
        <a:lstStyle/>
        <a:p>
          <a:endParaRPr lang="zh-CN" altLang="en-US"/>
        </a:p>
      </dgm:t>
    </dgm:pt>
    <dgm:pt modelId="{B10AFB9E-8F09-4639-B62D-1969247893BB}" type="sibTrans" cxnId="{E7FE45AE-DD4F-4D89-AD04-F1359F3B44D4}">
      <dgm:prSet/>
      <dgm:spPr/>
      <dgm:t>
        <a:bodyPr/>
        <a:lstStyle/>
        <a:p>
          <a:endParaRPr lang="zh-CN" altLang="en-US"/>
        </a:p>
      </dgm:t>
    </dgm:pt>
    <dgm:pt modelId="{9470AC75-E832-430A-B3FC-00E3EC7A3E05}">
      <dgm:prSet phldrT="[文本]"/>
      <dgm:spPr/>
      <dgm:t>
        <a:bodyPr/>
        <a:lstStyle/>
        <a:p>
          <a:r>
            <a:rPr lang="zh-CN" altLang="en-US" dirty="0"/>
            <a:t> 现场办离类业务是警民之间的日常服务，需要优先保证高可用性， 让群众能快速办事</a:t>
          </a:r>
        </a:p>
      </dgm:t>
    </dgm:pt>
    <dgm:pt modelId="{6CBE2834-2B0F-4AE6-AABA-01A29AE43682}" type="parTrans" cxnId="{C6BABD83-8CA5-40CC-991B-C10133F4E1A3}">
      <dgm:prSet/>
      <dgm:spPr/>
      <dgm:t>
        <a:bodyPr/>
        <a:lstStyle/>
        <a:p>
          <a:endParaRPr lang="zh-CN" altLang="en-US"/>
        </a:p>
      </dgm:t>
    </dgm:pt>
    <dgm:pt modelId="{7B336CD1-59BA-4F3D-9E7E-098F0D776FBA}" type="sibTrans" cxnId="{C6BABD83-8CA5-40CC-991B-C10133F4E1A3}">
      <dgm:prSet/>
      <dgm:spPr/>
      <dgm:t>
        <a:bodyPr/>
        <a:lstStyle/>
        <a:p>
          <a:endParaRPr lang="zh-CN" altLang="en-US"/>
        </a:p>
      </dgm:t>
    </dgm:pt>
    <dgm:pt modelId="{0CC794A7-4E58-453B-B542-05B9236ABEFE}">
      <dgm:prSet phldrT="[文本]" custT="1"/>
      <dgm:spPr/>
      <dgm:t>
        <a:bodyPr/>
        <a:lstStyle/>
        <a:p>
          <a:r>
            <a:rPr lang="zh-CN" altLang="en-US" sz="2000" b="1" dirty="0"/>
            <a:t>基础业务下沉</a:t>
          </a:r>
          <a:r>
            <a:rPr lang="zh-CN" altLang="en-US" sz="2000" dirty="0"/>
            <a:t>，可复用，如用户中心、岗位、机构、地图库、</a:t>
          </a:r>
        </a:p>
      </dgm:t>
    </dgm:pt>
    <dgm:pt modelId="{F41D0CEB-0413-4D20-A067-BDCA3A857420}" type="parTrans" cxnId="{5AD169E7-7213-4A07-8E05-C080B7C5583A}">
      <dgm:prSet/>
      <dgm:spPr/>
      <dgm:t>
        <a:bodyPr/>
        <a:lstStyle/>
        <a:p>
          <a:endParaRPr lang="zh-CN" altLang="en-US"/>
        </a:p>
      </dgm:t>
    </dgm:pt>
    <dgm:pt modelId="{D58909C9-A3B6-4AE8-971B-0DDB8B4D79A5}" type="sibTrans" cxnId="{5AD169E7-7213-4A07-8E05-C080B7C5583A}">
      <dgm:prSet/>
      <dgm:spPr/>
      <dgm:t>
        <a:bodyPr/>
        <a:lstStyle/>
        <a:p>
          <a:endParaRPr lang="zh-CN" altLang="en-US"/>
        </a:p>
      </dgm:t>
    </dgm:pt>
    <dgm:pt modelId="{A45B2EA0-05B9-493B-85B5-3E4622B350C0}">
      <dgm:prSet/>
      <dgm:spPr/>
      <dgm:t>
        <a:bodyPr/>
        <a:lstStyle/>
        <a:p>
          <a:endParaRPr lang="zh-CN" altLang="en-US" dirty="0"/>
        </a:p>
      </dgm:t>
    </dgm:pt>
    <dgm:pt modelId="{AA87179B-A26C-41F3-A4EA-D91578647EF8}" type="parTrans" cxnId="{70809DF7-9C88-46DB-BE81-DA16D5068D5E}">
      <dgm:prSet/>
      <dgm:spPr/>
      <dgm:t>
        <a:bodyPr/>
        <a:lstStyle/>
        <a:p>
          <a:endParaRPr lang="zh-CN" altLang="en-US"/>
        </a:p>
      </dgm:t>
    </dgm:pt>
    <dgm:pt modelId="{B761771E-7D61-465C-B0A5-D216DEF9850E}" type="sibTrans" cxnId="{70809DF7-9C88-46DB-BE81-DA16D5068D5E}">
      <dgm:prSet/>
      <dgm:spPr/>
      <dgm:t>
        <a:bodyPr/>
        <a:lstStyle/>
        <a:p>
          <a:endParaRPr lang="zh-CN" altLang="en-US"/>
        </a:p>
      </dgm:t>
    </dgm:pt>
    <dgm:pt modelId="{AF49B8F3-2680-4F68-AA41-78372D584806}">
      <dgm:prSet phldrT="[文本]"/>
      <dgm:spPr/>
      <dgm:t>
        <a:bodyPr/>
        <a:lstStyle/>
        <a:p>
          <a:r>
            <a:rPr lang="zh-CN" altLang="en-US" dirty="0"/>
            <a:t>档案管理类业务对可用性没有太高要求，可以优先保证一致性</a:t>
          </a:r>
        </a:p>
      </dgm:t>
    </dgm:pt>
    <dgm:pt modelId="{A5F16B91-6BDD-497B-BD50-B959D974AF11}" type="parTrans" cxnId="{416B07F0-21D3-4C71-9807-5A3C2A40798A}">
      <dgm:prSet/>
      <dgm:spPr/>
      <dgm:t>
        <a:bodyPr/>
        <a:lstStyle/>
        <a:p>
          <a:endParaRPr lang="zh-CN" altLang="en-US"/>
        </a:p>
      </dgm:t>
    </dgm:pt>
    <dgm:pt modelId="{5898F9EA-797D-4E15-88DC-23D110BEDC60}" type="sibTrans" cxnId="{416B07F0-21D3-4C71-9807-5A3C2A40798A}">
      <dgm:prSet/>
      <dgm:spPr/>
      <dgm:t>
        <a:bodyPr/>
        <a:lstStyle/>
        <a:p>
          <a:endParaRPr lang="zh-CN" altLang="en-US"/>
        </a:p>
      </dgm:t>
    </dgm:pt>
    <dgm:pt modelId="{3768088B-3191-4EA6-ADD8-24F03C9A46D3}">
      <dgm:prSet phldrT="[文本]"/>
      <dgm:spPr/>
      <dgm:t>
        <a:bodyPr/>
        <a:lstStyle/>
        <a:p>
          <a:r>
            <a:rPr lang="zh-CN" altLang="en-US" dirty="0"/>
            <a:t>预警处置类业务对实时性要求很高，应该 跟普通业务隔离 </a:t>
          </a:r>
        </a:p>
      </dgm:t>
    </dgm:pt>
    <dgm:pt modelId="{5DE6AF55-72C0-41B8-A6E3-1FAAB8DEA702}" type="parTrans" cxnId="{ABF3DDD8-F656-4C18-B639-69B8A1F91E00}">
      <dgm:prSet/>
      <dgm:spPr/>
      <dgm:t>
        <a:bodyPr/>
        <a:lstStyle/>
        <a:p>
          <a:endParaRPr lang="zh-CN" altLang="en-US"/>
        </a:p>
      </dgm:t>
    </dgm:pt>
    <dgm:pt modelId="{34FA27DC-51E1-40F8-B687-7C923CFA98CE}" type="sibTrans" cxnId="{ABF3DDD8-F656-4C18-B639-69B8A1F91E00}">
      <dgm:prSet/>
      <dgm:spPr/>
      <dgm:t>
        <a:bodyPr/>
        <a:lstStyle/>
        <a:p>
          <a:endParaRPr lang="zh-CN" altLang="en-US"/>
        </a:p>
      </dgm:t>
    </dgm:pt>
    <dgm:pt modelId="{8A0FB2D4-412B-4DC7-BF45-A55EFA302F52}" type="pres">
      <dgm:prSet presAssocID="{C4E3D4C6-FCD7-43BE-9A69-0EC1DC000905}" presName="Name0" presStyleCnt="0">
        <dgm:presLayoutVars>
          <dgm:dir/>
          <dgm:animLvl val="lvl"/>
          <dgm:resizeHandles val="exact"/>
        </dgm:presLayoutVars>
      </dgm:prSet>
      <dgm:spPr/>
    </dgm:pt>
    <dgm:pt modelId="{DC74DF41-DFDE-491E-A514-5B890E92B992}" type="pres">
      <dgm:prSet presAssocID="{CE0578CF-F9E6-4727-92A2-A0AD320BFE8E}" presName="composite" presStyleCnt="0"/>
      <dgm:spPr/>
    </dgm:pt>
    <dgm:pt modelId="{CD31A03A-8423-4603-81D7-BA94216546EA}" type="pres">
      <dgm:prSet presAssocID="{CE0578CF-F9E6-4727-92A2-A0AD320BFE8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B20B21-6B37-4A2F-92E2-7E365D128E1E}" type="pres">
      <dgm:prSet presAssocID="{CE0578CF-F9E6-4727-92A2-A0AD320BFE8E}" presName="desTx" presStyleLbl="alignAccFollowNode1" presStyleIdx="0" presStyleCnt="4">
        <dgm:presLayoutVars>
          <dgm:bulletEnabled val="1"/>
        </dgm:presLayoutVars>
      </dgm:prSet>
      <dgm:spPr/>
    </dgm:pt>
    <dgm:pt modelId="{14AEB896-BBC5-44EB-A4A1-44E3820C727C}" type="pres">
      <dgm:prSet presAssocID="{6A4B2689-7B3B-470B-91B2-6DE193E8FC7F}" presName="space" presStyleCnt="0"/>
      <dgm:spPr/>
    </dgm:pt>
    <dgm:pt modelId="{F6518983-416D-46DA-8A47-2465DBBAFB80}" type="pres">
      <dgm:prSet presAssocID="{873D09E0-3384-457B-BDFB-C7276A9BD794}" presName="composite" presStyleCnt="0"/>
      <dgm:spPr/>
    </dgm:pt>
    <dgm:pt modelId="{095FAAC7-05B4-457A-9010-F9134F106945}" type="pres">
      <dgm:prSet presAssocID="{873D09E0-3384-457B-BDFB-C7276A9BD79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BEEB26A-942A-41F2-87B8-CC5137072279}" type="pres">
      <dgm:prSet presAssocID="{873D09E0-3384-457B-BDFB-C7276A9BD794}" presName="desTx" presStyleLbl="alignAccFollowNode1" presStyleIdx="1" presStyleCnt="4">
        <dgm:presLayoutVars>
          <dgm:bulletEnabled val="1"/>
        </dgm:presLayoutVars>
      </dgm:prSet>
      <dgm:spPr/>
    </dgm:pt>
    <dgm:pt modelId="{04AD5B36-740C-48B8-B38C-4560E0B3588E}" type="pres">
      <dgm:prSet presAssocID="{A575571E-64BF-467A-9736-656F6D2A9606}" presName="space" presStyleCnt="0"/>
      <dgm:spPr/>
    </dgm:pt>
    <dgm:pt modelId="{F635CD32-63E2-4DC3-8317-F2D80B888A48}" type="pres">
      <dgm:prSet presAssocID="{7ECE93CE-3FF0-4518-8563-A440ED9C6F6D}" presName="composite" presStyleCnt="0"/>
      <dgm:spPr/>
    </dgm:pt>
    <dgm:pt modelId="{D353FDA5-4567-472A-93F0-22C10854406A}" type="pres">
      <dgm:prSet presAssocID="{7ECE93CE-3FF0-4518-8563-A440ED9C6F6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91E6F66-9177-4DDE-832D-04839F0747EA}" type="pres">
      <dgm:prSet presAssocID="{7ECE93CE-3FF0-4518-8563-A440ED9C6F6D}" presName="desTx" presStyleLbl="alignAccFollowNode1" presStyleIdx="2" presStyleCnt="4">
        <dgm:presLayoutVars>
          <dgm:bulletEnabled val="1"/>
        </dgm:presLayoutVars>
      </dgm:prSet>
      <dgm:spPr/>
    </dgm:pt>
    <dgm:pt modelId="{CEC45612-21D3-4A49-9F77-70E4F686BC64}" type="pres">
      <dgm:prSet presAssocID="{B10AFB9E-8F09-4639-B62D-1969247893BB}" presName="space" presStyleCnt="0"/>
      <dgm:spPr/>
    </dgm:pt>
    <dgm:pt modelId="{383D655C-4DCC-4B82-9466-87B0A66595AD}" type="pres">
      <dgm:prSet presAssocID="{F6F5FC56-C465-486D-A085-FDD4D729DFED}" presName="composite" presStyleCnt="0"/>
      <dgm:spPr/>
    </dgm:pt>
    <dgm:pt modelId="{C609175B-5FE7-45CB-9D66-6B15F190D52E}" type="pres">
      <dgm:prSet presAssocID="{F6F5FC56-C465-486D-A085-FDD4D729DFE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9D2D542-F4D9-4B2D-8010-9486860CCD02}" type="pres">
      <dgm:prSet presAssocID="{F6F5FC56-C465-486D-A085-FDD4D729DFE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2A6B81D-4446-4FD2-B234-BFF04E0ADDF3}" type="presOf" srcId="{873D09E0-3384-457B-BDFB-C7276A9BD794}" destId="{095FAAC7-05B4-457A-9010-F9134F106945}" srcOrd="0" destOrd="0" presId="urn:microsoft.com/office/officeart/2005/8/layout/hList1"/>
    <dgm:cxn modelId="{B406B71E-8D5E-4631-879E-0949F6C0A7D3}" type="presOf" srcId="{A45B2EA0-05B9-493B-85B5-3E4622B350C0}" destId="{391E6F66-9177-4DDE-832D-04839F0747EA}" srcOrd="0" destOrd="3" presId="urn:microsoft.com/office/officeart/2005/8/layout/hList1"/>
    <dgm:cxn modelId="{6A080421-2346-4890-9D2D-C06817D1888A}" srcId="{C4E3D4C6-FCD7-43BE-9A69-0EC1DC000905}" destId="{F6F5FC56-C465-486D-A085-FDD4D729DFED}" srcOrd="3" destOrd="0" parTransId="{A9685DB9-E7F9-4CE3-8AF5-32826AFEC84D}" sibTransId="{D2C1AB0C-50B1-4551-983F-12566C010105}"/>
    <dgm:cxn modelId="{BF4C8229-CFD7-487B-986B-59A47FEC08B0}" type="presOf" srcId="{6FA21AB5-A6C5-4BFC-A482-072016917CE5}" destId="{BAB20B21-6B37-4A2F-92E2-7E365D128E1E}" srcOrd="0" destOrd="0" presId="urn:microsoft.com/office/officeart/2005/8/layout/hList1"/>
    <dgm:cxn modelId="{2F1EA72F-737D-424A-8CCC-A3E9B7EE1794}" srcId="{F6F5FC56-C465-486D-A085-FDD4D729DFED}" destId="{DD28B1F7-5F04-463B-AB92-11B5B805D37C}" srcOrd="0" destOrd="0" parTransId="{F57BBB3C-74C2-4E5C-9007-D14D45A9F735}" sibTransId="{4E2C2477-6FB3-4E76-95EE-739D82AC3458}"/>
    <dgm:cxn modelId="{45A6283C-54BE-48F5-AFBD-285BCC6A3584}" type="presOf" srcId="{9470AC75-E832-430A-B3FC-00E3EC7A3E05}" destId="{391E6F66-9177-4DDE-832D-04839F0747EA}" srcOrd="0" destOrd="0" presId="urn:microsoft.com/office/officeart/2005/8/layout/hList1"/>
    <dgm:cxn modelId="{73A2483F-BD91-4A80-A7F4-E8DCB94B30C1}" type="presOf" srcId="{DD28B1F7-5F04-463B-AB92-11B5B805D37C}" destId="{19D2D542-F4D9-4B2D-8010-9486860CCD02}" srcOrd="0" destOrd="0" presId="urn:microsoft.com/office/officeart/2005/8/layout/hList1"/>
    <dgm:cxn modelId="{6001855F-30F4-4E41-822A-A2F7077B3C62}" srcId="{C4E3D4C6-FCD7-43BE-9A69-0EC1DC000905}" destId="{873D09E0-3384-457B-BDFB-C7276A9BD794}" srcOrd="1" destOrd="0" parTransId="{50D5CE36-60F9-4E69-BD1D-ED95AABF82DA}" sibTransId="{A575571E-64BF-467A-9736-656F6D2A9606}"/>
    <dgm:cxn modelId="{F5BFF36E-AE7B-440E-A511-6B92E301FCFC}" type="presOf" srcId="{3768088B-3191-4EA6-ADD8-24F03C9A46D3}" destId="{391E6F66-9177-4DDE-832D-04839F0747EA}" srcOrd="0" destOrd="2" presId="urn:microsoft.com/office/officeart/2005/8/layout/hList1"/>
    <dgm:cxn modelId="{F3126456-BAFF-442A-92AE-73514ADDFDEF}" type="presOf" srcId="{C4E3D4C6-FCD7-43BE-9A69-0EC1DC000905}" destId="{8A0FB2D4-412B-4DC7-BF45-A55EFA302F52}" srcOrd="0" destOrd="0" presId="urn:microsoft.com/office/officeart/2005/8/layout/hList1"/>
    <dgm:cxn modelId="{C6BABD83-8CA5-40CC-991B-C10133F4E1A3}" srcId="{7ECE93CE-3FF0-4518-8563-A440ED9C6F6D}" destId="{9470AC75-E832-430A-B3FC-00E3EC7A3E05}" srcOrd="0" destOrd="0" parTransId="{6CBE2834-2B0F-4AE6-AABA-01A29AE43682}" sibTransId="{7B336CD1-59BA-4F3D-9E7E-098F0D776FBA}"/>
    <dgm:cxn modelId="{AAAD6586-C4D2-4B55-997A-7213BF757B5D}" type="presOf" srcId="{CE0578CF-F9E6-4727-92A2-A0AD320BFE8E}" destId="{CD31A03A-8423-4603-81D7-BA94216546EA}" srcOrd="0" destOrd="0" presId="urn:microsoft.com/office/officeart/2005/8/layout/hList1"/>
    <dgm:cxn modelId="{6F21D68F-72A1-4529-A902-E48D0F401F6E}" srcId="{873D09E0-3384-457B-BDFB-C7276A9BD794}" destId="{B801F3CC-FF3E-4F24-8176-3FC447A5F9DB}" srcOrd="0" destOrd="0" parTransId="{1F1547BB-41AC-48B7-8E6B-85959377B388}" sibTransId="{69E5887D-8EDC-4CF1-B3A6-AB6063D6B440}"/>
    <dgm:cxn modelId="{78BDC5A4-2465-4A9B-B714-54B2F9F8EC0E}" type="presOf" srcId="{0CC794A7-4E58-453B-B542-05B9236ABEFE}" destId="{BAB20B21-6B37-4A2F-92E2-7E365D128E1E}" srcOrd="0" destOrd="1" presId="urn:microsoft.com/office/officeart/2005/8/layout/hList1"/>
    <dgm:cxn modelId="{081523AD-D48D-4618-AB42-6A5078BDC2BB}" type="presOf" srcId="{AF49B8F3-2680-4F68-AA41-78372D584806}" destId="{391E6F66-9177-4DDE-832D-04839F0747EA}" srcOrd="0" destOrd="1" presId="urn:microsoft.com/office/officeart/2005/8/layout/hList1"/>
    <dgm:cxn modelId="{E7FE45AE-DD4F-4D89-AD04-F1359F3B44D4}" srcId="{C4E3D4C6-FCD7-43BE-9A69-0EC1DC000905}" destId="{7ECE93CE-3FF0-4518-8563-A440ED9C6F6D}" srcOrd="2" destOrd="0" parTransId="{9D6B8F0C-2D7E-492D-9BD8-85C6BED04E68}" sibTransId="{B10AFB9E-8F09-4639-B62D-1969247893BB}"/>
    <dgm:cxn modelId="{627475BE-CFD1-441E-B0BD-249DC067E0B9}" srcId="{CE0578CF-F9E6-4727-92A2-A0AD320BFE8E}" destId="{6FA21AB5-A6C5-4BFC-A482-072016917CE5}" srcOrd="0" destOrd="0" parTransId="{9B903D89-4E53-491B-82FF-0F5109308C65}" sibTransId="{FB722BFE-B85F-4FB1-9D5F-50F34F0174ED}"/>
    <dgm:cxn modelId="{ABF3DDD8-F656-4C18-B639-69B8A1F91E00}" srcId="{7ECE93CE-3FF0-4518-8563-A440ED9C6F6D}" destId="{3768088B-3191-4EA6-ADD8-24F03C9A46D3}" srcOrd="2" destOrd="0" parTransId="{5DE6AF55-72C0-41B8-A6E3-1FAAB8DEA702}" sibTransId="{34FA27DC-51E1-40F8-B687-7C923CFA98CE}"/>
    <dgm:cxn modelId="{76EB19DC-AF39-4F77-B806-C5D9F049A3F3}" type="presOf" srcId="{7ECE93CE-3FF0-4518-8563-A440ED9C6F6D}" destId="{D353FDA5-4567-472A-93F0-22C10854406A}" srcOrd="0" destOrd="0" presId="urn:microsoft.com/office/officeart/2005/8/layout/hList1"/>
    <dgm:cxn modelId="{5AD169E7-7213-4A07-8E05-C080B7C5583A}" srcId="{CE0578CF-F9E6-4727-92A2-A0AD320BFE8E}" destId="{0CC794A7-4E58-453B-B542-05B9236ABEFE}" srcOrd="1" destOrd="0" parTransId="{F41D0CEB-0413-4D20-A067-BDCA3A857420}" sibTransId="{D58909C9-A3B6-4AE8-971B-0DDB8B4D79A5}"/>
    <dgm:cxn modelId="{308E6AEC-27D1-4D6C-BD16-F5AB314353FA}" srcId="{C4E3D4C6-FCD7-43BE-9A69-0EC1DC000905}" destId="{CE0578CF-F9E6-4727-92A2-A0AD320BFE8E}" srcOrd="0" destOrd="0" parTransId="{2C8175E6-84B5-4299-A26A-20C1B7BD0498}" sibTransId="{6A4B2689-7B3B-470B-91B2-6DE193E8FC7F}"/>
    <dgm:cxn modelId="{40260EED-CC9E-469A-8804-961503B2EA5A}" type="presOf" srcId="{B801F3CC-FF3E-4F24-8176-3FC447A5F9DB}" destId="{9BEEB26A-942A-41F2-87B8-CC5137072279}" srcOrd="0" destOrd="0" presId="urn:microsoft.com/office/officeart/2005/8/layout/hList1"/>
    <dgm:cxn modelId="{416B07F0-21D3-4C71-9807-5A3C2A40798A}" srcId="{7ECE93CE-3FF0-4518-8563-A440ED9C6F6D}" destId="{AF49B8F3-2680-4F68-AA41-78372D584806}" srcOrd="1" destOrd="0" parTransId="{A5F16B91-6BDD-497B-BD50-B959D974AF11}" sibTransId="{5898F9EA-797D-4E15-88DC-23D110BEDC60}"/>
    <dgm:cxn modelId="{9019C7F2-9656-446E-80E5-A0CB66605AEB}" type="presOf" srcId="{F6F5FC56-C465-486D-A085-FDD4D729DFED}" destId="{C609175B-5FE7-45CB-9D66-6B15F190D52E}" srcOrd="0" destOrd="0" presId="urn:microsoft.com/office/officeart/2005/8/layout/hList1"/>
    <dgm:cxn modelId="{70809DF7-9C88-46DB-BE81-DA16D5068D5E}" srcId="{7ECE93CE-3FF0-4518-8563-A440ED9C6F6D}" destId="{A45B2EA0-05B9-493B-85B5-3E4622B350C0}" srcOrd="3" destOrd="0" parTransId="{AA87179B-A26C-41F3-A4EA-D91578647EF8}" sibTransId="{B761771E-7D61-465C-B0A5-D216DEF9850E}"/>
    <dgm:cxn modelId="{A77BDC10-B29B-40E1-8899-378623D4E995}" type="presParOf" srcId="{8A0FB2D4-412B-4DC7-BF45-A55EFA302F52}" destId="{DC74DF41-DFDE-491E-A514-5B890E92B992}" srcOrd="0" destOrd="0" presId="urn:microsoft.com/office/officeart/2005/8/layout/hList1"/>
    <dgm:cxn modelId="{924F2ADD-3AA3-4898-BC7C-ED04C812AD20}" type="presParOf" srcId="{DC74DF41-DFDE-491E-A514-5B890E92B992}" destId="{CD31A03A-8423-4603-81D7-BA94216546EA}" srcOrd="0" destOrd="0" presId="urn:microsoft.com/office/officeart/2005/8/layout/hList1"/>
    <dgm:cxn modelId="{059C3DE5-3A44-47C5-B87A-9112EC0D1B36}" type="presParOf" srcId="{DC74DF41-DFDE-491E-A514-5B890E92B992}" destId="{BAB20B21-6B37-4A2F-92E2-7E365D128E1E}" srcOrd="1" destOrd="0" presId="urn:microsoft.com/office/officeart/2005/8/layout/hList1"/>
    <dgm:cxn modelId="{B66B18BD-CFB9-496E-B40B-CC77825FCD5A}" type="presParOf" srcId="{8A0FB2D4-412B-4DC7-BF45-A55EFA302F52}" destId="{14AEB896-BBC5-44EB-A4A1-44E3820C727C}" srcOrd="1" destOrd="0" presId="urn:microsoft.com/office/officeart/2005/8/layout/hList1"/>
    <dgm:cxn modelId="{4D57A9EC-C41E-48C6-A9C1-33F0B3D2AE3D}" type="presParOf" srcId="{8A0FB2D4-412B-4DC7-BF45-A55EFA302F52}" destId="{F6518983-416D-46DA-8A47-2465DBBAFB80}" srcOrd="2" destOrd="0" presId="urn:microsoft.com/office/officeart/2005/8/layout/hList1"/>
    <dgm:cxn modelId="{47DCF1BB-D0F8-4665-BA02-757DB0ED265A}" type="presParOf" srcId="{F6518983-416D-46DA-8A47-2465DBBAFB80}" destId="{095FAAC7-05B4-457A-9010-F9134F106945}" srcOrd="0" destOrd="0" presId="urn:microsoft.com/office/officeart/2005/8/layout/hList1"/>
    <dgm:cxn modelId="{0E15A91A-4786-43A1-8DD1-AAD307BBDCDF}" type="presParOf" srcId="{F6518983-416D-46DA-8A47-2465DBBAFB80}" destId="{9BEEB26A-942A-41F2-87B8-CC5137072279}" srcOrd="1" destOrd="0" presId="urn:microsoft.com/office/officeart/2005/8/layout/hList1"/>
    <dgm:cxn modelId="{D99AEE7C-F4EE-481D-988B-DC401CB63D78}" type="presParOf" srcId="{8A0FB2D4-412B-4DC7-BF45-A55EFA302F52}" destId="{04AD5B36-740C-48B8-B38C-4560E0B3588E}" srcOrd="3" destOrd="0" presId="urn:microsoft.com/office/officeart/2005/8/layout/hList1"/>
    <dgm:cxn modelId="{05101E67-4D3E-47E3-9CC4-0B5186135CBE}" type="presParOf" srcId="{8A0FB2D4-412B-4DC7-BF45-A55EFA302F52}" destId="{F635CD32-63E2-4DC3-8317-F2D80B888A48}" srcOrd="4" destOrd="0" presId="urn:microsoft.com/office/officeart/2005/8/layout/hList1"/>
    <dgm:cxn modelId="{28EC14F0-3014-460C-A808-92DD0EE88CAE}" type="presParOf" srcId="{F635CD32-63E2-4DC3-8317-F2D80B888A48}" destId="{D353FDA5-4567-472A-93F0-22C10854406A}" srcOrd="0" destOrd="0" presId="urn:microsoft.com/office/officeart/2005/8/layout/hList1"/>
    <dgm:cxn modelId="{D7F950B2-6548-48FA-B56B-A3965438EC04}" type="presParOf" srcId="{F635CD32-63E2-4DC3-8317-F2D80B888A48}" destId="{391E6F66-9177-4DDE-832D-04839F0747EA}" srcOrd="1" destOrd="0" presId="urn:microsoft.com/office/officeart/2005/8/layout/hList1"/>
    <dgm:cxn modelId="{74BFF2D5-0FC9-4855-9409-9F2CA251F37C}" type="presParOf" srcId="{8A0FB2D4-412B-4DC7-BF45-A55EFA302F52}" destId="{CEC45612-21D3-4A49-9F77-70E4F686BC64}" srcOrd="5" destOrd="0" presId="urn:microsoft.com/office/officeart/2005/8/layout/hList1"/>
    <dgm:cxn modelId="{BFC4A9DE-8CCF-4F8A-B65A-4199B880DE27}" type="presParOf" srcId="{8A0FB2D4-412B-4DC7-BF45-A55EFA302F52}" destId="{383D655C-4DCC-4B82-9466-87B0A66595AD}" srcOrd="6" destOrd="0" presId="urn:microsoft.com/office/officeart/2005/8/layout/hList1"/>
    <dgm:cxn modelId="{0BD2045A-2716-4E31-AECF-D6B7BA17D99C}" type="presParOf" srcId="{383D655C-4DCC-4B82-9466-87B0A66595AD}" destId="{C609175B-5FE7-45CB-9D66-6B15F190D52E}" srcOrd="0" destOrd="0" presId="urn:microsoft.com/office/officeart/2005/8/layout/hList1"/>
    <dgm:cxn modelId="{EB4B5D57-8026-4FBB-9915-DA122C8E7736}" type="presParOf" srcId="{383D655C-4DCC-4B82-9466-87B0A66595AD}" destId="{19D2D542-F4D9-4B2D-8010-9486860CCD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917FAB-1EDD-43C0-952B-A5110B1C6BBF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390E0A-22F1-4980-98E5-1149973D5DFE}">
      <dgm:prSet phldrT="[文本]"/>
      <dgm:spPr/>
      <dgm:t>
        <a:bodyPr vert="vert"/>
        <a:lstStyle/>
        <a:p>
          <a:r>
            <a:rPr lang="zh-CN" altLang="en-US" dirty="0"/>
            <a:t>稳定性原则</a:t>
          </a:r>
        </a:p>
      </dgm:t>
    </dgm:pt>
    <dgm:pt modelId="{6797D123-EAA3-4ED5-8B20-359C65CE4053}" type="parTrans" cxnId="{D9F1E83F-8ACE-4195-9122-E03C9798A39F}">
      <dgm:prSet/>
      <dgm:spPr/>
      <dgm:t>
        <a:bodyPr/>
        <a:lstStyle/>
        <a:p>
          <a:endParaRPr lang="zh-CN" altLang="en-US"/>
        </a:p>
      </dgm:t>
    </dgm:pt>
    <dgm:pt modelId="{81BC4423-7202-4CE7-9816-247056220172}" type="sibTrans" cxnId="{D9F1E83F-8ACE-4195-9122-E03C9798A39F}">
      <dgm:prSet/>
      <dgm:spPr/>
      <dgm:t>
        <a:bodyPr/>
        <a:lstStyle/>
        <a:p>
          <a:endParaRPr lang="zh-CN" altLang="en-US"/>
        </a:p>
      </dgm:t>
    </dgm:pt>
    <dgm:pt modelId="{252A4469-F85C-4E65-A8AD-8611099F5509}">
      <dgm:prSet phldrT="[文本]"/>
      <dgm:spPr/>
      <dgm:t>
        <a:bodyPr/>
        <a:lstStyle/>
        <a:p>
          <a:r>
            <a:rPr lang="zh-CN" altLang="en-US" dirty="0"/>
            <a:t>一切以稳定为中心</a:t>
          </a:r>
        </a:p>
      </dgm:t>
    </dgm:pt>
    <dgm:pt modelId="{4FC9E57B-5716-4C85-9E06-9E342DA83A99}" type="parTrans" cxnId="{FA09C1E3-6C88-4A3F-9098-1620F09D0EEC}">
      <dgm:prSet/>
      <dgm:spPr/>
      <dgm:t>
        <a:bodyPr/>
        <a:lstStyle/>
        <a:p>
          <a:endParaRPr lang="zh-CN" altLang="en-US"/>
        </a:p>
      </dgm:t>
    </dgm:pt>
    <dgm:pt modelId="{D8AFE9B4-7232-4362-8789-80E38B26B47C}" type="sibTrans" cxnId="{FA09C1E3-6C88-4A3F-9098-1620F09D0EEC}">
      <dgm:prSet/>
      <dgm:spPr/>
      <dgm:t>
        <a:bodyPr/>
        <a:lstStyle/>
        <a:p>
          <a:endParaRPr lang="zh-CN" altLang="en-US"/>
        </a:p>
      </dgm:t>
    </dgm:pt>
    <dgm:pt modelId="{A1FFA8AF-7B60-4D94-A26F-1BE96B096D2E}">
      <dgm:prSet phldrT="[文本]"/>
      <dgm:spPr/>
      <dgm:t>
        <a:bodyPr/>
        <a:lstStyle/>
        <a:p>
          <a:r>
            <a:rPr lang="zh-CN" altLang="en-US" dirty="0"/>
            <a:t>架构要尽可能简单、清晰</a:t>
          </a:r>
        </a:p>
      </dgm:t>
    </dgm:pt>
    <dgm:pt modelId="{3CA4A257-C622-4629-8763-974C890BB22E}" type="parTrans" cxnId="{431FCFD2-95F0-4F15-9874-F029777D4F1C}">
      <dgm:prSet/>
      <dgm:spPr/>
      <dgm:t>
        <a:bodyPr/>
        <a:lstStyle/>
        <a:p>
          <a:endParaRPr lang="zh-CN" altLang="en-US"/>
        </a:p>
      </dgm:t>
    </dgm:pt>
    <dgm:pt modelId="{F9DFD6E0-4E24-416C-8B37-22EE2DDADDD9}" type="sibTrans" cxnId="{431FCFD2-95F0-4F15-9874-F029777D4F1C}">
      <dgm:prSet/>
      <dgm:spPr/>
      <dgm:t>
        <a:bodyPr/>
        <a:lstStyle/>
        <a:p>
          <a:endParaRPr lang="zh-CN" altLang="en-US"/>
        </a:p>
      </dgm:t>
    </dgm:pt>
    <dgm:pt modelId="{3FCAD9AA-C438-4339-9CC5-24EC127F8477}">
      <dgm:prSet phldrT="[文本]"/>
      <dgm:spPr/>
      <dgm:t>
        <a:bodyPr/>
        <a:lstStyle/>
        <a:p>
          <a:r>
            <a:rPr lang="zh-CN" altLang="en-US" dirty="0"/>
            <a:t>不能过度设计</a:t>
          </a:r>
        </a:p>
      </dgm:t>
    </dgm:pt>
    <dgm:pt modelId="{8EC8264F-9436-43BA-ABA2-41C34DAC41DA}" type="parTrans" cxnId="{8E8E0C7F-15BC-4110-8C27-9EA98522AD4F}">
      <dgm:prSet/>
      <dgm:spPr/>
      <dgm:t>
        <a:bodyPr/>
        <a:lstStyle/>
        <a:p>
          <a:endParaRPr lang="zh-CN" altLang="en-US"/>
        </a:p>
      </dgm:t>
    </dgm:pt>
    <dgm:pt modelId="{EE924B12-50FA-4C1A-BCBF-BA5CDE2D17E0}" type="sibTrans" cxnId="{8E8E0C7F-15BC-4110-8C27-9EA98522AD4F}">
      <dgm:prSet/>
      <dgm:spPr/>
      <dgm:t>
        <a:bodyPr/>
        <a:lstStyle/>
        <a:p>
          <a:endParaRPr lang="zh-CN" altLang="en-US"/>
        </a:p>
      </dgm:t>
    </dgm:pt>
    <dgm:pt modelId="{345F7B83-9FE3-4C9F-A94F-B4E5AA16CC7F}">
      <dgm:prSet phldrT="[文本]"/>
      <dgm:spPr/>
      <dgm:t>
        <a:bodyPr vert="vert"/>
        <a:lstStyle/>
        <a:p>
          <a:r>
            <a:rPr lang="zh-CN" altLang="en-US" dirty="0"/>
            <a:t>解耦或拆分 </a:t>
          </a:r>
        </a:p>
      </dgm:t>
    </dgm:pt>
    <dgm:pt modelId="{CB182C09-6439-4AA8-919E-785BBC526EFA}" type="parTrans" cxnId="{BE770FBD-0386-4F68-B7B6-5D36B2665CCF}">
      <dgm:prSet/>
      <dgm:spPr/>
      <dgm:t>
        <a:bodyPr/>
        <a:lstStyle/>
        <a:p>
          <a:endParaRPr lang="zh-CN" altLang="en-US"/>
        </a:p>
      </dgm:t>
    </dgm:pt>
    <dgm:pt modelId="{F8A6BC8C-F9D1-4B85-8B76-722CE36AF6AC}" type="sibTrans" cxnId="{BE770FBD-0386-4F68-B7B6-5D36B2665CCF}">
      <dgm:prSet/>
      <dgm:spPr/>
      <dgm:t>
        <a:bodyPr/>
        <a:lstStyle/>
        <a:p>
          <a:endParaRPr lang="zh-CN" altLang="en-US"/>
        </a:p>
      </dgm:t>
    </dgm:pt>
    <dgm:pt modelId="{61EC4951-8940-4CBD-83CC-CF67DB122A32}">
      <dgm:prSet phldrT="[文本]"/>
      <dgm:spPr/>
      <dgm:t>
        <a:bodyPr/>
        <a:lstStyle/>
        <a:p>
          <a:r>
            <a:rPr lang="zh-CN" altLang="en-US" dirty="0"/>
            <a:t>稳定部分与易变部分分离 </a:t>
          </a:r>
        </a:p>
      </dgm:t>
    </dgm:pt>
    <dgm:pt modelId="{26FA5386-3E09-4F19-9362-569F7484745F}" type="parTrans" cxnId="{C5181F29-4CBC-4639-B47A-596241F3A16E}">
      <dgm:prSet/>
      <dgm:spPr/>
      <dgm:t>
        <a:bodyPr/>
        <a:lstStyle/>
        <a:p>
          <a:endParaRPr lang="zh-CN" altLang="en-US"/>
        </a:p>
      </dgm:t>
    </dgm:pt>
    <dgm:pt modelId="{0EF99174-3EC6-4742-9AAD-90A7AE2FDDD4}" type="sibTrans" cxnId="{C5181F29-4CBC-4639-B47A-596241F3A16E}">
      <dgm:prSet/>
      <dgm:spPr/>
      <dgm:t>
        <a:bodyPr/>
        <a:lstStyle/>
        <a:p>
          <a:endParaRPr lang="zh-CN" altLang="en-US"/>
        </a:p>
      </dgm:t>
    </dgm:pt>
    <dgm:pt modelId="{A2169E0B-A305-411B-B991-FD127EF02887}">
      <dgm:prSet phldrT="[文本]"/>
      <dgm:spPr/>
      <dgm:t>
        <a:bodyPr/>
        <a:lstStyle/>
        <a:p>
          <a:r>
            <a:rPr lang="zh-CN" altLang="en-US" dirty="0"/>
            <a:t>核心业务与非核心业务分离</a:t>
          </a:r>
        </a:p>
      </dgm:t>
    </dgm:pt>
    <dgm:pt modelId="{45E57DF1-E5E7-4C2E-A89C-D12C9BE5452F}" type="parTrans" cxnId="{A66816C5-CF63-4AFA-ADF4-67470A507C0C}">
      <dgm:prSet/>
      <dgm:spPr/>
      <dgm:t>
        <a:bodyPr/>
        <a:lstStyle/>
        <a:p>
          <a:endParaRPr lang="zh-CN" altLang="en-US"/>
        </a:p>
      </dgm:t>
    </dgm:pt>
    <dgm:pt modelId="{BF492620-9245-4428-9C76-910FE7138F43}" type="sibTrans" cxnId="{A66816C5-CF63-4AFA-ADF4-67470A507C0C}">
      <dgm:prSet/>
      <dgm:spPr/>
      <dgm:t>
        <a:bodyPr/>
        <a:lstStyle/>
        <a:p>
          <a:endParaRPr lang="zh-CN" altLang="en-US"/>
        </a:p>
      </dgm:t>
    </dgm:pt>
    <dgm:pt modelId="{B5F09996-2763-4DEE-86B5-CFFB116670D7}">
      <dgm:prSet phldrT="[文本]"/>
      <dgm:spPr/>
      <dgm:t>
        <a:bodyPr/>
        <a:lstStyle/>
        <a:p>
          <a:r>
            <a:rPr lang="zh-CN" altLang="en-US" dirty="0"/>
            <a:t>业务主流程与辅流程分离</a:t>
          </a:r>
        </a:p>
      </dgm:t>
    </dgm:pt>
    <dgm:pt modelId="{2AD007BB-D5C8-4160-A752-E2FD2617702F}" type="parTrans" cxnId="{BD3583BD-FA98-4FBE-B55D-BC6C5C4A3CC8}">
      <dgm:prSet/>
      <dgm:spPr/>
      <dgm:t>
        <a:bodyPr/>
        <a:lstStyle/>
        <a:p>
          <a:endParaRPr lang="zh-CN" altLang="en-US"/>
        </a:p>
      </dgm:t>
    </dgm:pt>
    <dgm:pt modelId="{F6A667C2-8D8C-46B9-865B-EC94AF702F35}" type="sibTrans" cxnId="{BD3583BD-FA98-4FBE-B55D-BC6C5C4A3CC8}">
      <dgm:prSet/>
      <dgm:spPr/>
      <dgm:t>
        <a:bodyPr/>
        <a:lstStyle/>
        <a:p>
          <a:endParaRPr lang="zh-CN" altLang="en-US"/>
        </a:p>
      </dgm:t>
    </dgm:pt>
    <dgm:pt modelId="{FC0B2BB4-ACFC-47B6-A2B8-D252B387330A}">
      <dgm:prSet phldrT="[文本]"/>
      <dgm:spPr/>
      <dgm:t>
        <a:bodyPr/>
        <a:lstStyle/>
        <a:p>
          <a:r>
            <a:rPr lang="zh-CN" altLang="en-US" dirty="0"/>
            <a:t>应用与数据分离</a:t>
          </a:r>
        </a:p>
      </dgm:t>
    </dgm:pt>
    <dgm:pt modelId="{AEAF7E6A-A461-4728-BDDC-361118A2A807}" type="parTrans" cxnId="{6547735F-285E-47F7-8E92-16AA2163AD04}">
      <dgm:prSet/>
      <dgm:spPr/>
      <dgm:t>
        <a:bodyPr/>
        <a:lstStyle/>
        <a:p>
          <a:endParaRPr lang="zh-CN" altLang="en-US"/>
        </a:p>
      </dgm:t>
    </dgm:pt>
    <dgm:pt modelId="{08AA7815-5B94-41BF-A712-57D0C0229CD2}" type="sibTrans" cxnId="{6547735F-285E-47F7-8E92-16AA2163AD04}">
      <dgm:prSet/>
      <dgm:spPr/>
      <dgm:t>
        <a:bodyPr/>
        <a:lstStyle/>
        <a:p>
          <a:endParaRPr lang="zh-CN" altLang="en-US"/>
        </a:p>
      </dgm:t>
    </dgm:pt>
    <dgm:pt modelId="{A81AD676-AA59-44E3-BE63-0566BF15D0CE}">
      <dgm:prSet phldrT="[文本]"/>
      <dgm:spPr/>
      <dgm:t>
        <a:bodyPr/>
        <a:lstStyle/>
        <a:p>
          <a:r>
            <a:rPr lang="zh-CN" altLang="en-US" dirty="0"/>
            <a:t>服务与实现细节分离 </a:t>
          </a:r>
        </a:p>
      </dgm:t>
    </dgm:pt>
    <dgm:pt modelId="{7DBAECC4-2797-4AC1-8B34-F414EFCC4669}" type="parTrans" cxnId="{CF172361-CE8E-4CA4-9E66-842A2AED3FAE}">
      <dgm:prSet/>
      <dgm:spPr/>
      <dgm:t>
        <a:bodyPr/>
        <a:lstStyle/>
        <a:p>
          <a:endParaRPr lang="zh-CN" altLang="en-US"/>
        </a:p>
      </dgm:t>
    </dgm:pt>
    <dgm:pt modelId="{5F59DD02-67D7-4698-B2D5-F3A1C300BF98}" type="sibTrans" cxnId="{CF172361-CE8E-4CA4-9E66-842A2AED3FAE}">
      <dgm:prSet/>
      <dgm:spPr/>
      <dgm:t>
        <a:bodyPr/>
        <a:lstStyle/>
        <a:p>
          <a:endParaRPr lang="zh-CN" altLang="en-US"/>
        </a:p>
      </dgm:t>
    </dgm:pt>
    <dgm:pt modelId="{ED98C0A1-0317-4D1C-98CD-8FD8735254D0}">
      <dgm:prSet phldrT="[文本]"/>
      <dgm:spPr/>
      <dgm:t>
        <a:bodyPr vert="vert"/>
        <a:lstStyle/>
        <a:p>
          <a:r>
            <a:rPr lang="zh-CN" altLang="en-US" dirty="0"/>
            <a:t>抽象化 </a:t>
          </a:r>
        </a:p>
      </dgm:t>
    </dgm:pt>
    <dgm:pt modelId="{42D82A58-325A-4AB6-AE98-C6CC67BC2790}" type="parTrans" cxnId="{9D8FA830-1548-4F90-824D-BE6178466B55}">
      <dgm:prSet/>
      <dgm:spPr/>
      <dgm:t>
        <a:bodyPr/>
        <a:lstStyle/>
        <a:p>
          <a:endParaRPr lang="zh-CN" altLang="en-US"/>
        </a:p>
      </dgm:t>
    </dgm:pt>
    <dgm:pt modelId="{797B4720-933F-4A31-BE77-065039D605D2}" type="sibTrans" cxnId="{9D8FA830-1548-4F90-824D-BE6178466B55}">
      <dgm:prSet/>
      <dgm:spPr/>
      <dgm:t>
        <a:bodyPr/>
        <a:lstStyle/>
        <a:p>
          <a:endParaRPr lang="zh-CN" altLang="en-US"/>
        </a:p>
      </dgm:t>
    </dgm:pt>
    <dgm:pt modelId="{FDAB9315-E758-472D-896C-2C4E465F88EC}">
      <dgm:prSet phldrT="[文本]"/>
      <dgm:spPr/>
      <dgm:t>
        <a:bodyPr/>
        <a:lstStyle/>
        <a:p>
          <a:r>
            <a:rPr lang="zh-CN" altLang="en-US" dirty="0"/>
            <a:t> 应用抽象化：应用只依赖服务抽象， 不依赖服务实现细节、位置 </a:t>
          </a:r>
        </a:p>
      </dgm:t>
    </dgm:pt>
    <dgm:pt modelId="{53A6CB49-3AEB-48BA-A573-054BACBB631A}" type="parTrans" cxnId="{F3C28B95-D6A8-4AF8-8A1B-95CAE4683840}">
      <dgm:prSet/>
      <dgm:spPr/>
      <dgm:t>
        <a:bodyPr/>
        <a:lstStyle/>
        <a:p>
          <a:endParaRPr lang="zh-CN" altLang="en-US"/>
        </a:p>
      </dgm:t>
    </dgm:pt>
    <dgm:pt modelId="{0952FBEF-B56A-4FA9-B178-DE72C63295EE}" type="sibTrans" cxnId="{F3C28B95-D6A8-4AF8-8A1B-95CAE4683840}">
      <dgm:prSet/>
      <dgm:spPr/>
      <dgm:t>
        <a:bodyPr/>
        <a:lstStyle/>
        <a:p>
          <a:endParaRPr lang="zh-CN" altLang="en-US"/>
        </a:p>
      </dgm:t>
    </dgm:pt>
    <dgm:pt modelId="{4E72D227-6665-434F-A9CD-7A8272857140}">
      <dgm:prSet phldrT="[文本]"/>
      <dgm:spPr/>
      <dgm:t>
        <a:bodyPr/>
        <a:lstStyle/>
        <a:p>
          <a:r>
            <a:rPr lang="zh-CN" altLang="en-US" dirty="0"/>
            <a:t> 数据库抽象化：应用只依赖逻辑数据 库，不需要关心物理库的位置和分片</a:t>
          </a:r>
        </a:p>
      </dgm:t>
    </dgm:pt>
    <dgm:pt modelId="{564C2316-B1A6-454A-AAFA-0F3A02E89076}" type="parTrans" cxnId="{14C9CC3B-C64B-4090-AC10-159B5A1B6673}">
      <dgm:prSet/>
      <dgm:spPr/>
      <dgm:t>
        <a:bodyPr/>
        <a:lstStyle/>
        <a:p>
          <a:endParaRPr lang="zh-CN" altLang="en-US"/>
        </a:p>
      </dgm:t>
    </dgm:pt>
    <dgm:pt modelId="{C1FBB16D-8DCB-4302-A13C-D5D7F3BBC473}" type="sibTrans" cxnId="{14C9CC3B-C64B-4090-AC10-159B5A1B6673}">
      <dgm:prSet/>
      <dgm:spPr/>
      <dgm:t>
        <a:bodyPr/>
        <a:lstStyle/>
        <a:p>
          <a:endParaRPr lang="zh-CN" altLang="en-US"/>
        </a:p>
      </dgm:t>
    </dgm:pt>
    <dgm:pt modelId="{FBE17220-3C23-4CAA-8F00-A78C50ABF9A4}">
      <dgm:prSet phldrT="[文本]"/>
      <dgm:spPr/>
      <dgm:t>
        <a:bodyPr/>
        <a:lstStyle/>
        <a:p>
          <a:r>
            <a:rPr lang="zh-CN" altLang="en-US" dirty="0"/>
            <a:t> 服务器抽象化：应用虚拟化部署，不 需要关心实体机配置，动态调配资源 </a:t>
          </a:r>
        </a:p>
      </dgm:t>
    </dgm:pt>
    <dgm:pt modelId="{1549B3CF-734B-4CD9-9B95-456D80048454}" type="parTrans" cxnId="{8B2F4685-FBC6-4720-AE8C-A43897DEBF8F}">
      <dgm:prSet/>
      <dgm:spPr/>
      <dgm:t>
        <a:bodyPr/>
        <a:lstStyle/>
        <a:p>
          <a:endParaRPr lang="zh-CN" altLang="en-US"/>
        </a:p>
      </dgm:t>
    </dgm:pt>
    <dgm:pt modelId="{D1C3BDD4-AF65-43FC-8304-7C6D4A450E38}" type="sibTrans" cxnId="{8B2F4685-FBC6-4720-AE8C-A43897DEBF8F}">
      <dgm:prSet/>
      <dgm:spPr/>
      <dgm:t>
        <a:bodyPr/>
        <a:lstStyle/>
        <a:p>
          <a:endParaRPr lang="zh-CN" altLang="en-US"/>
        </a:p>
      </dgm:t>
    </dgm:pt>
    <dgm:pt modelId="{1F173814-CDFB-47CE-B516-D8ABFF9A95F4}">
      <dgm:prSet phldrT="[文本]"/>
      <dgm:spPr/>
      <dgm:t>
        <a:bodyPr vert="vert"/>
        <a:lstStyle/>
        <a:p>
          <a:r>
            <a:rPr lang="zh-CN" altLang="en-US" dirty="0"/>
            <a:t>松耦合</a:t>
          </a:r>
        </a:p>
      </dgm:t>
    </dgm:pt>
    <dgm:pt modelId="{4E3344EE-BB05-4617-B8A4-CE1E6E0132FD}" type="parTrans" cxnId="{B70617B6-BA09-4778-B5B9-865D8622E0F7}">
      <dgm:prSet/>
      <dgm:spPr/>
      <dgm:t>
        <a:bodyPr/>
        <a:lstStyle/>
        <a:p>
          <a:endParaRPr lang="zh-CN" altLang="en-US"/>
        </a:p>
      </dgm:t>
    </dgm:pt>
    <dgm:pt modelId="{10B8809D-35F0-4F1C-AC21-011E6268A6BA}" type="sibTrans" cxnId="{B70617B6-BA09-4778-B5B9-865D8622E0F7}">
      <dgm:prSet/>
      <dgm:spPr/>
      <dgm:t>
        <a:bodyPr/>
        <a:lstStyle/>
        <a:p>
          <a:endParaRPr lang="zh-CN" altLang="en-US"/>
        </a:p>
      </dgm:t>
    </dgm:pt>
    <dgm:pt modelId="{6FC0A226-03DF-4624-90B2-14B3AF1B79FD}">
      <dgm:prSet phldrT="[文本]"/>
      <dgm:spPr/>
      <dgm:t>
        <a:bodyPr/>
        <a:lstStyle/>
        <a:p>
          <a:r>
            <a:rPr lang="zh-CN" altLang="en-US" dirty="0"/>
            <a:t>跨域调用异步化：不同业务域之间 尽量异步解耦。</a:t>
          </a:r>
        </a:p>
      </dgm:t>
    </dgm:pt>
    <dgm:pt modelId="{F395F2CB-78EA-4775-A63F-9F9582E0D415}" type="parTrans" cxnId="{6E467C6A-0D11-4F3F-9C47-169F0E7DF003}">
      <dgm:prSet/>
      <dgm:spPr/>
      <dgm:t>
        <a:bodyPr/>
        <a:lstStyle/>
        <a:p>
          <a:endParaRPr lang="zh-CN" altLang="en-US"/>
        </a:p>
      </dgm:t>
    </dgm:pt>
    <dgm:pt modelId="{FFCAA0F3-8137-4257-BAA4-C055B1F73AC6}" type="sibTrans" cxnId="{6E467C6A-0D11-4F3F-9C47-169F0E7DF003}">
      <dgm:prSet/>
      <dgm:spPr/>
      <dgm:t>
        <a:bodyPr/>
        <a:lstStyle/>
        <a:p>
          <a:endParaRPr lang="zh-CN" altLang="en-US"/>
        </a:p>
      </dgm:t>
    </dgm:pt>
    <dgm:pt modelId="{05829C9E-CC99-4D4D-B9FD-407023F9D2E2}">
      <dgm:prSet phldrT="[文本]"/>
      <dgm:spPr/>
      <dgm:t>
        <a:bodyPr/>
        <a:lstStyle/>
        <a:p>
          <a:r>
            <a:rPr lang="zh-CN" altLang="en-US" dirty="0"/>
            <a:t>非核心业务尽量异步化：核心、非 核心业务之间，尽量异步解耦</a:t>
          </a:r>
        </a:p>
      </dgm:t>
    </dgm:pt>
    <dgm:pt modelId="{B2389F81-EEA8-4CC9-9DB3-F81ED5912C48}" type="parTrans" cxnId="{327B0EF3-FA60-48A3-A73E-4A6FACDCD1FC}">
      <dgm:prSet/>
      <dgm:spPr/>
      <dgm:t>
        <a:bodyPr/>
        <a:lstStyle/>
        <a:p>
          <a:endParaRPr lang="zh-CN" altLang="en-US"/>
        </a:p>
      </dgm:t>
    </dgm:pt>
    <dgm:pt modelId="{024779BB-0BD9-4B45-BE5B-E36A5E4B0B42}" type="sibTrans" cxnId="{327B0EF3-FA60-48A3-A73E-4A6FACDCD1FC}">
      <dgm:prSet/>
      <dgm:spPr/>
      <dgm:t>
        <a:bodyPr/>
        <a:lstStyle/>
        <a:p>
          <a:endParaRPr lang="zh-CN" altLang="en-US"/>
        </a:p>
      </dgm:t>
    </dgm:pt>
    <dgm:pt modelId="{76E916FE-D874-425B-85EF-567CEEC2614B}">
      <dgm:prSet phldrT="[文本]"/>
      <dgm:spPr/>
      <dgm:t>
        <a:bodyPr/>
        <a:lstStyle/>
        <a:p>
          <a:r>
            <a:rPr lang="zh-CN" altLang="en-US" dirty="0"/>
            <a:t>必须同步调用时，需要设置超时时 间和任务队列长度  </a:t>
          </a:r>
        </a:p>
      </dgm:t>
    </dgm:pt>
    <dgm:pt modelId="{6C6662BB-E1A1-402C-940E-02001D53A04E}" type="parTrans" cxnId="{A5990735-D9D9-4525-82D8-5C6EA1D8980C}">
      <dgm:prSet/>
      <dgm:spPr/>
      <dgm:t>
        <a:bodyPr/>
        <a:lstStyle/>
        <a:p>
          <a:endParaRPr lang="zh-CN" altLang="en-US"/>
        </a:p>
      </dgm:t>
    </dgm:pt>
    <dgm:pt modelId="{67F1308F-4B1B-480D-A14B-720384795D0D}" type="sibTrans" cxnId="{A5990735-D9D9-4525-82D8-5C6EA1D8980C}">
      <dgm:prSet/>
      <dgm:spPr/>
      <dgm:t>
        <a:bodyPr/>
        <a:lstStyle/>
        <a:p>
          <a:endParaRPr lang="zh-CN" altLang="en-US"/>
        </a:p>
      </dgm:t>
    </dgm:pt>
    <dgm:pt modelId="{CF2D7121-5528-46D3-90B5-9921DEBF4EDB}">
      <dgm:prSet phldrT="[文本]"/>
      <dgm:spPr/>
      <dgm:t>
        <a:bodyPr vert="vert"/>
        <a:lstStyle/>
        <a:p>
          <a:r>
            <a:rPr lang="zh-CN" altLang="en-US" dirty="0"/>
            <a:t>容错设计</a:t>
          </a:r>
        </a:p>
      </dgm:t>
    </dgm:pt>
    <dgm:pt modelId="{804BFAFA-606F-4024-8C6F-F66012C20E61}" type="parTrans" cxnId="{92919D1D-F9E3-451D-83A3-4ECD803BCCF2}">
      <dgm:prSet/>
      <dgm:spPr/>
      <dgm:t>
        <a:bodyPr/>
        <a:lstStyle/>
        <a:p>
          <a:endParaRPr lang="zh-CN" altLang="en-US"/>
        </a:p>
      </dgm:t>
    </dgm:pt>
    <dgm:pt modelId="{8AA093FC-07AE-49D8-9E00-84FCF283018A}" type="sibTrans" cxnId="{92919D1D-F9E3-451D-83A3-4ECD803BCCF2}">
      <dgm:prSet/>
      <dgm:spPr/>
      <dgm:t>
        <a:bodyPr/>
        <a:lstStyle/>
        <a:p>
          <a:endParaRPr lang="zh-CN" altLang="en-US"/>
        </a:p>
      </dgm:t>
    </dgm:pt>
    <dgm:pt modelId="{E0A3799C-B542-40F6-B898-824E6ABB718D}">
      <dgm:prSet phldrT="[文本]"/>
      <dgm:spPr/>
      <dgm:t>
        <a:bodyPr/>
        <a:lstStyle/>
        <a:p>
          <a:r>
            <a:rPr lang="zh-CN" altLang="zh-CN" dirty="0"/>
            <a:t>服务自治：服务能彼此独立修改、 部署、发布和管理。避免引发连 锁反应</a:t>
          </a:r>
          <a:endParaRPr lang="zh-CN" altLang="en-US" dirty="0"/>
        </a:p>
      </dgm:t>
    </dgm:pt>
    <dgm:pt modelId="{ABB500DC-809E-4841-8DA6-26BD8512B642}" type="parTrans" cxnId="{918104DB-3C77-4F1F-99D0-C7AAD2356646}">
      <dgm:prSet/>
      <dgm:spPr/>
      <dgm:t>
        <a:bodyPr/>
        <a:lstStyle/>
        <a:p>
          <a:endParaRPr lang="zh-CN" altLang="en-US"/>
        </a:p>
      </dgm:t>
    </dgm:pt>
    <dgm:pt modelId="{1210EF66-9ADD-4CA1-80FE-F5A5FDBC2664}" type="sibTrans" cxnId="{918104DB-3C77-4F1F-99D0-C7AAD2356646}">
      <dgm:prSet/>
      <dgm:spPr/>
      <dgm:t>
        <a:bodyPr/>
        <a:lstStyle/>
        <a:p>
          <a:endParaRPr lang="zh-CN" altLang="en-US"/>
        </a:p>
      </dgm:t>
    </dgm:pt>
    <dgm:pt modelId="{9DB6576D-5EF3-4220-A27D-3C5CC15116AB}">
      <dgm:prSet phldrT="[文本]"/>
      <dgm:spPr/>
      <dgm:t>
        <a:bodyPr/>
        <a:lstStyle/>
        <a:p>
          <a:r>
            <a:rPr lang="zh-CN" altLang="zh-CN" dirty="0"/>
            <a:t>集群容错：应用系统集群，避免 单点</a:t>
          </a:r>
          <a:endParaRPr lang="zh-CN" altLang="en-US" dirty="0"/>
        </a:p>
      </dgm:t>
    </dgm:pt>
    <dgm:pt modelId="{021B41DC-9CEB-4F3A-A5AD-0C6F3E4C2951}" type="parTrans" cxnId="{35906F62-1ADB-4EAE-A941-75440CA9537A}">
      <dgm:prSet/>
      <dgm:spPr/>
      <dgm:t>
        <a:bodyPr/>
        <a:lstStyle/>
        <a:p>
          <a:endParaRPr lang="zh-CN" altLang="en-US"/>
        </a:p>
      </dgm:t>
    </dgm:pt>
    <dgm:pt modelId="{E44B31EC-9AF4-48E8-BEA7-3104902DC225}" type="sibTrans" cxnId="{35906F62-1ADB-4EAE-A941-75440CA9537A}">
      <dgm:prSet/>
      <dgm:spPr/>
      <dgm:t>
        <a:bodyPr/>
        <a:lstStyle/>
        <a:p>
          <a:endParaRPr lang="zh-CN" altLang="en-US"/>
        </a:p>
      </dgm:t>
    </dgm:pt>
    <dgm:pt modelId="{7B338EC4-3581-406F-9899-016633FAC634}">
      <dgm:prSet phldrT="[文本]"/>
      <dgm:spPr/>
      <dgm:t>
        <a:bodyPr/>
        <a:lstStyle/>
        <a:p>
          <a:r>
            <a:rPr lang="zh-CN" altLang="zh-CN" dirty="0"/>
            <a:t>多机房容灾：多机房部署，多活 </a:t>
          </a:r>
          <a:r>
            <a:rPr lang="en-US" altLang="zh-CN" dirty="0"/>
            <a:t> </a:t>
          </a:r>
          <a:r>
            <a:rPr lang="zh-CN" altLang="en-US" dirty="0"/>
            <a:t> </a:t>
          </a:r>
        </a:p>
      </dgm:t>
    </dgm:pt>
    <dgm:pt modelId="{648C3E37-DE76-48E3-BEEA-700B173FECF9}" type="parTrans" cxnId="{B4E83DFB-98E5-43F7-9998-43716F57A9D4}">
      <dgm:prSet/>
      <dgm:spPr/>
      <dgm:t>
        <a:bodyPr/>
        <a:lstStyle/>
        <a:p>
          <a:endParaRPr lang="zh-CN" altLang="en-US"/>
        </a:p>
      </dgm:t>
    </dgm:pt>
    <dgm:pt modelId="{75D95810-B75A-4234-BFD1-959C70530FE5}" type="sibTrans" cxnId="{B4E83DFB-98E5-43F7-9998-43716F57A9D4}">
      <dgm:prSet/>
      <dgm:spPr/>
      <dgm:t>
        <a:bodyPr/>
        <a:lstStyle/>
        <a:p>
          <a:endParaRPr lang="zh-CN" altLang="en-US"/>
        </a:p>
      </dgm:t>
    </dgm:pt>
    <dgm:pt modelId="{EB04B877-170A-407B-A6E9-98D0D8B7CD67}" type="pres">
      <dgm:prSet presAssocID="{06917FAB-1EDD-43C0-952B-A5110B1C6BBF}" presName="linearFlow" presStyleCnt="0">
        <dgm:presLayoutVars>
          <dgm:dir/>
          <dgm:animLvl val="lvl"/>
          <dgm:resizeHandles/>
        </dgm:presLayoutVars>
      </dgm:prSet>
      <dgm:spPr/>
    </dgm:pt>
    <dgm:pt modelId="{EF861676-B627-4ADC-A940-7DB5D8FA2DF3}" type="pres">
      <dgm:prSet presAssocID="{9B390E0A-22F1-4980-98E5-1149973D5DFE}" presName="compositeNode" presStyleCnt="0">
        <dgm:presLayoutVars>
          <dgm:bulletEnabled val="1"/>
        </dgm:presLayoutVars>
      </dgm:prSet>
      <dgm:spPr/>
    </dgm:pt>
    <dgm:pt modelId="{E7C798D7-6199-46D8-98CA-3951127D9142}" type="pres">
      <dgm:prSet presAssocID="{9B390E0A-22F1-4980-98E5-1149973D5DFE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EB357736-1FBE-4A2E-BEAF-65966A7D36BD}" type="pres">
      <dgm:prSet presAssocID="{9B390E0A-22F1-4980-98E5-1149973D5DFE}" presName="childNode" presStyleLbl="node1" presStyleIdx="0" presStyleCnt="5">
        <dgm:presLayoutVars>
          <dgm:bulletEnabled val="1"/>
        </dgm:presLayoutVars>
      </dgm:prSet>
      <dgm:spPr/>
    </dgm:pt>
    <dgm:pt modelId="{03DBFA60-DDBE-45CB-A464-7B1237AB29C2}" type="pres">
      <dgm:prSet presAssocID="{9B390E0A-22F1-4980-98E5-1149973D5DFE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15563D5F-78DA-47EF-83D5-C54DE9DB1917}" type="pres">
      <dgm:prSet presAssocID="{81BC4423-7202-4CE7-9816-247056220172}" presName="sibTrans" presStyleCnt="0"/>
      <dgm:spPr/>
    </dgm:pt>
    <dgm:pt modelId="{BEF2A473-E20D-4754-922B-B7275EF069A4}" type="pres">
      <dgm:prSet presAssocID="{345F7B83-9FE3-4C9F-A94F-B4E5AA16CC7F}" presName="compositeNode" presStyleCnt="0">
        <dgm:presLayoutVars>
          <dgm:bulletEnabled val="1"/>
        </dgm:presLayoutVars>
      </dgm:prSet>
      <dgm:spPr/>
    </dgm:pt>
    <dgm:pt modelId="{509F28AA-D59A-47FD-A53B-BB2EC193FF4E}" type="pres">
      <dgm:prSet presAssocID="{345F7B83-9FE3-4C9F-A94F-B4E5AA16CC7F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4D15CB-9DFC-46AE-9A98-9E572B241D3A}" type="pres">
      <dgm:prSet presAssocID="{345F7B83-9FE3-4C9F-A94F-B4E5AA16CC7F}" presName="childNode" presStyleLbl="node1" presStyleIdx="1" presStyleCnt="5">
        <dgm:presLayoutVars>
          <dgm:bulletEnabled val="1"/>
        </dgm:presLayoutVars>
      </dgm:prSet>
      <dgm:spPr/>
    </dgm:pt>
    <dgm:pt modelId="{3C468F33-60BE-4E0E-BD6E-3FEC8EC9A053}" type="pres">
      <dgm:prSet presAssocID="{345F7B83-9FE3-4C9F-A94F-B4E5AA16CC7F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04DB8D93-2E4B-4177-8457-6729D972A6FB}" type="pres">
      <dgm:prSet presAssocID="{F8A6BC8C-F9D1-4B85-8B76-722CE36AF6AC}" presName="sibTrans" presStyleCnt="0"/>
      <dgm:spPr/>
    </dgm:pt>
    <dgm:pt modelId="{52318FE1-93F5-4AA3-95C9-2332124E63D7}" type="pres">
      <dgm:prSet presAssocID="{ED98C0A1-0317-4D1C-98CD-8FD8735254D0}" presName="compositeNode" presStyleCnt="0">
        <dgm:presLayoutVars>
          <dgm:bulletEnabled val="1"/>
        </dgm:presLayoutVars>
      </dgm:prSet>
      <dgm:spPr/>
    </dgm:pt>
    <dgm:pt modelId="{0590302C-5A8C-48DD-92DA-312E0F9FF551}" type="pres">
      <dgm:prSet presAssocID="{ED98C0A1-0317-4D1C-98CD-8FD8735254D0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DFF3381D-DA3A-4AA7-99C7-3C55F3218283}" type="pres">
      <dgm:prSet presAssocID="{ED98C0A1-0317-4D1C-98CD-8FD8735254D0}" presName="childNode" presStyleLbl="node1" presStyleIdx="2" presStyleCnt="5">
        <dgm:presLayoutVars>
          <dgm:bulletEnabled val="1"/>
        </dgm:presLayoutVars>
      </dgm:prSet>
      <dgm:spPr/>
    </dgm:pt>
    <dgm:pt modelId="{B4793A5E-53DE-46D7-B90D-F86DAC7B4E73}" type="pres">
      <dgm:prSet presAssocID="{ED98C0A1-0317-4D1C-98CD-8FD8735254D0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BD38AE59-DF91-4F3A-B91C-4BEF9CA91E02}" type="pres">
      <dgm:prSet presAssocID="{797B4720-933F-4A31-BE77-065039D605D2}" presName="sibTrans" presStyleCnt="0"/>
      <dgm:spPr/>
    </dgm:pt>
    <dgm:pt modelId="{6AE65212-DFDF-44B8-9C64-147C8375A0AD}" type="pres">
      <dgm:prSet presAssocID="{1F173814-CDFB-47CE-B516-D8ABFF9A95F4}" presName="compositeNode" presStyleCnt="0">
        <dgm:presLayoutVars>
          <dgm:bulletEnabled val="1"/>
        </dgm:presLayoutVars>
      </dgm:prSet>
      <dgm:spPr/>
    </dgm:pt>
    <dgm:pt modelId="{DDA1607F-2333-4832-8227-762E77E2C4C6}" type="pres">
      <dgm:prSet presAssocID="{1F173814-CDFB-47CE-B516-D8ABFF9A95F4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7AAAE03-D0EF-4D2F-89C9-3ACCBC55E4D1}" type="pres">
      <dgm:prSet presAssocID="{1F173814-CDFB-47CE-B516-D8ABFF9A95F4}" presName="childNode" presStyleLbl="node1" presStyleIdx="3" presStyleCnt="5">
        <dgm:presLayoutVars>
          <dgm:bulletEnabled val="1"/>
        </dgm:presLayoutVars>
      </dgm:prSet>
      <dgm:spPr/>
    </dgm:pt>
    <dgm:pt modelId="{0C554DD6-9BF7-4104-8E53-D449ABA8115C}" type="pres">
      <dgm:prSet presAssocID="{1F173814-CDFB-47CE-B516-D8ABFF9A95F4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3CC4E03C-F3E3-4B00-81B1-00AB092EB219}" type="pres">
      <dgm:prSet presAssocID="{10B8809D-35F0-4F1C-AC21-011E6268A6BA}" presName="sibTrans" presStyleCnt="0"/>
      <dgm:spPr/>
    </dgm:pt>
    <dgm:pt modelId="{2033DBF1-2799-40DF-B7EC-491D9513D7D1}" type="pres">
      <dgm:prSet presAssocID="{CF2D7121-5528-46D3-90B5-9921DEBF4EDB}" presName="compositeNode" presStyleCnt="0">
        <dgm:presLayoutVars>
          <dgm:bulletEnabled val="1"/>
        </dgm:presLayoutVars>
      </dgm:prSet>
      <dgm:spPr/>
    </dgm:pt>
    <dgm:pt modelId="{63809B0B-77F1-4201-B489-42A88597AF05}" type="pres">
      <dgm:prSet presAssocID="{CF2D7121-5528-46D3-90B5-9921DEBF4EDB}" presName="imag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98943A-C444-4D3B-B1EC-DD69D32C363C}" type="pres">
      <dgm:prSet presAssocID="{CF2D7121-5528-46D3-90B5-9921DEBF4EDB}" presName="childNode" presStyleLbl="node1" presStyleIdx="4" presStyleCnt="5">
        <dgm:presLayoutVars>
          <dgm:bulletEnabled val="1"/>
        </dgm:presLayoutVars>
      </dgm:prSet>
      <dgm:spPr/>
    </dgm:pt>
    <dgm:pt modelId="{83A3FA36-753C-4A4F-8541-A593A7DA56B3}" type="pres">
      <dgm:prSet presAssocID="{CF2D7121-5528-46D3-90B5-9921DEBF4EDB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26869E09-8712-40A4-8C9A-4EA53CDAEBE5}" type="presOf" srcId="{FBE17220-3C23-4CAA-8F00-A78C50ABF9A4}" destId="{DFF3381D-DA3A-4AA7-99C7-3C55F3218283}" srcOrd="0" destOrd="2" presId="urn:microsoft.com/office/officeart/2005/8/layout/hList2"/>
    <dgm:cxn modelId="{CA4B100B-22E4-4E48-9934-83BBF866F327}" type="presOf" srcId="{4E72D227-6665-434F-A9CD-7A8272857140}" destId="{DFF3381D-DA3A-4AA7-99C7-3C55F3218283}" srcOrd="0" destOrd="1" presId="urn:microsoft.com/office/officeart/2005/8/layout/hList2"/>
    <dgm:cxn modelId="{843D9D0B-FC31-4C2F-810C-86FEB523A932}" type="presOf" srcId="{1F173814-CDFB-47CE-B516-D8ABFF9A95F4}" destId="{0C554DD6-9BF7-4104-8E53-D449ABA8115C}" srcOrd="0" destOrd="0" presId="urn:microsoft.com/office/officeart/2005/8/layout/hList2"/>
    <dgm:cxn modelId="{92919D1D-F9E3-451D-83A3-4ECD803BCCF2}" srcId="{06917FAB-1EDD-43C0-952B-A5110B1C6BBF}" destId="{CF2D7121-5528-46D3-90B5-9921DEBF4EDB}" srcOrd="4" destOrd="0" parTransId="{804BFAFA-606F-4024-8C6F-F66012C20E61}" sibTransId="{8AA093FC-07AE-49D8-9E00-84FCF283018A}"/>
    <dgm:cxn modelId="{90A6CD1D-C59C-45F3-9DC2-6F78EDA3B46E}" type="presOf" srcId="{345F7B83-9FE3-4C9F-A94F-B4E5AA16CC7F}" destId="{3C468F33-60BE-4E0E-BD6E-3FEC8EC9A053}" srcOrd="0" destOrd="0" presId="urn:microsoft.com/office/officeart/2005/8/layout/hList2"/>
    <dgm:cxn modelId="{C5181F29-4CBC-4639-B47A-596241F3A16E}" srcId="{345F7B83-9FE3-4C9F-A94F-B4E5AA16CC7F}" destId="{61EC4951-8940-4CBD-83CC-CF67DB122A32}" srcOrd="0" destOrd="0" parTransId="{26FA5386-3E09-4F19-9362-569F7484745F}" sibTransId="{0EF99174-3EC6-4742-9AAD-90A7AE2FDDD4}"/>
    <dgm:cxn modelId="{9D8FA830-1548-4F90-824D-BE6178466B55}" srcId="{06917FAB-1EDD-43C0-952B-A5110B1C6BBF}" destId="{ED98C0A1-0317-4D1C-98CD-8FD8735254D0}" srcOrd="2" destOrd="0" parTransId="{42D82A58-325A-4AB6-AE98-C6CC67BC2790}" sibTransId="{797B4720-933F-4A31-BE77-065039D605D2}"/>
    <dgm:cxn modelId="{C0410934-5F7B-4E68-AE99-F8AE3D4F0650}" type="presOf" srcId="{3FCAD9AA-C438-4339-9CC5-24EC127F8477}" destId="{EB357736-1FBE-4A2E-BEAF-65966A7D36BD}" srcOrd="0" destOrd="2" presId="urn:microsoft.com/office/officeart/2005/8/layout/hList2"/>
    <dgm:cxn modelId="{A5990735-D9D9-4525-82D8-5C6EA1D8980C}" srcId="{1F173814-CDFB-47CE-B516-D8ABFF9A95F4}" destId="{76E916FE-D874-425B-85EF-567CEEC2614B}" srcOrd="2" destOrd="0" parTransId="{6C6662BB-E1A1-402C-940E-02001D53A04E}" sibTransId="{67F1308F-4B1B-480D-A14B-720384795D0D}"/>
    <dgm:cxn modelId="{70EA8F3A-838A-4028-B0F7-3A4AD98DB25B}" type="presOf" srcId="{E0A3799C-B542-40F6-B898-824E6ABB718D}" destId="{9F98943A-C444-4D3B-B1EC-DD69D32C363C}" srcOrd="0" destOrd="0" presId="urn:microsoft.com/office/officeart/2005/8/layout/hList2"/>
    <dgm:cxn modelId="{14C9CC3B-C64B-4090-AC10-159B5A1B6673}" srcId="{ED98C0A1-0317-4D1C-98CD-8FD8735254D0}" destId="{4E72D227-6665-434F-A9CD-7A8272857140}" srcOrd="1" destOrd="0" parTransId="{564C2316-B1A6-454A-AAFA-0F3A02E89076}" sibTransId="{C1FBB16D-8DCB-4302-A13C-D5D7F3BBC473}"/>
    <dgm:cxn modelId="{1AA9AB3E-AB1C-4110-99A6-CC908B480989}" type="presOf" srcId="{CF2D7121-5528-46D3-90B5-9921DEBF4EDB}" destId="{83A3FA36-753C-4A4F-8541-A593A7DA56B3}" srcOrd="0" destOrd="0" presId="urn:microsoft.com/office/officeart/2005/8/layout/hList2"/>
    <dgm:cxn modelId="{9CAB263F-C0CF-45D0-A081-9714CA229B15}" type="presOf" srcId="{A81AD676-AA59-44E3-BE63-0566BF15D0CE}" destId="{234D15CB-9DFC-46AE-9A98-9E572B241D3A}" srcOrd="0" destOrd="4" presId="urn:microsoft.com/office/officeart/2005/8/layout/hList2"/>
    <dgm:cxn modelId="{D9F1E83F-8ACE-4195-9122-E03C9798A39F}" srcId="{06917FAB-1EDD-43C0-952B-A5110B1C6BBF}" destId="{9B390E0A-22F1-4980-98E5-1149973D5DFE}" srcOrd="0" destOrd="0" parTransId="{6797D123-EAA3-4ED5-8B20-359C65CE4053}" sibTransId="{81BC4423-7202-4CE7-9816-247056220172}"/>
    <dgm:cxn modelId="{6547735F-285E-47F7-8E92-16AA2163AD04}" srcId="{345F7B83-9FE3-4C9F-A94F-B4E5AA16CC7F}" destId="{FC0B2BB4-ACFC-47B6-A2B8-D252B387330A}" srcOrd="3" destOrd="0" parTransId="{AEAF7E6A-A461-4728-BDDC-361118A2A807}" sibTransId="{08AA7815-5B94-41BF-A712-57D0C0229CD2}"/>
    <dgm:cxn modelId="{CF172361-CE8E-4CA4-9E66-842A2AED3FAE}" srcId="{345F7B83-9FE3-4C9F-A94F-B4E5AA16CC7F}" destId="{A81AD676-AA59-44E3-BE63-0566BF15D0CE}" srcOrd="4" destOrd="0" parTransId="{7DBAECC4-2797-4AC1-8B34-F414EFCC4669}" sibTransId="{5F59DD02-67D7-4698-B2D5-F3A1C300BF98}"/>
    <dgm:cxn modelId="{35906F62-1ADB-4EAE-A941-75440CA9537A}" srcId="{CF2D7121-5528-46D3-90B5-9921DEBF4EDB}" destId="{9DB6576D-5EF3-4220-A27D-3C5CC15116AB}" srcOrd="1" destOrd="0" parTransId="{021B41DC-9CEB-4F3A-A5AD-0C6F3E4C2951}" sibTransId="{E44B31EC-9AF4-48E8-BEA7-3104902DC225}"/>
    <dgm:cxn modelId="{9D425168-BD22-4C04-B86E-CA1AA4389EFA}" type="presOf" srcId="{61EC4951-8940-4CBD-83CC-CF67DB122A32}" destId="{234D15CB-9DFC-46AE-9A98-9E572B241D3A}" srcOrd="0" destOrd="0" presId="urn:microsoft.com/office/officeart/2005/8/layout/hList2"/>
    <dgm:cxn modelId="{6E467C6A-0D11-4F3F-9C47-169F0E7DF003}" srcId="{1F173814-CDFB-47CE-B516-D8ABFF9A95F4}" destId="{6FC0A226-03DF-4624-90B2-14B3AF1B79FD}" srcOrd="0" destOrd="0" parTransId="{F395F2CB-78EA-4775-A63F-9F9582E0D415}" sibTransId="{FFCAA0F3-8137-4257-BAA4-C055B1F73AC6}"/>
    <dgm:cxn modelId="{DEED6E55-D0BC-406A-A61C-ECC04E5AFD75}" type="presOf" srcId="{252A4469-F85C-4E65-A8AD-8611099F5509}" destId="{EB357736-1FBE-4A2E-BEAF-65966A7D36BD}" srcOrd="0" destOrd="0" presId="urn:microsoft.com/office/officeart/2005/8/layout/hList2"/>
    <dgm:cxn modelId="{8E8E0C7F-15BC-4110-8C27-9EA98522AD4F}" srcId="{9B390E0A-22F1-4980-98E5-1149973D5DFE}" destId="{3FCAD9AA-C438-4339-9CC5-24EC127F8477}" srcOrd="2" destOrd="0" parTransId="{8EC8264F-9436-43BA-ABA2-41C34DAC41DA}" sibTransId="{EE924B12-50FA-4C1A-BCBF-BA5CDE2D17E0}"/>
    <dgm:cxn modelId="{8B2F4685-FBC6-4720-AE8C-A43897DEBF8F}" srcId="{ED98C0A1-0317-4D1C-98CD-8FD8735254D0}" destId="{FBE17220-3C23-4CAA-8F00-A78C50ABF9A4}" srcOrd="2" destOrd="0" parTransId="{1549B3CF-734B-4CD9-9B95-456D80048454}" sibTransId="{D1C3BDD4-AF65-43FC-8304-7C6D4A450E38}"/>
    <dgm:cxn modelId="{C5EC078D-54FC-42C9-92F4-39D03B35861C}" type="presOf" srcId="{76E916FE-D874-425B-85EF-567CEEC2614B}" destId="{47AAAE03-D0EF-4D2F-89C9-3ACCBC55E4D1}" srcOrd="0" destOrd="2" presId="urn:microsoft.com/office/officeart/2005/8/layout/hList2"/>
    <dgm:cxn modelId="{5068C98D-B4B5-4EF7-BDD0-4E8710D9D266}" type="presOf" srcId="{9B390E0A-22F1-4980-98E5-1149973D5DFE}" destId="{03DBFA60-DDBE-45CB-A464-7B1237AB29C2}" srcOrd="0" destOrd="0" presId="urn:microsoft.com/office/officeart/2005/8/layout/hList2"/>
    <dgm:cxn modelId="{351FBB94-E984-4609-9B0C-9696BF125D88}" type="presOf" srcId="{FC0B2BB4-ACFC-47B6-A2B8-D252B387330A}" destId="{234D15CB-9DFC-46AE-9A98-9E572B241D3A}" srcOrd="0" destOrd="3" presId="urn:microsoft.com/office/officeart/2005/8/layout/hList2"/>
    <dgm:cxn modelId="{F3C28B95-D6A8-4AF8-8A1B-95CAE4683840}" srcId="{ED98C0A1-0317-4D1C-98CD-8FD8735254D0}" destId="{FDAB9315-E758-472D-896C-2C4E465F88EC}" srcOrd="0" destOrd="0" parTransId="{53A6CB49-3AEB-48BA-A573-054BACBB631A}" sibTransId="{0952FBEF-B56A-4FA9-B178-DE72C63295EE}"/>
    <dgm:cxn modelId="{36EDAC9A-B240-4650-964D-E3D5ACB37A92}" type="presOf" srcId="{ED98C0A1-0317-4D1C-98CD-8FD8735254D0}" destId="{B4793A5E-53DE-46D7-B90D-F86DAC7B4E73}" srcOrd="0" destOrd="0" presId="urn:microsoft.com/office/officeart/2005/8/layout/hList2"/>
    <dgm:cxn modelId="{034AACAF-80CF-49D3-95BC-F017641EC1F4}" type="presOf" srcId="{FDAB9315-E758-472D-896C-2C4E465F88EC}" destId="{DFF3381D-DA3A-4AA7-99C7-3C55F3218283}" srcOrd="0" destOrd="0" presId="urn:microsoft.com/office/officeart/2005/8/layout/hList2"/>
    <dgm:cxn modelId="{B70617B6-BA09-4778-B5B9-865D8622E0F7}" srcId="{06917FAB-1EDD-43C0-952B-A5110B1C6BBF}" destId="{1F173814-CDFB-47CE-B516-D8ABFF9A95F4}" srcOrd="3" destOrd="0" parTransId="{4E3344EE-BB05-4617-B8A4-CE1E6E0132FD}" sibTransId="{10B8809D-35F0-4F1C-AC21-011E6268A6BA}"/>
    <dgm:cxn modelId="{BE770FBD-0386-4F68-B7B6-5D36B2665CCF}" srcId="{06917FAB-1EDD-43C0-952B-A5110B1C6BBF}" destId="{345F7B83-9FE3-4C9F-A94F-B4E5AA16CC7F}" srcOrd="1" destOrd="0" parTransId="{CB182C09-6439-4AA8-919E-785BBC526EFA}" sibTransId="{F8A6BC8C-F9D1-4B85-8B76-722CE36AF6AC}"/>
    <dgm:cxn modelId="{BD3583BD-FA98-4FBE-B55D-BC6C5C4A3CC8}" srcId="{345F7B83-9FE3-4C9F-A94F-B4E5AA16CC7F}" destId="{B5F09996-2763-4DEE-86B5-CFFB116670D7}" srcOrd="2" destOrd="0" parTransId="{2AD007BB-D5C8-4160-A752-E2FD2617702F}" sibTransId="{F6A667C2-8D8C-46B9-865B-EC94AF702F35}"/>
    <dgm:cxn modelId="{C047D4BD-051E-4DF2-B3D2-CC8C6A1F7CF2}" type="presOf" srcId="{6FC0A226-03DF-4624-90B2-14B3AF1B79FD}" destId="{47AAAE03-D0EF-4D2F-89C9-3ACCBC55E4D1}" srcOrd="0" destOrd="0" presId="urn:microsoft.com/office/officeart/2005/8/layout/hList2"/>
    <dgm:cxn modelId="{7ABB79BF-A419-4FFB-91F8-33CE03929FF1}" type="presOf" srcId="{A1FFA8AF-7B60-4D94-A26F-1BE96B096D2E}" destId="{EB357736-1FBE-4A2E-BEAF-65966A7D36BD}" srcOrd="0" destOrd="1" presId="urn:microsoft.com/office/officeart/2005/8/layout/hList2"/>
    <dgm:cxn modelId="{AB4873C0-D2FC-4E1B-B07B-AE52743DDD8C}" type="presOf" srcId="{B5F09996-2763-4DEE-86B5-CFFB116670D7}" destId="{234D15CB-9DFC-46AE-9A98-9E572B241D3A}" srcOrd="0" destOrd="2" presId="urn:microsoft.com/office/officeart/2005/8/layout/hList2"/>
    <dgm:cxn modelId="{A66816C5-CF63-4AFA-ADF4-67470A507C0C}" srcId="{345F7B83-9FE3-4C9F-A94F-B4E5AA16CC7F}" destId="{A2169E0B-A305-411B-B991-FD127EF02887}" srcOrd="1" destOrd="0" parTransId="{45E57DF1-E5E7-4C2E-A89C-D12C9BE5452F}" sibTransId="{BF492620-9245-4428-9C76-910FE7138F43}"/>
    <dgm:cxn modelId="{E9EFBCC6-3049-4D42-A2EB-CB8FD257C13F}" type="presOf" srcId="{A2169E0B-A305-411B-B991-FD127EF02887}" destId="{234D15CB-9DFC-46AE-9A98-9E572B241D3A}" srcOrd="0" destOrd="1" presId="urn:microsoft.com/office/officeart/2005/8/layout/hList2"/>
    <dgm:cxn modelId="{617539D1-271D-4F9C-89C4-F862E10FAE98}" type="presOf" srcId="{7B338EC4-3581-406F-9899-016633FAC634}" destId="{9F98943A-C444-4D3B-B1EC-DD69D32C363C}" srcOrd="0" destOrd="2" presId="urn:microsoft.com/office/officeart/2005/8/layout/hList2"/>
    <dgm:cxn modelId="{431FCFD2-95F0-4F15-9874-F029777D4F1C}" srcId="{9B390E0A-22F1-4980-98E5-1149973D5DFE}" destId="{A1FFA8AF-7B60-4D94-A26F-1BE96B096D2E}" srcOrd="1" destOrd="0" parTransId="{3CA4A257-C622-4629-8763-974C890BB22E}" sibTransId="{F9DFD6E0-4E24-416C-8B37-22EE2DDADDD9}"/>
    <dgm:cxn modelId="{918104DB-3C77-4F1F-99D0-C7AAD2356646}" srcId="{CF2D7121-5528-46D3-90B5-9921DEBF4EDB}" destId="{E0A3799C-B542-40F6-B898-824E6ABB718D}" srcOrd="0" destOrd="0" parTransId="{ABB500DC-809E-4841-8DA6-26BD8512B642}" sibTransId="{1210EF66-9ADD-4CA1-80FE-F5A5FDBC2664}"/>
    <dgm:cxn modelId="{FA09C1E3-6C88-4A3F-9098-1620F09D0EEC}" srcId="{9B390E0A-22F1-4980-98E5-1149973D5DFE}" destId="{252A4469-F85C-4E65-A8AD-8611099F5509}" srcOrd="0" destOrd="0" parTransId="{4FC9E57B-5716-4C85-9E06-9E342DA83A99}" sibTransId="{D8AFE9B4-7232-4362-8789-80E38B26B47C}"/>
    <dgm:cxn modelId="{327B0EF3-FA60-48A3-A73E-4A6FACDCD1FC}" srcId="{1F173814-CDFB-47CE-B516-D8ABFF9A95F4}" destId="{05829C9E-CC99-4D4D-B9FD-407023F9D2E2}" srcOrd="1" destOrd="0" parTransId="{B2389F81-EEA8-4CC9-9DB3-F81ED5912C48}" sibTransId="{024779BB-0BD9-4B45-BE5B-E36A5E4B0B42}"/>
    <dgm:cxn modelId="{3F48D8F5-AB91-4C55-94D1-CC00A59ABD25}" type="presOf" srcId="{06917FAB-1EDD-43C0-952B-A5110B1C6BBF}" destId="{EB04B877-170A-407B-A6E9-98D0D8B7CD67}" srcOrd="0" destOrd="0" presId="urn:microsoft.com/office/officeart/2005/8/layout/hList2"/>
    <dgm:cxn modelId="{D5CBEBFA-9F3E-4621-8F04-6C82F29FA357}" type="presOf" srcId="{05829C9E-CC99-4D4D-B9FD-407023F9D2E2}" destId="{47AAAE03-D0EF-4D2F-89C9-3ACCBC55E4D1}" srcOrd="0" destOrd="1" presId="urn:microsoft.com/office/officeart/2005/8/layout/hList2"/>
    <dgm:cxn modelId="{B4E83DFB-98E5-43F7-9998-43716F57A9D4}" srcId="{CF2D7121-5528-46D3-90B5-9921DEBF4EDB}" destId="{7B338EC4-3581-406F-9899-016633FAC634}" srcOrd="2" destOrd="0" parTransId="{648C3E37-DE76-48E3-BEEA-700B173FECF9}" sibTransId="{75D95810-B75A-4234-BFD1-959C70530FE5}"/>
    <dgm:cxn modelId="{B93C7AFC-A1A2-490A-9905-690B74393184}" type="presOf" srcId="{9DB6576D-5EF3-4220-A27D-3C5CC15116AB}" destId="{9F98943A-C444-4D3B-B1EC-DD69D32C363C}" srcOrd="0" destOrd="1" presId="urn:microsoft.com/office/officeart/2005/8/layout/hList2"/>
    <dgm:cxn modelId="{B622C821-79D9-4E4F-9B9B-9AB6EE6C0B27}" type="presParOf" srcId="{EB04B877-170A-407B-A6E9-98D0D8B7CD67}" destId="{EF861676-B627-4ADC-A940-7DB5D8FA2DF3}" srcOrd="0" destOrd="0" presId="urn:microsoft.com/office/officeart/2005/8/layout/hList2"/>
    <dgm:cxn modelId="{BDACE9B2-95E5-405B-976E-972EE3AE5193}" type="presParOf" srcId="{EF861676-B627-4ADC-A940-7DB5D8FA2DF3}" destId="{E7C798D7-6199-46D8-98CA-3951127D9142}" srcOrd="0" destOrd="0" presId="urn:microsoft.com/office/officeart/2005/8/layout/hList2"/>
    <dgm:cxn modelId="{0C566A95-71A3-4E3F-ADB4-082C750E48AD}" type="presParOf" srcId="{EF861676-B627-4ADC-A940-7DB5D8FA2DF3}" destId="{EB357736-1FBE-4A2E-BEAF-65966A7D36BD}" srcOrd="1" destOrd="0" presId="urn:microsoft.com/office/officeart/2005/8/layout/hList2"/>
    <dgm:cxn modelId="{D3F5EFAD-2596-45BC-B54B-E31D2FBA0686}" type="presParOf" srcId="{EF861676-B627-4ADC-A940-7DB5D8FA2DF3}" destId="{03DBFA60-DDBE-45CB-A464-7B1237AB29C2}" srcOrd="2" destOrd="0" presId="urn:microsoft.com/office/officeart/2005/8/layout/hList2"/>
    <dgm:cxn modelId="{611183D2-0894-4338-BA71-E0862C19E74C}" type="presParOf" srcId="{EB04B877-170A-407B-A6E9-98D0D8B7CD67}" destId="{15563D5F-78DA-47EF-83D5-C54DE9DB1917}" srcOrd="1" destOrd="0" presId="urn:microsoft.com/office/officeart/2005/8/layout/hList2"/>
    <dgm:cxn modelId="{D4BF7942-42CA-4482-86F8-31377F200F05}" type="presParOf" srcId="{EB04B877-170A-407B-A6E9-98D0D8B7CD67}" destId="{BEF2A473-E20D-4754-922B-B7275EF069A4}" srcOrd="2" destOrd="0" presId="urn:microsoft.com/office/officeart/2005/8/layout/hList2"/>
    <dgm:cxn modelId="{8CED9C74-260A-4384-80AF-42A3C06E15C5}" type="presParOf" srcId="{BEF2A473-E20D-4754-922B-B7275EF069A4}" destId="{509F28AA-D59A-47FD-A53B-BB2EC193FF4E}" srcOrd="0" destOrd="0" presId="urn:microsoft.com/office/officeart/2005/8/layout/hList2"/>
    <dgm:cxn modelId="{A4E54AC3-FCD9-4A86-B156-D57A9918A9F4}" type="presParOf" srcId="{BEF2A473-E20D-4754-922B-B7275EF069A4}" destId="{234D15CB-9DFC-46AE-9A98-9E572B241D3A}" srcOrd="1" destOrd="0" presId="urn:microsoft.com/office/officeart/2005/8/layout/hList2"/>
    <dgm:cxn modelId="{847AE478-CBE7-4FEB-8551-CF2BCC56093A}" type="presParOf" srcId="{BEF2A473-E20D-4754-922B-B7275EF069A4}" destId="{3C468F33-60BE-4E0E-BD6E-3FEC8EC9A053}" srcOrd="2" destOrd="0" presId="urn:microsoft.com/office/officeart/2005/8/layout/hList2"/>
    <dgm:cxn modelId="{5D29C7F9-817F-48B4-9170-062C99DFD0A7}" type="presParOf" srcId="{EB04B877-170A-407B-A6E9-98D0D8B7CD67}" destId="{04DB8D93-2E4B-4177-8457-6729D972A6FB}" srcOrd="3" destOrd="0" presId="urn:microsoft.com/office/officeart/2005/8/layout/hList2"/>
    <dgm:cxn modelId="{B85F4E5C-6B1B-466B-A5C1-01E972579596}" type="presParOf" srcId="{EB04B877-170A-407B-A6E9-98D0D8B7CD67}" destId="{52318FE1-93F5-4AA3-95C9-2332124E63D7}" srcOrd="4" destOrd="0" presId="urn:microsoft.com/office/officeart/2005/8/layout/hList2"/>
    <dgm:cxn modelId="{590B9D6C-77A5-4F63-84FE-82D5AD685A23}" type="presParOf" srcId="{52318FE1-93F5-4AA3-95C9-2332124E63D7}" destId="{0590302C-5A8C-48DD-92DA-312E0F9FF551}" srcOrd="0" destOrd="0" presId="urn:microsoft.com/office/officeart/2005/8/layout/hList2"/>
    <dgm:cxn modelId="{C21D3383-68A2-4F08-ABB0-B51A947F69B5}" type="presParOf" srcId="{52318FE1-93F5-4AA3-95C9-2332124E63D7}" destId="{DFF3381D-DA3A-4AA7-99C7-3C55F3218283}" srcOrd="1" destOrd="0" presId="urn:microsoft.com/office/officeart/2005/8/layout/hList2"/>
    <dgm:cxn modelId="{285EC48E-3007-4A25-A644-86A752B19842}" type="presParOf" srcId="{52318FE1-93F5-4AA3-95C9-2332124E63D7}" destId="{B4793A5E-53DE-46D7-B90D-F86DAC7B4E73}" srcOrd="2" destOrd="0" presId="urn:microsoft.com/office/officeart/2005/8/layout/hList2"/>
    <dgm:cxn modelId="{9B9A1FC7-156A-4EFF-9452-F194AA42908F}" type="presParOf" srcId="{EB04B877-170A-407B-A6E9-98D0D8B7CD67}" destId="{BD38AE59-DF91-4F3A-B91C-4BEF9CA91E02}" srcOrd="5" destOrd="0" presId="urn:microsoft.com/office/officeart/2005/8/layout/hList2"/>
    <dgm:cxn modelId="{6FA4FD24-CC1A-4E3E-84E0-00ACB055E75D}" type="presParOf" srcId="{EB04B877-170A-407B-A6E9-98D0D8B7CD67}" destId="{6AE65212-DFDF-44B8-9C64-147C8375A0AD}" srcOrd="6" destOrd="0" presId="urn:microsoft.com/office/officeart/2005/8/layout/hList2"/>
    <dgm:cxn modelId="{63E403D9-1645-4FF4-B82A-1B51BFA0B4B1}" type="presParOf" srcId="{6AE65212-DFDF-44B8-9C64-147C8375A0AD}" destId="{DDA1607F-2333-4832-8227-762E77E2C4C6}" srcOrd="0" destOrd="0" presId="urn:microsoft.com/office/officeart/2005/8/layout/hList2"/>
    <dgm:cxn modelId="{DA092661-4A76-48B5-B385-7537B53BC364}" type="presParOf" srcId="{6AE65212-DFDF-44B8-9C64-147C8375A0AD}" destId="{47AAAE03-D0EF-4D2F-89C9-3ACCBC55E4D1}" srcOrd="1" destOrd="0" presId="urn:microsoft.com/office/officeart/2005/8/layout/hList2"/>
    <dgm:cxn modelId="{587510B7-73DE-421E-ABC5-8A03B7C6C8EB}" type="presParOf" srcId="{6AE65212-DFDF-44B8-9C64-147C8375A0AD}" destId="{0C554DD6-9BF7-4104-8E53-D449ABA8115C}" srcOrd="2" destOrd="0" presId="urn:microsoft.com/office/officeart/2005/8/layout/hList2"/>
    <dgm:cxn modelId="{C0EC22FE-BA36-46A2-B728-F10CC45F85FE}" type="presParOf" srcId="{EB04B877-170A-407B-A6E9-98D0D8B7CD67}" destId="{3CC4E03C-F3E3-4B00-81B1-00AB092EB219}" srcOrd="7" destOrd="0" presId="urn:microsoft.com/office/officeart/2005/8/layout/hList2"/>
    <dgm:cxn modelId="{06859FCC-FCB5-4DEB-8B38-299B651318BE}" type="presParOf" srcId="{EB04B877-170A-407B-A6E9-98D0D8B7CD67}" destId="{2033DBF1-2799-40DF-B7EC-491D9513D7D1}" srcOrd="8" destOrd="0" presId="urn:microsoft.com/office/officeart/2005/8/layout/hList2"/>
    <dgm:cxn modelId="{864AD043-3238-404E-B6DA-AAE75BC60D08}" type="presParOf" srcId="{2033DBF1-2799-40DF-B7EC-491D9513D7D1}" destId="{63809B0B-77F1-4201-B489-42A88597AF05}" srcOrd="0" destOrd="0" presId="urn:microsoft.com/office/officeart/2005/8/layout/hList2"/>
    <dgm:cxn modelId="{13EA0CFC-0978-4B53-B2E2-C5030B5234C8}" type="presParOf" srcId="{2033DBF1-2799-40DF-B7EC-491D9513D7D1}" destId="{9F98943A-C444-4D3B-B1EC-DD69D32C363C}" srcOrd="1" destOrd="0" presId="urn:microsoft.com/office/officeart/2005/8/layout/hList2"/>
    <dgm:cxn modelId="{C8C1692F-374C-47BE-AD41-324FE058FCE0}" type="presParOf" srcId="{2033DBF1-2799-40DF-B7EC-491D9513D7D1}" destId="{83A3FA36-753C-4A4F-8541-A593A7DA56B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B184B0-00EF-4D56-A79E-A43F7812B449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BCD405-FF87-4E9D-A7C3-7AD817887E6A}">
      <dgm:prSet phldrT="[文本]"/>
      <dgm:spPr/>
      <dgm:t>
        <a:bodyPr/>
        <a:lstStyle/>
        <a:p>
          <a:r>
            <a:rPr lang="zh-CN" altLang="en-US" dirty="0"/>
            <a:t>安全</a:t>
          </a:r>
        </a:p>
      </dgm:t>
    </dgm:pt>
    <dgm:pt modelId="{9CB421E8-82E6-4610-891F-A8E35BA1E61F}" type="parTrans" cxnId="{4DF28CB2-9AD7-4457-9599-B1814F2FEA67}">
      <dgm:prSet/>
      <dgm:spPr/>
      <dgm:t>
        <a:bodyPr/>
        <a:lstStyle/>
        <a:p>
          <a:endParaRPr lang="zh-CN" altLang="en-US"/>
        </a:p>
      </dgm:t>
    </dgm:pt>
    <dgm:pt modelId="{DC745CA5-0089-490D-A187-627D75511186}" type="sibTrans" cxnId="{4DF28CB2-9AD7-4457-9599-B1814F2FEA67}">
      <dgm:prSet/>
      <dgm:spPr/>
      <dgm:t>
        <a:bodyPr/>
        <a:lstStyle/>
        <a:p>
          <a:endParaRPr lang="zh-CN" altLang="en-US"/>
        </a:p>
      </dgm:t>
    </dgm:pt>
    <dgm:pt modelId="{3F2A2E84-4E45-4B8E-84DB-2DBBF1A944F4}">
      <dgm:prSet phldrT="[文本]"/>
      <dgm:spPr/>
      <dgm:t>
        <a:bodyPr/>
        <a:lstStyle/>
        <a:p>
          <a:r>
            <a:rPr lang="zh-CN" altLang="en-US" dirty="0"/>
            <a:t>设备可信</a:t>
          </a:r>
        </a:p>
      </dgm:t>
    </dgm:pt>
    <dgm:pt modelId="{A510E2BF-F4B0-414E-92CE-1073FBC9DD9E}" type="parTrans" cxnId="{03902F2B-683D-47B8-A86F-2ABC2FEC048C}">
      <dgm:prSet/>
      <dgm:spPr/>
      <dgm:t>
        <a:bodyPr/>
        <a:lstStyle/>
        <a:p>
          <a:endParaRPr lang="zh-CN" altLang="en-US"/>
        </a:p>
      </dgm:t>
    </dgm:pt>
    <dgm:pt modelId="{F76D188B-9AD9-41EB-8DD4-743C3832326C}" type="sibTrans" cxnId="{03902F2B-683D-47B8-A86F-2ABC2FEC048C}">
      <dgm:prSet/>
      <dgm:spPr/>
      <dgm:t>
        <a:bodyPr/>
        <a:lstStyle/>
        <a:p>
          <a:endParaRPr lang="zh-CN" altLang="en-US"/>
        </a:p>
      </dgm:t>
    </dgm:pt>
    <dgm:pt modelId="{1B9A2886-3248-4437-B68A-8632BD9B82F6}">
      <dgm:prSet phldrT="[文本]"/>
      <dgm:spPr/>
      <dgm:t>
        <a:bodyPr/>
        <a:lstStyle/>
        <a:p>
          <a:r>
            <a:rPr lang="zh-CN" altLang="en-US" dirty="0"/>
            <a:t>应用可信</a:t>
          </a:r>
        </a:p>
      </dgm:t>
    </dgm:pt>
    <dgm:pt modelId="{7F48A51F-9F8E-4452-B89F-EAFFACD96523}" type="parTrans" cxnId="{95C5001F-1621-4D5B-B783-783B6D7E47A7}">
      <dgm:prSet/>
      <dgm:spPr/>
      <dgm:t>
        <a:bodyPr/>
        <a:lstStyle/>
        <a:p>
          <a:endParaRPr lang="zh-CN" altLang="en-US"/>
        </a:p>
      </dgm:t>
    </dgm:pt>
    <dgm:pt modelId="{BE731133-CF0F-4144-96E4-5108051ED758}" type="sibTrans" cxnId="{95C5001F-1621-4D5B-B783-783B6D7E47A7}">
      <dgm:prSet/>
      <dgm:spPr/>
      <dgm:t>
        <a:bodyPr/>
        <a:lstStyle/>
        <a:p>
          <a:endParaRPr lang="zh-CN" altLang="en-US"/>
        </a:p>
      </dgm:t>
    </dgm:pt>
    <dgm:pt modelId="{95A4F353-E62A-4FC0-B314-4972561D832A}">
      <dgm:prSet phldrT="[文本]"/>
      <dgm:spPr/>
      <dgm:t>
        <a:bodyPr/>
        <a:lstStyle/>
        <a:p>
          <a:r>
            <a:rPr lang="zh-CN" altLang="en-US" dirty="0"/>
            <a:t>人员可信</a:t>
          </a:r>
        </a:p>
      </dgm:t>
    </dgm:pt>
    <dgm:pt modelId="{C20B5689-2A5C-4BE3-8D3A-9E376BCF78B8}" type="parTrans" cxnId="{73B37FC2-17F9-42C8-BDB6-D303013420A8}">
      <dgm:prSet/>
      <dgm:spPr/>
      <dgm:t>
        <a:bodyPr/>
        <a:lstStyle/>
        <a:p>
          <a:endParaRPr lang="zh-CN" altLang="en-US"/>
        </a:p>
      </dgm:t>
    </dgm:pt>
    <dgm:pt modelId="{4439929B-0D63-4A85-BDBE-F41DC8A42108}" type="sibTrans" cxnId="{73B37FC2-17F9-42C8-BDB6-D303013420A8}">
      <dgm:prSet/>
      <dgm:spPr/>
      <dgm:t>
        <a:bodyPr/>
        <a:lstStyle/>
        <a:p>
          <a:endParaRPr lang="zh-CN" altLang="en-US"/>
        </a:p>
      </dgm:t>
    </dgm:pt>
    <dgm:pt modelId="{4DE78661-9AB5-430C-8F4F-59EC3CDC117E}">
      <dgm:prSet phldrT="[文本]"/>
      <dgm:spPr/>
      <dgm:t>
        <a:bodyPr/>
        <a:lstStyle/>
        <a:p>
          <a:r>
            <a:rPr lang="zh-CN" altLang="en-US" dirty="0"/>
            <a:t>链路可信</a:t>
          </a:r>
        </a:p>
      </dgm:t>
    </dgm:pt>
    <dgm:pt modelId="{E238CABF-09A7-4CEC-BF9D-04A595852BAC}" type="parTrans" cxnId="{9570ADD7-525E-4CD5-BBDE-F239EC3197F0}">
      <dgm:prSet/>
      <dgm:spPr/>
      <dgm:t>
        <a:bodyPr/>
        <a:lstStyle/>
        <a:p>
          <a:endParaRPr lang="zh-CN" altLang="en-US"/>
        </a:p>
      </dgm:t>
    </dgm:pt>
    <dgm:pt modelId="{29C8700A-30D1-4ACD-ADD5-6DFF097197AD}" type="sibTrans" cxnId="{9570ADD7-525E-4CD5-BBDE-F239EC3197F0}">
      <dgm:prSet/>
      <dgm:spPr/>
      <dgm:t>
        <a:bodyPr/>
        <a:lstStyle/>
        <a:p>
          <a:endParaRPr lang="zh-CN" altLang="en-US"/>
        </a:p>
      </dgm:t>
    </dgm:pt>
    <dgm:pt modelId="{39631E91-4CD8-4D42-B7EF-6B3B37E9AD9D}" type="pres">
      <dgm:prSet presAssocID="{21B184B0-00EF-4D56-A79E-A43F7812B449}" presName="composite" presStyleCnt="0">
        <dgm:presLayoutVars>
          <dgm:chMax val="1"/>
          <dgm:dir/>
          <dgm:resizeHandles val="exact"/>
        </dgm:presLayoutVars>
      </dgm:prSet>
      <dgm:spPr/>
    </dgm:pt>
    <dgm:pt modelId="{3AF212BD-E655-4040-B34C-3847C35FB041}" type="pres">
      <dgm:prSet presAssocID="{21B184B0-00EF-4D56-A79E-A43F7812B449}" presName="radial" presStyleCnt="0">
        <dgm:presLayoutVars>
          <dgm:animLvl val="ctr"/>
        </dgm:presLayoutVars>
      </dgm:prSet>
      <dgm:spPr/>
    </dgm:pt>
    <dgm:pt modelId="{F99BF764-5B83-44FD-A1ED-4D83F273B7A1}" type="pres">
      <dgm:prSet presAssocID="{F6BCD405-FF87-4E9D-A7C3-7AD817887E6A}" presName="centerShape" presStyleLbl="vennNode1" presStyleIdx="0" presStyleCnt="5"/>
      <dgm:spPr/>
    </dgm:pt>
    <dgm:pt modelId="{B2A2FA39-89A3-4269-9BBA-DCA0738476A1}" type="pres">
      <dgm:prSet presAssocID="{3F2A2E84-4E45-4B8E-84DB-2DBBF1A944F4}" presName="node" presStyleLbl="vennNode1" presStyleIdx="1" presStyleCnt="5">
        <dgm:presLayoutVars>
          <dgm:bulletEnabled val="1"/>
        </dgm:presLayoutVars>
      </dgm:prSet>
      <dgm:spPr/>
    </dgm:pt>
    <dgm:pt modelId="{5E52C73B-BEF7-4A2C-90B1-CF1A2BA9240D}" type="pres">
      <dgm:prSet presAssocID="{1B9A2886-3248-4437-B68A-8632BD9B82F6}" presName="node" presStyleLbl="vennNode1" presStyleIdx="2" presStyleCnt="5">
        <dgm:presLayoutVars>
          <dgm:bulletEnabled val="1"/>
        </dgm:presLayoutVars>
      </dgm:prSet>
      <dgm:spPr/>
    </dgm:pt>
    <dgm:pt modelId="{228ADB25-43B4-45E5-88B6-9147B83FDB90}" type="pres">
      <dgm:prSet presAssocID="{95A4F353-E62A-4FC0-B314-4972561D832A}" presName="node" presStyleLbl="vennNode1" presStyleIdx="3" presStyleCnt="5">
        <dgm:presLayoutVars>
          <dgm:bulletEnabled val="1"/>
        </dgm:presLayoutVars>
      </dgm:prSet>
      <dgm:spPr/>
    </dgm:pt>
    <dgm:pt modelId="{FC4477AD-9820-4C0D-8C7D-79E6002877DC}" type="pres">
      <dgm:prSet presAssocID="{4DE78661-9AB5-430C-8F4F-59EC3CDC117E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A0091C02-6237-4349-8CF0-7FE3FD217303}" type="presOf" srcId="{F6BCD405-FF87-4E9D-A7C3-7AD817887E6A}" destId="{F99BF764-5B83-44FD-A1ED-4D83F273B7A1}" srcOrd="0" destOrd="0" presId="urn:microsoft.com/office/officeart/2005/8/layout/radial3"/>
    <dgm:cxn modelId="{95C5001F-1621-4D5B-B783-783B6D7E47A7}" srcId="{F6BCD405-FF87-4E9D-A7C3-7AD817887E6A}" destId="{1B9A2886-3248-4437-B68A-8632BD9B82F6}" srcOrd="1" destOrd="0" parTransId="{7F48A51F-9F8E-4452-B89F-EAFFACD96523}" sibTransId="{BE731133-CF0F-4144-96E4-5108051ED758}"/>
    <dgm:cxn modelId="{03902F2B-683D-47B8-A86F-2ABC2FEC048C}" srcId="{F6BCD405-FF87-4E9D-A7C3-7AD817887E6A}" destId="{3F2A2E84-4E45-4B8E-84DB-2DBBF1A944F4}" srcOrd="0" destOrd="0" parTransId="{A510E2BF-F4B0-414E-92CE-1073FBC9DD9E}" sibTransId="{F76D188B-9AD9-41EB-8DD4-743C3832326C}"/>
    <dgm:cxn modelId="{DCBE6943-A65B-445B-B60C-FEFA46777709}" type="presOf" srcId="{95A4F353-E62A-4FC0-B314-4972561D832A}" destId="{228ADB25-43B4-45E5-88B6-9147B83FDB90}" srcOrd="0" destOrd="0" presId="urn:microsoft.com/office/officeart/2005/8/layout/radial3"/>
    <dgm:cxn modelId="{000753A8-77B4-48C7-975F-4B400C49262B}" type="presOf" srcId="{4DE78661-9AB5-430C-8F4F-59EC3CDC117E}" destId="{FC4477AD-9820-4C0D-8C7D-79E6002877DC}" srcOrd="0" destOrd="0" presId="urn:microsoft.com/office/officeart/2005/8/layout/radial3"/>
    <dgm:cxn modelId="{4DF28CB2-9AD7-4457-9599-B1814F2FEA67}" srcId="{21B184B0-00EF-4D56-A79E-A43F7812B449}" destId="{F6BCD405-FF87-4E9D-A7C3-7AD817887E6A}" srcOrd="0" destOrd="0" parTransId="{9CB421E8-82E6-4610-891F-A8E35BA1E61F}" sibTransId="{DC745CA5-0089-490D-A187-627D75511186}"/>
    <dgm:cxn modelId="{8BAD9EB2-6030-4D64-8318-4203B3598A63}" type="presOf" srcId="{21B184B0-00EF-4D56-A79E-A43F7812B449}" destId="{39631E91-4CD8-4D42-B7EF-6B3B37E9AD9D}" srcOrd="0" destOrd="0" presId="urn:microsoft.com/office/officeart/2005/8/layout/radial3"/>
    <dgm:cxn modelId="{73B37FC2-17F9-42C8-BDB6-D303013420A8}" srcId="{F6BCD405-FF87-4E9D-A7C3-7AD817887E6A}" destId="{95A4F353-E62A-4FC0-B314-4972561D832A}" srcOrd="2" destOrd="0" parTransId="{C20B5689-2A5C-4BE3-8D3A-9E376BCF78B8}" sibTransId="{4439929B-0D63-4A85-BDBE-F41DC8A42108}"/>
    <dgm:cxn modelId="{D78512D5-0451-48D1-914A-01C8DFFA54C7}" type="presOf" srcId="{3F2A2E84-4E45-4B8E-84DB-2DBBF1A944F4}" destId="{B2A2FA39-89A3-4269-9BBA-DCA0738476A1}" srcOrd="0" destOrd="0" presId="urn:microsoft.com/office/officeart/2005/8/layout/radial3"/>
    <dgm:cxn modelId="{9570ADD7-525E-4CD5-BBDE-F239EC3197F0}" srcId="{F6BCD405-FF87-4E9D-A7C3-7AD817887E6A}" destId="{4DE78661-9AB5-430C-8F4F-59EC3CDC117E}" srcOrd="3" destOrd="0" parTransId="{E238CABF-09A7-4CEC-BF9D-04A595852BAC}" sibTransId="{29C8700A-30D1-4ACD-ADD5-6DFF097197AD}"/>
    <dgm:cxn modelId="{C79E9AE0-3C05-464E-9E73-B2DD11E50D2C}" type="presOf" srcId="{1B9A2886-3248-4437-B68A-8632BD9B82F6}" destId="{5E52C73B-BEF7-4A2C-90B1-CF1A2BA9240D}" srcOrd="0" destOrd="0" presId="urn:microsoft.com/office/officeart/2005/8/layout/radial3"/>
    <dgm:cxn modelId="{B784F16E-E04D-4B5E-BBFC-EB04DFFA6A7D}" type="presParOf" srcId="{39631E91-4CD8-4D42-B7EF-6B3B37E9AD9D}" destId="{3AF212BD-E655-4040-B34C-3847C35FB041}" srcOrd="0" destOrd="0" presId="urn:microsoft.com/office/officeart/2005/8/layout/radial3"/>
    <dgm:cxn modelId="{5AA0E192-C3E9-463D-AC6E-60DD743CD5B4}" type="presParOf" srcId="{3AF212BD-E655-4040-B34C-3847C35FB041}" destId="{F99BF764-5B83-44FD-A1ED-4D83F273B7A1}" srcOrd="0" destOrd="0" presId="urn:microsoft.com/office/officeart/2005/8/layout/radial3"/>
    <dgm:cxn modelId="{B88D725D-AC21-4F4E-B1FE-9B9FAF06D4A5}" type="presParOf" srcId="{3AF212BD-E655-4040-B34C-3847C35FB041}" destId="{B2A2FA39-89A3-4269-9BBA-DCA0738476A1}" srcOrd="1" destOrd="0" presId="urn:microsoft.com/office/officeart/2005/8/layout/radial3"/>
    <dgm:cxn modelId="{49615963-8AA2-4CD8-907B-33E1DBB85954}" type="presParOf" srcId="{3AF212BD-E655-4040-B34C-3847C35FB041}" destId="{5E52C73B-BEF7-4A2C-90B1-CF1A2BA9240D}" srcOrd="2" destOrd="0" presId="urn:microsoft.com/office/officeart/2005/8/layout/radial3"/>
    <dgm:cxn modelId="{5344F0D5-65F8-4078-BE91-354DFB4D5F59}" type="presParOf" srcId="{3AF212BD-E655-4040-B34C-3847C35FB041}" destId="{228ADB25-43B4-45E5-88B6-9147B83FDB90}" srcOrd="3" destOrd="0" presId="urn:microsoft.com/office/officeart/2005/8/layout/radial3"/>
    <dgm:cxn modelId="{1C42A0DD-0D5D-4AED-86C8-AEE5DA4726E7}" type="presParOf" srcId="{3AF212BD-E655-4040-B34C-3847C35FB041}" destId="{FC4477AD-9820-4C0D-8C7D-79E6002877D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E0E0D-B11F-4505-BD33-DAC420C48736}">
      <dsp:nvSpPr>
        <dsp:cNvPr id="0" name=""/>
        <dsp:cNvSpPr/>
      </dsp:nvSpPr>
      <dsp:spPr>
        <a:xfrm>
          <a:off x="0" y="0"/>
          <a:ext cx="5268904" cy="52689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E265A-F8D6-473C-BC0B-63872FAE94EB}">
      <dsp:nvSpPr>
        <dsp:cNvPr id="0" name=""/>
        <dsp:cNvSpPr/>
      </dsp:nvSpPr>
      <dsp:spPr>
        <a:xfrm>
          <a:off x="2634452" y="0"/>
          <a:ext cx="6613647" cy="52689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多快好省</a:t>
          </a:r>
        </a:p>
      </dsp:txBody>
      <dsp:txXfrm>
        <a:off x="2634452" y="0"/>
        <a:ext cx="3306823" cy="1580674"/>
      </dsp:txXfrm>
    </dsp:sp>
    <dsp:sp modelId="{89746AE8-5045-4BCE-947F-9BF7644C33A8}">
      <dsp:nvSpPr>
        <dsp:cNvPr id="0" name=""/>
        <dsp:cNvSpPr/>
      </dsp:nvSpPr>
      <dsp:spPr>
        <a:xfrm>
          <a:off x="922059" y="1580674"/>
          <a:ext cx="3424784" cy="342478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C602F-B794-42AE-841E-A2741991E394}">
      <dsp:nvSpPr>
        <dsp:cNvPr id="0" name=""/>
        <dsp:cNvSpPr/>
      </dsp:nvSpPr>
      <dsp:spPr>
        <a:xfrm>
          <a:off x="2634452" y="1580674"/>
          <a:ext cx="6613647" cy="34247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可扩展性</a:t>
          </a:r>
        </a:p>
      </dsp:txBody>
      <dsp:txXfrm>
        <a:off x="2634452" y="1580674"/>
        <a:ext cx="3306823" cy="1580669"/>
      </dsp:txXfrm>
    </dsp:sp>
    <dsp:sp modelId="{D9CA48DC-BDB1-4D07-B848-CBE35EFD0A21}">
      <dsp:nvSpPr>
        <dsp:cNvPr id="0" name=""/>
        <dsp:cNvSpPr/>
      </dsp:nvSpPr>
      <dsp:spPr>
        <a:xfrm>
          <a:off x="1844117" y="3161343"/>
          <a:ext cx="1580669" cy="1580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CE5CA-0165-4853-B305-A24F2F84EC4F}">
      <dsp:nvSpPr>
        <dsp:cNvPr id="0" name=""/>
        <dsp:cNvSpPr/>
      </dsp:nvSpPr>
      <dsp:spPr>
        <a:xfrm>
          <a:off x="2634452" y="3161343"/>
          <a:ext cx="6613647" cy="1580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高可用性</a:t>
          </a:r>
        </a:p>
      </dsp:txBody>
      <dsp:txXfrm>
        <a:off x="2634452" y="3161343"/>
        <a:ext cx="3306823" cy="1580669"/>
      </dsp:txXfrm>
    </dsp:sp>
    <dsp:sp modelId="{018B8AC6-E88C-4B04-B1F7-CC2D26A0E83B}">
      <dsp:nvSpPr>
        <dsp:cNvPr id="0" name=""/>
        <dsp:cNvSpPr/>
      </dsp:nvSpPr>
      <dsp:spPr>
        <a:xfrm>
          <a:off x="5941275" y="0"/>
          <a:ext cx="3306823" cy="1580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成本低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运营管理简单高效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降低服务器成本</a:t>
          </a:r>
        </a:p>
      </dsp:txBody>
      <dsp:txXfrm>
        <a:off x="5941275" y="0"/>
        <a:ext cx="3306823" cy="1580674"/>
      </dsp:txXfrm>
    </dsp:sp>
    <dsp:sp modelId="{6AB6B76E-E34D-4169-91C2-FF667D40551C}">
      <dsp:nvSpPr>
        <dsp:cNvPr id="0" name=""/>
        <dsp:cNvSpPr/>
      </dsp:nvSpPr>
      <dsp:spPr>
        <a:xfrm>
          <a:off x="5941275" y="1580674"/>
          <a:ext cx="3306823" cy="15806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容易水平扩展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业务需求响应敏捷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应用之间耦合度低 </a:t>
          </a:r>
        </a:p>
      </dsp:txBody>
      <dsp:txXfrm>
        <a:off x="5941275" y="1580674"/>
        <a:ext cx="3306823" cy="1580669"/>
      </dsp:txXfrm>
    </dsp:sp>
    <dsp:sp modelId="{EF2682E0-A4E4-4B34-8549-4140AE39E19E}">
      <dsp:nvSpPr>
        <dsp:cNvPr id="0" name=""/>
        <dsp:cNvSpPr/>
      </dsp:nvSpPr>
      <dsp:spPr>
        <a:xfrm>
          <a:off x="5941275" y="3161343"/>
          <a:ext cx="3306823" cy="15806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整体系统可用性</a:t>
          </a:r>
          <a:r>
            <a:rPr lang="en-US" altLang="en-US" sz="2100" kern="1200" dirty="0"/>
            <a:t>99.99%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累计故障时间少于</a:t>
          </a:r>
          <a:r>
            <a:rPr lang="en-US" altLang="zh-CN" sz="2100" kern="1200" dirty="0"/>
            <a:t>1</a:t>
          </a:r>
          <a:r>
            <a:rPr lang="zh-CN" altLang="en-US" sz="2100" kern="1200" dirty="0"/>
            <a:t>小时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满足安全性规范要求</a:t>
          </a:r>
        </a:p>
      </dsp:txBody>
      <dsp:txXfrm>
        <a:off x="5941275" y="3161343"/>
        <a:ext cx="3306823" cy="1580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2B0E7-2B5E-4295-A5DC-D2895177E54F}">
      <dsp:nvSpPr>
        <dsp:cNvPr id="0" name=""/>
        <dsp:cNvSpPr/>
      </dsp:nvSpPr>
      <dsp:spPr>
        <a:xfrm>
          <a:off x="2505018" y="1317394"/>
          <a:ext cx="1000186" cy="1000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质量目标</a:t>
          </a:r>
        </a:p>
      </dsp:txBody>
      <dsp:txXfrm>
        <a:off x="2651492" y="1463868"/>
        <a:ext cx="707238" cy="707238"/>
      </dsp:txXfrm>
    </dsp:sp>
    <dsp:sp modelId="{498EDC18-B833-43DE-84D6-90E757F07544}">
      <dsp:nvSpPr>
        <dsp:cNvPr id="0" name=""/>
        <dsp:cNvSpPr/>
      </dsp:nvSpPr>
      <dsp:spPr>
        <a:xfrm rot="16200000">
          <a:off x="2853853" y="1151159"/>
          <a:ext cx="302515" cy="29954"/>
        </a:xfrm>
        <a:custGeom>
          <a:avLst/>
          <a:gdLst/>
          <a:ahLst/>
          <a:cxnLst/>
          <a:rect l="0" t="0" r="0" b="0"/>
          <a:pathLst>
            <a:path>
              <a:moveTo>
                <a:pt x="0" y="14977"/>
              </a:moveTo>
              <a:lnTo>
                <a:pt x="302515" y="1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7548" y="1158573"/>
        <a:ext cx="15125" cy="15125"/>
      </dsp:txXfrm>
    </dsp:sp>
    <dsp:sp modelId="{2C429326-9D82-4050-A6B3-10DD48619E25}">
      <dsp:nvSpPr>
        <dsp:cNvPr id="0" name=""/>
        <dsp:cNvSpPr/>
      </dsp:nvSpPr>
      <dsp:spPr>
        <a:xfrm>
          <a:off x="2505018" y="14692"/>
          <a:ext cx="1000186" cy="1000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运行时质量</a:t>
          </a:r>
        </a:p>
      </dsp:txBody>
      <dsp:txXfrm>
        <a:off x="2651492" y="161166"/>
        <a:ext cx="707238" cy="707238"/>
      </dsp:txXfrm>
    </dsp:sp>
    <dsp:sp modelId="{367CE8B1-AC45-40CC-B594-F83DC031E21B}">
      <dsp:nvSpPr>
        <dsp:cNvPr id="0" name=""/>
        <dsp:cNvSpPr/>
      </dsp:nvSpPr>
      <dsp:spPr>
        <a:xfrm>
          <a:off x="3505204" y="1802510"/>
          <a:ext cx="302515" cy="29954"/>
        </a:xfrm>
        <a:custGeom>
          <a:avLst/>
          <a:gdLst/>
          <a:ahLst/>
          <a:cxnLst/>
          <a:rect l="0" t="0" r="0" b="0"/>
          <a:pathLst>
            <a:path>
              <a:moveTo>
                <a:pt x="0" y="14977"/>
              </a:moveTo>
              <a:lnTo>
                <a:pt x="302515" y="1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48899" y="1809924"/>
        <a:ext cx="15125" cy="15125"/>
      </dsp:txXfrm>
    </dsp:sp>
    <dsp:sp modelId="{084741A4-7C23-4BFE-B471-E2F7DC5731CA}">
      <dsp:nvSpPr>
        <dsp:cNvPr id="0" name=""/>
        <dsp:cNvSpPr/>
      </dsp:nvSpPr>
      <dsp:spPr>
        <a:xfrm>
          <a:off x="3807719" y="1317394"/>
          <a:ext cx="1000186" cy="1000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质量</a:t>
          </a:r>
        </a:p>
      </dsp:txBody>
      <dsp:txXfrm>
        <a:off x="3954193" y="1463868"/>
        <a:ext cx="707238" cy="707238"/>
      </dsp:txXfrm>
    </dsp:sp>
    <dsp:sp modelId="{32FE217B-31FA-4944-9114-BBCE546C4F03}">
      <dsp:nvSpPr>
        <dsp:cNvPr id="0" name=""/>
        <dsp:cNvSpPr/>
      </dsp:nvSpPr>
      <dsp:spPr>
        <a:xfrm rot="5400000">
          <a:off x="2853853" y="2453861"/>
          <a:ext cx="302515" cy="29954"/>
        </a:xfrm>
        <a:custGeom>
          <a:avLst/>
          <a:gdLst/>
          <a:ahLst/>
          <a:cxnLst/>
          <a:rect l="0" t="0" r="0" b="0"/>
          <a:pathLst>
            <a:path>
              <a:moveTo>
                <a:pt x="0" y="14977"/>
              </a:moveTo>
              <a:lnTo>
                <a:pt x="302515" y="1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7548" y="2461275"/>
        <a:ext cx="15125" cy="15125"/>
      </dsp:txXfrm>
    </dsp:sp>
    <dsp:sp modelId="{2793633F-9E6C-4475-937B-6220D82F0568}">
      <dsp:nvSpPr>
        <dsp:cNvPr id="0" name=""/>
        <dsp:cNvSpPr/>
      </dsp:nvSpPr>
      <dsp:spPr>
        <a:xfrm>
          <a:off x="2505018" y="2620095"/>
          <a:ext cx="1000186" cy="1000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系统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质量</a:t>
          </a:r>
        </a:p>
      </dsp:txBody>
      <dsp:txXfrm>
        <a:off x="2651492" y="2766569"/>
        <a:ext cx="707238" cy="707238"/>
      </dsp:txXfrm>
    </dsp:sp>
    <dsp:sp modelId="{62074483-7A7D-48B3-A3AD-45BDF76F1502}">
      <dsp:nvSpPr>
        <dsp:cNvPr id="0" name=""/>
        <dsp:cNvSpPr/>
      </dsp:nvSpPr>
      <dsp:spPr>
        <a:xfrm rot="10800000">
          <a:off x="2202503" y="1802510"/>
          <a:ext cx="302515" cy="29954"/>
        </a:xfrm>
        <a:custGeom>
          <a:avLst/>
          <a:gdLst/>
          <a:ahLst/>
          <a:cxnLst/>
          <a:rect l="0" t="0" r="0" b="0"/>
          <a:pathLst>
            <a:path>
              <a:moveTo>
                <a:pt x="0" y="14977"/>
              </a:moveTo>
              <a:lnTo>
                <a:pt x="302515" y="1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46197" y="1809924"/>
        <a:ext cx="15125" cy="15125"/>
      </dsp:txXfrm>
    </dsp:sp>
    <dsp:sp modelId="{5E38C7A9-92FA-4CC8-873C-44B6AAB8684D}">
      <dsp:nvSpPr>
        <dsp:cNvPr id="0" name=""/>
        <dsp:cNvSpPr/>
      </dsp:nvSpPr>
      <dsp:spPr>
        <a:xfrm>
          <a:off x="1202316" y="1317394"/>
          <a:ext cx="1000186" cy="1000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设计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质量</a:t>
          </a:r>
        </a:p>
      </dsp:txBody>
      <dsp:txXfrm>
        <a:off x="1348790" y="1463868"/>
        <a:ext cx="707238" cy="707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A36B7-AFD8-47D8-AFBA-CC298C279E19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功能可开关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版本可回退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N+1</a:t>
          </a:r>
          <a:r>
            <a:rPr lang="zh-CN" altLang="en-US" sz="1800" kern="1200" dirty="0"/>
            <a:t>原则</a:t>
          </a:r>
        </a:p>
      </dsp:txBody>
      <dsp:txXfrm>
        <a:off x="2871893" y="636693"/>
        <a:ext cx="2384213" cy="1463040"/>
      </dsp:txXfrm>
    </dsp:sp>
    <dsp:sp modelId="{4F350E09-2906-4C7E-B526-53C8CE2B8745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采用同质化硬件</a:t>
          </a:r>
        </a:p>
      </dsp:txBody>
      <dsp:txXfrm>
        <a:off x="4605866" y="2939626"/>
        <a:ext cx="1950720" cy="1788160"/>
      </dsp:txXfrm>
    </dsp:sp>
    <dsp:sp modelId="{CEA48E59-4062-46FD-B834-6CDB73E7E8DB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单一责任原则</a:t>
          </a:r>
        </a:p>
      </dsp:txBody>
      <dsp:txXfrm>
        <a:off x="1571413" y="2939626"/>
        <a:ext cx="1950720" cy="178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1A03A-8423-4603-81D7-BA94216546EA}">
      <dsp:nvSpPr>
        <dsp:cNvPr id="0" name=""/>
        <dsp:cNvSpPr/>
      </dsp:nvSpPr>
      <dsp:spPr>
        <a:xfrm>
          <a:off x="4282" y="335377"/>
          <a:ext cx="257533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业务平台化</a:t>
          </a:r>
        </a:p>
      </dsp:txBody>
      <dsp:txXfrm>
        <a:off x="4282" y="335377"/>
        <a:ext cx="2575334" cy="518400"/>
      </dsp:txXfrm>
    </dsp:sp>
    <dsp:sp modelId="{BAB20B21-6B37-4A2F-92E2-7E365D128E1E}">
      <dsp:nvSpPr>
        <dsp:cNvPr id="0" name=""/>
        <dsp:cNvSpPr/>
      </dsp:nvSpPr>
      <dsp:spPr>
        <a:xfrm>
          <a:off x="4282" y="853777"/>
          <a:ext cx="2575334" cy="3784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业务平台要相互独立</a:t>
          </a:r>
          <a:r>
            <a:rPr lang="zh-CN" altLang="en-US" sz="2000" kern="1200" dirty="0"/>
            <a:t>。如：用户平台、消息通知平台、数据交换平台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基础业务下沉</a:t>
          </a:r>
          <a:r>
            <a:rPr lang="zh-CN" altLang="en-US" sz="2000" kern="1200" dirty="0"/>
            <a:t>，可复用，如用户中心、岗位、机构、地图库、</a:t>
          </a:r>
        </a:p>
      </dsp:txBody>
      <dsp:txXfrm>
        <a:off x="4282" y="853777"/>
        <a:ext cx="2575334" cy="3784497"/>
      </dsp:txXfrm>
    </dsp:sp>
    <dsp:sp modelId="{095FAAC7-05B4-457A-9010-F9134F106945}">
      <dsp:nvSpPr>
        <dsp:cNvPr id="0" name=""/>
        <dsp:cNvSpPr/>
      </dsp:nvSpPr>
      <dsp:spPr>
        <a:xfrm>
          <a:off x="2940164" y="335377"/>
          <a:ext cx="257533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核心业务分离</a:t>
          </a:r>
        </a:p>
      </dsp:txBody>
      <dsp:txXfrm>
        <a:off x="2940164" y="335377"/>
        <a:ext cx="2575334" cy="518400"/>
      </dsp:txXfrm>
    </dsp:sp>
    <dsp:sp modelId="{9BEEB26A-942A-41F2-87B8-CC5137072279}">
      <dsp:nvSpPr>
        <dsp:cNvPr id="0" name=""/>
        <dsp:cNvSpPr/>
      </dsp:nvSpPr>
      <dsp:spPr>
        <a:xfrm>
          <a:off x="2940164" y="853777"/>
          <a:ext cx="2575334" cy="3784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核心业务与非核心业务分离</a:t>
          </a:r>
          <a:r>
            <a:rPr lang="zh-CN" altLang="en-US" sz="2000" kern="1200" dirty="0"/>
            <a:t>， 核心业务精简（利于稳定），非核 心业务多样化。如，案件信息服务、 通用审批流程服务 </a:t>
          </a:r>
        </a:p>
      </dsp:txBody>
      <dsp:txXfrm>
        <a:off x="2940164" y="853777"/>
        <a:ext cx="2575334" cy="3784497"/>
      </dsp:txXfrm>
    </dsp:sp>
    <dsp:sp modelId="{D353FDA5-4567-472A-93F0-22C10854406A}">
      <dsp:nvSpPr>
        <dsp:cNvPr id="0" name=""/>
        <dsp:cNvSpPr/>
      </dsp:nvSpPr>
      <dsp:spPr>
        <a:xfrm>
          <a:off x="5876045" y="335377"/>
          <a:ext cx="257533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隔离不同类型的业务</a:t>
          </a:r>
        </a:p>
      </dsp:txBody>
      <dsp:txXfrm>
        <a:off x="5876045" y="335377"/>
        <a:ext cx="2575334" cy="518400"/>
      </dsp:txXfrm>
    </dsp:sp>
    <dsp:sp modelId="{391E6F66-9177-4DDE-832D-04839F0747EA}">
      <dsp:nvSpPr>
        <dsp:cNvPr id="0" name=""/>
        <dsp:cNvSpPr/>
      </dsp:nvSpPr>
      <dsp:spPr>
        <a:xfrm>
          <a:off x="5876045" y="853777"/>
          <a:ext cx="2575334" cy="3784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 现场办离类业务是警民之间的日常服务，需要优先保证高可用性， 让群众能快速办事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档案管理类业务对可用性没有太高要求，可以优先保证一致性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预警处置类业务对实时性要求很高，应该 跟普通业务隔离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5876045" y="853777"/>
        <a:ext cx="2575334" cy="3784497"/>
      </dsp:txXfrm>
    </dsp:sp>
    <dsp:sp modelId="{C609175B-5FE7-45CB-9D66-6B15F190D52E}">
      <dsp:nvSpPr>
        <dsp:cNvPr id="0" name=""/>
        <dsp:cNvSpPr/>
      </dsp:nvSpPr>
      <dsp:spPr>
        <a:xfrm>
          <a:off x="8811926" y="335377"/>
          <a:ext cx="257533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 区分主辅流程</a:t>
          </a:r>
        </a:p>
      </dsp:txBody>
      <dsp:txXfrm>
        <a:off x="8811926" y="335377"/>
        <a:ext cx="2575334" cy="518400"/>
      </dsp:txXfrm>
    </dsp:sp>
    <dsp:sp modelId="{19D2D542-F4D9-4B2D-8010-9486860CCD02}">
      <dsp:nvSpPr>
        <dsp:cNvPr id="0" name=""/>
        <dsp:cNvSpPr/>
      </dsp:nvSpPr>
      <dsp:spPr>
        <a:xfrm>
          <a:off x="8811926" y="853777"/>
          <a:ext cx="2575334" cy="3784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分清哪些是警务的主流程。运行时， 优先保证主流程的顺利完成，辅流程可以采用后台异步的方式。避免 辅流程的失败导致主流程的回滚。</a:t>
          </a:r>
        </a:p>
      </dsp:txBody>
      <dsp:txXfrm>
        <a:off x="8811926" y="853777"/>
        <a:ext cx="2575334" cy="3784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FA60-DDBE-45CB-A464-7B1237AB29C2}">
      <dsp:nvSpPr>
        <dsp:cNvPr id="0" name=""/>
        <dsp:cNvSpPr/>
      </dsp:nvSpPr>
      <dsp:spPr>
        <a:xfrm rot="16200000">
          <a:off x="-1884936" y="2760586"/>
          <a:ext cx="4226560" cy="32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82516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稳定性原则</a:t>
          </a:r>
        </a:p>
      </dsp:txBody>
      <dsp:txXfrm>
        <a:off x="-1884936" y="2760586"/>
        <a:ext cx="4226560" cy="320332"/>
      </dsp:txXfrm>
    </dsp:sp>
    <dsp:sp modelId="{EB357736-1FBE-4A2E-BEAF-65966A7D36BD}">
      <dsp:nvSpPr>
        <dsp:cNvPr id="0" name=""/>
        <dsp:cNvSpPr/>
      </dsp:nvSpPr>
      <dsp:spPr>
        <a:xfrm>
          <a:off x="388509" y="807473"/>
          <a:ext cx="159559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825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一切以稳定为中心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架构要尽可能简单、清晰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不能过度设计</a:t>
          </a:r>
        </a:p>
      </dsp:txBody>
      <dsp:txXfrm>
        <a:off x="388509" y="807473"/>
        <a:ext cx="1595597" cy="4226560"/>
      </dsp:txXfrm>
    </dsp:sp>
    <dsp:sp modelId="{E7C798D7-6199-46D8-98CA-3951127D9142}">
      <dsp:nvSpPr>
        <dsp:cNvPr id="0" name=""/>
        <dsp:cNvSpPr/>
      </dsp:nvSpPr>
      <dsp:spPr>
        <a:xfrm>
          <a:off x="68176" y="384633"/>
          <a:ext cx="640665" cy="64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68F33-60BE-4E0E-BD6E-3FEC8EC9A053}">
      <dsp:nvSpPr>
        <dsp:cNvPr id="0" name=""/>
        <dsp:cNvSpPr/>
      </dsp:nvSpPr>
      <dsp:spPr>
        <a:xfrm rot="16200000">
          <a:off x="449173" y="2760586"/>
          <a:ext cx="4226560" cy="32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82516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解耦或拆分 </a:t>
          </a:r>
        </a:p>
      </dsp:txBody>
      <dsp:txXfrm>
        <a:off x="449173" y="2760586"/>
        <a:ext cx="4226560" cy="320332"/>
      </dsp:txXfrm>
    </dsp:sp>
    <dsp:sp modelId="{234D15CB-9DFC-46AE-9A98-9E572B241D3A}">
      <dsp:nvSpPr>
        <dsp:cNvPr id="0" name=""/>
        <dsp:cNvSpPr/>
      </dsp:nvSpPr>
      <dsp:spPr>
        <a:xfrm>
          <a:off x="2722620" y="807473"/>
          <a:ext cx="159559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825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稳定部分与易变部分分离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核心业务与非核心业务分离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业务主流程与辅流程分离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应用与数据分离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服务与实现细节分离 </a:t>
          </a:r>
        </a:p>
      </dsp:txBody>
      <dsp:txXfrm>
        <a:off x="2722620" y="807473"/>
        <a:ext cx="1595597" cy="4226560"/>
      </dsp:txXfrm>
    </dsp:sp>
    <dsp:sp modelId="{509F28AA-D59A-47FD-A53B-BB2EC193FF4E}">
      <dsp:nvSpPr>
        <dsp:cNvPr id="0" name=""/>
        <dsp:cNvSpPr/>
      </dsp:nvSpPr>
      <dsp:spPr>
        <a:xfrm>
          <a:off x="2402287" y="384633"/>
          <a:ext cx="640665" cy="640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3A5E-53DE-46D7-B90D-F86DAC7B4E73}">
      <dsp:nvSpPr>
        <dsp:cNvPr id="0" name=""/>
        <dsp:cNvSpPr/>
      </dsp:nvSpPr>
      <dsp:spPr>
        <a:xfrm rot="16200000">
          <a:off x="2783283" y="2760586"/>
          <a:ext cx="4226560" cy="32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82516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抽象化 </a:t>
          </a:r>
        </a:p>
      </dsp:txBody>
      <dsp:txXfrm>
        <a:off x="2783283" y="2760586"/>
        <a:ext cx="4226560" cy="320332"/>
      </dsp:txXfrm>
    </dsp:sp>
    <dsp:sp modelId="{DFF3381D-DA3A-4AA7-99C7-3C55F3218283}">
      <dsp:nvSpPr>
        <dsp:cNvPr id="0" name=""/>
        <dsp:cNvSpPr/>
      </dsp:nvSpPr>
      <dsp:spPr>
        <a:xfrm>
          <a:off x="5056730" y="807473"/>
          <a:ext cx="159559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825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 应用抽象化：应用只依赖服务抽象， 不依赖服务实现细节、位置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 数据库抽象化：应用只依赖逻辑数据 库，不需要关心物理库的位置和分片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 服务器抽象化：应用虚拟化部署，不 需要关心实体机配置，动态调配资源 </a:t>
          </a:r>
        </a:p>
      </dsp:txBody>
      <dsp:txXfrm>
        <a:off x="5056730" y="807473"/>
        <a:ext cx="1595597" cy="4226560"/>
      </dsp:txXfrm>
    </dsp:sp>
    <dsp:sp modelId="{0590302C-5A8C-48DD-92DA-312E0F9FF551}">
      <dsp:nvSpPr>
        <dsp:cNvPr id="0" name=""/>
        <dsp:cNvSpPr/>
      </dsp:nvSpPr>
      <dsp:spPr>
        <a:xfrm>
          <a:off x="4736397" y="384633"/>
          <a:ext cx="640665" cy="64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54DD6-9BF7-4104-8E53-D449ABA8115C}">
      <dsp:nvSpPr>
        <dsp:cNvPr id="0" name=""/>
        <dsp:cNvSpPr/>
      </dsp:nvSpPr>
      <dsp:spPr>
        <a:xfrm rot="16200000">
          <a:off x="5117393" y="2760586"/>
          <a:ext cx="4226560" cy="32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82516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松耦合</a:t>
          </a:r>
        </a:p>
      </dsp:txBody>
      <dsp:txXfrm>
        <a:off x="5117393" y="2760586"/>
        <a:ext cx="4226560" cy="320332"/>
      </dsp:txXfrm>
    </dsp:sp>
    <dsp:sp modelId="{47AAAE03-D0EF-4D2F-89C9-3ACCBC55E4D1}">
      <dsp:nvSpPr>
        <dsp:cNvPr id="0" name=""/>
        <dsp:cNvSpPr/>
      </dsp:nvSpPr>
      <dsp:spPr>
        <a:xfrm>
          <a:off x="7390840" y="807473"/>
          <a:ext cx="159559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825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跨域调用异步化：不同业务域之间 尽量异步解耦。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非核心业务尽量异步化：核心、非 核心业务之间，尽量异步解耦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必须同步调用时，需要设置超时时 间和任务队列长度  </a:t>
          </a:r>
        </a:p>
      </dsp:txBody>
      <dsp:txXfrm>
        <a:off x="7390840" y="807473"/>
        <a:ext cx="1595597" cy="4226560"/>
      </dsp:txXfrm>
    </dsp:sp>
    <dsp:sp modelId="{DDA1607F-2333-4832-8227-762E77E2C4C6}">
      <dsp:nvSpPr>
        <dsp:cNvPr id="0" name=""/>
        <dsp:cNvSpPr/>
      </dsp:nvSpPr>
      <dsp:spPr>
        <a:xfrm>
          <a:off x="7070507" y="384633"/>
          <a:ext cx="640665" cy="640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3FA36-753C-4A4F-8541-A593A7DA56B3}">
      <dsp:nvSpPr>
        <dsp:cNvPr id="0" name=""/>
        <dsp:cNvSpPr/>
      </dsp:nvSpPr>
      <dsp:spPr>
        <a:xfrm rot="16200000">
          <a:off x="7451503" y="2760586"/>
          <a:ext cx="4226560" cy="32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282516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容错设计</a:t>
          </a:r>
        </a:p>
      </dsp:txBody>
      <dsp:txXfrm>
        <a:off x="7451503" y="2760586"/>
        <a:ext cx="4226560" cy="320332"/>
      </dsp:txXfrm>
    </dsp:sp>
    <dsp:sp modelId="{9F98943A-C444-4D3B-B1EC-DD69D32C363C}">
      <dsp:nvSpPr>
        <dsp:cNvPr id="0" name=""/>
        <dsp:cNvSpPr/>
      </dsp:nvSpPr>
      <dsp:spPr>
        <a:xfrm>
          <a:off x="9724950" y="807473"/>
          <a:ext cx="159559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825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500" kern="1200" dirty="0"/>
            <a:t>服务自治：服务能彼此独立修改、 部署、发布和管理。避免引发连 锁反应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500" kern="1200" dirty="0"/>
            <a:t>集群容错：应用系统集群，避免 单点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500" kern="1200" dirty="0"/>
            <a:t>多机房容灾：多机房部署，多活 </a:t>
          </a:r>
          <a:r>
            <a:rPr lang="en-US" altLang="zh-CN" sz="1500" kern="1200" dirty="0"/>
            <a:t> </a:t>
          </a:r>
          <a:r>
            <a:rPr lang="zh-CN" altLang="en-US" sz="1500" kern="1200" dirty="0"/>
            <a:t> </a:t>
          </a:r>
        </a:p>
      </dsp:txBody>
      <dsp:txXfrm>
        <a:off x="9724950" y="807473"/>
        <a:ext cx="1595597" cy="4226560"/>
      </dsp:txXfrm>
    </dsp:sp>
    <dsp:sp modelId="{63809B0B-77F1-4201-B489-42A88597AF05}">
      <dsp:nvSpPr>
        <dsp:cNvPr id="0" name=""/>
        <dsp:cNvSpPr/>
      </dsp:nvSpPr>
      <dsp:spPr>
        <a:xfrm>
          <a:off x="9404617" y="384633"/>
          <a:ext cx="640665" cy="64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BF764-5B83-44FD-A1ED-4D83F273B7A1}">
      <dsp:nvSpPr>
        <dsp:cNvPr id="0" name=""/>
        <dsp:cNvSpPr/>
      </dsp:nvSpPr>
      <dsp:spPr>
        <a:xfrm>
          <a:off x="2777258" y="1146219"/>
          <a:ext cx="2855493" cy="2855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安全</a:t>
          </a:r>
        </a:p>
      </dsp:txBody>
      <dsp:txXfrm>
        <a:off x="3195435" y="1564396"/>
        <a:ext cx="2019139" cy="2019139"/>
      </dsp:txXfrm>
    </dsp:sp>
    <dsp:sp modelId="{B2A2FA39-89A3-4269-9BBA-DCA0738476A1}">
      <dsp:nvSpPr>
        <dsp:cNvPr id="0" name=""/>
        <dsp:cNvSpPr/>
      </dsp:nvSpPr>
      <dsp:spPr>
        <a:xfrm>
          <a:off x="3491132" y="509"/>
          <a:ext cx="1427746" cy="1427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设备可信</a:t>
          </a:r>
        </a:p>
      </dsp:txBody>
      <dsp:txXfrm>
        <a:off x="3700221" y="209598"/>
        <a:ext cx="1009568" cy="1009568"/>
      </dsp:txXfrm>
    </dsp:sp>
    <dsp:sp modelId="{5E52C73B-BEF7-4A2C-90B1-CF1A2BA9240D}">
      <dsp:nvSpPr>
        <dsp:cNvPr id="0" name=""/>
        <dsp:cNvSpPr/>
      </dsp:nvSpPr>
      <dsp:spPr>
        <a:xfrm>
          <a:off x="5350715" y="1860092"/>
          <a:ext cx="1427746" cy="1427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应用可信</a:t>
          </a:r>
        </a:p>
      </dsp:txBody>
      <dsp:txXfrm>
        <a:off x="5559804" y="2069181"/>
        <a:ext cx="1009568" cy="1009568"/>
      </dsp:txXfrm>
    </dsp:sp>
    <dsp:sp modelId="{228ADB25-43B4-45E5-88B6-9147B83FDB90}">
      <dsp:nvSpPr>
        <dsp:cNvPr id="0" name=""/>
        <dsp:cNvSpPr/>
      </dsp:nvSpPr>
      <dsp:spPr>
        <a:xfrm>
          <a:off x="3491132" y="3719675"/>
          <a:ext cx="1427746" cy="1427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人员可信</a:t>
          </a:r>
        </a:p>
      </dsp:txBody>
      <dsp:txXfrm>
        <a:off x="3700221" y="3928764"/>
        <a:ext cx="1009568" cy="1009568"/>
      </dsp:txXfrm>
    </dsp:sp>
    <dsp:sp modelId="{FC4477AD-9820-4C0D-8C7D-79E6002877DC}">
      <dsp:nvSpPr>
        <dsp:cNvPr id="0" name=""/>
        <dsp:cNvSpPr/>
      </dsp:nvSpPr>
      <dsp:spPr>
        <a:xfrm>
          <a:off x="1631549" y="1860092"/>
          <a:ext cx="1427746" cy="1427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链路可信</a:t>
          </a:r>
        </a:p>
      </dsp:txBody>
      <dsp:txXfrm>
        <a:off x="1840638" y="2069181"/>
        <a:ext cx="1009568" cy="100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47047-6081-43ED-B16E-E1427571BA3D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EB99-C8F9-4EBA-B4E6-4D901028D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7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可支持性是啥的，技术人员支持？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1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DID</a:t>
            </a:r>
            <a:r>
              <a:rPr lang="zh-CN" altLang="en-US" sz="1100" dirty="0"/>
              <a:t>原则是什么的</a:t>
            </a:r>
            <a:endParaRPr lang="en-US" altLang="zh-CN" sz="1100" dirty="0"/>
          </a:p>
          <a:p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Design(D)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倍的容量；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Implement(I)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实施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倍的容量；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）部署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倍的容量</a:t>
            </a:r>
            <a:endParaRPr lang="en-US" altLang="zh-CN" sz="1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5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举例说明业务架构的，分层归纳出基础业务，关键业务流程中所涉及的子平台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3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2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民生警务的运营管理平台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3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安全架构的规则</a:t>
            </a:r>
            <a:endParaRPr lang="en-US" altLang="zh-C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链接可信</a:t>
            </a:r>
            <a:endParaRPr lang="en-US" altLang="zh-C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设备可信</a:t>
            </a:r>
            <a:endParaRPr lang="en-US" altLang="zh-C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应用可信</a:t>
            </a:r>
            <a:endParaRPr lang="en-US" altLang="zh-C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人员可信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0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8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4EB99-C8F9-4EBA-B4E6-4D901028D4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6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620211" y="836518"/>
            <a:ext cx="10573374" cy="179958"/>
          </a:xfrm>
          <a:prstGeom prst="rect">
            <a:avLst/>
          </a:prstGeom>
          <a:solidFill>
            <a:srgbClr val="003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836518"/>
            <a:ext cx="1774957" cy="179958"/>
          </a:xfrm>
          <a:prstGeom prst="rect">
            <a:avLst/>
          </a:prstGeom>
          <a:solidFill>
            <a:srgbClr val="C01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1209233" y="6236662"/>
            <a:ext cx="984352" cy="431939"/>
            <a:chOff x="10634092" y="6090541"/>
            <a:chExt cx="1128537" cy="432039"/>
          </a:xfrm>
          <a:solidFill>
            <a:srgbClr val="C7C7C7"/>
          </a:solidFill>
        </p:grpSpPr>
        <p:sp>
          <p:nvSpPr>
            <p:cNvPr id="21" name="Rectangle 3"/>
            <p:cNvSpPr/>
            <p:nvPr userDrawn="1"/>
          </p:nvSpPr>
          <p:spPr bwMode="auto">
            <a:xfrm>
              <a:off x="10634092" y="6090541"/>
              <a:ext cx="792088" cy="432039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<a:noAutofit/>
            </a:bodyPr>
            <a:lstStyle/>
            <a:p>
              <a:pPr marL="0" marR="0" lvl="0" indent="0" defTabSz="9124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-4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3"/>
            <p:cNvSpPr/>
            <p:nvPr userDrawn="1"/>
          </p:nvSpPr>
          <p:spPr bwMode="auto">
            <a:xfrm>
              <a:off x="10634093" y="6456944"/>
              <a:ext cx="1128536" cy="65636"/>
            </a:xfrm>
            <a:prstGeom prst="roundRect">
              <a:avLst>
                <a:gd name="adj" fmla="val 0"/>
              </a:avLst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<a:noAutofit/>
            </a:bodyPr>
            <a:lstStyle/>
            <a:p>
              <a:pPr marL="0" marR="0" lvl="0" indent="0" defTabSz="9124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-4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15"/>
          <p:cNvSpPr txBox="1"/>
          <p:nvPr userDrawn="1"/>
        </p:nvSpPr>
        <p:spPr>
          <a:xfrm>
            <a:off x="11209234" y="6270400"/>
            <a:ext cx="671434" cy="36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12675" y="231278"/>
            <a:ext cx="1767993" cy="43895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D1AB-46FC-4D85-BE12-841AD9D7621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D51B-9582-4968-9A71-85EB159A0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9476-6E22-4E91-85DB-97AB04296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互联网</a:t>
            </a:r>
            <a:r>
              <a:rPr lang="en-US" altLang="zh-CN" sz="5400" dirty="0"/>
              <a:t>+</a:t>
            </a:r>
            <a:r>
              <a:rPr lang="zh-CN" altLang="en-US" sz="5400" dirty="0"/>
              <a:t>公安政务</a:t>
            </a:r>
            <a:br>
              <a:rPr lang="en-US" altLang="zh-CN" sz="5400" dirty="0"/>
            </a:br>
            <a:r>
              <a:rPr lang="zh-CN" altLang="en-US" sz="5400" dirty="0"/>
              <a:t>架构设计实践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A14A4-B5A0-4C6D-B174-1F4B192D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1064"/>
            <a:ext cx="9144000" cy="1655762"/>
          </a:xfrm>
        </p:spPr>
        <p:txBody>
          <a:bodyPr/>
          <a:lstStyle/>
          <a:p>
            <a:r>
              <a:rPr lang="zh-CN" altLang="en-US" dirty="0"/>
              <a:t>公安行业专题</a:t>
            </a:r>
          </a:p>
        </p:txBody>
      </p:sp>
    </p:spTree>
    <p:extLst>
      <p:ext uri="{BB962C8B-B14F-4D97-AF65-F5344CB8AC3E}">
        <p14:creationId xmlns:p14="http://schemas.microsoft.com/office/powerpoint/2010/main" val="242321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政务平台应用架构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服务设计原则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B852C-BE70-45D6-ACB1-1F630DBA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9" y="1373047"/>
            <a:ext cx="11512725" cy="41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20733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47B9B1-F78A-47F7-9EE3-32581E37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39" y="1238845"/>
            <a:ext cx="8275911" cy="50000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779B38-A975-466A-AA91-79C9DE69BC67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政务平台应用架构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应用依赖规范</a:t>
            </a:r>
          </a:p>
        </p:txBody>
      </p:sp>
    </p:spTree>
    <p:extLst>
      <p:ext uri="{BB962C8B-B14F-4D97-AF65-F5344CB8AC3E}">
        <p14:creationId xmlns:p14="http://schemas.microsoft.com/office/powerpoint/2010/main" val="2292270131"/>
      </p:ext>
    </p:extLst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应用架构分解原则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4A90BE-7B1D-440F-92D6-7C21A7CF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137172"/>
            <a:ext cx="10306051" cy="54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0820"/>
      </p:ext>
    </p:extLst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应用架构实例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6C0C45-7071-4488-9F1A-B56A6C1A22AF}"/>
              </a:ext>
            </a:extLst>
          </p:cNvPr>
          <p:cNvSpPr txBox="1"/>
          <p:nvPr/>
        </p:nvSpPr>
        <p:spPr>
          <a:xfrm>
            <a:off x="358259" y="1263682"/>
            <a:ext cx="2999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举例说明应用架构的设计案例，移动警务</a:t>
            </a:r>
            <a:r>
              <a:rPr lang="en-US" altLang="zh-CN" dirty="0"/>
              <a:t>App</a:t>
            </a:r>
            <a:r>
              <a:rPr lang="zh-CN" altLang="en-US" dirty="0"/>
              <a:t>平台架构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BFE8AAB-8783-43DA-81F6-86FAA26575AF}"/>
              </a:ext>
            </a:extLst>
          </p:cNvPr>
          <p:cNvGrpSpPr/>
          <p:nvPr/>
        </p:nvGrpSpPr>
        <p:grpSpPr>
          <a:xfrm>
            <a:off x="1731323" y="1140415"/>
            <a:ext cx="9110002" cy="5558711"/>
            <a:chOff x="1666856" y="1380931"/>
            <a:chExt cx="9110002" cy="414279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A61B373-4CCD-4896-A192-DB5C67809748}"/>
                </a:ext>
              </a:extLst>
            </p:cNvPr>
            <p:cNvSpPr/>
            <p:nvPr/>
          </p:nvSpPr>
          <p:spPr bwMode="auto">
            <a:xfrm>
              <a:off x="1666856" y="1380931"/>
              <a:ext cx="9110002" cy="4142792"/>
            </a:xfrm>
            <a:prstGeom prst="rect">
              <a:avLst/>
            </a:prstGeom>
            <a:solidFill>
              <a:srgbClr val="21AAAD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166F91F-B6C3-4DEC-BE5C-180516EFCD3A}"/>
                </a:ext>
              </a:extLst>
            </p:cNvPr>
            <p:cNvSpPr/>
            <p:nvPr/>
          </p:nvSpPr>
          <p:spPr bwMode="auto">
            <a:xfrm>
              <a:off x="1814898" y="1465914"/>
              <a:ext cx="8884904" cy="26296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effectLst/>
                  <a:latin typeface="+mn-ea"/>
                </a:rPr>
                <a:t>管理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/>
                <a:latin typeface="+mn-ea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295DC69-D32B-450C-B1E3-09562679A251}"/>
                </a:ext>
              </a:extLst>
            </p:cNvPr>
            <p:cNvSpPr/>
            <p:nvPr/>
          </p:nvSpPr>
          <p:spPr bwMode="auto">
            <a:xfrm>
              <a:off x="1787109" y="4206512"/>
              <a:ext cx="8868449" cy="11950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effectLst/>
                  <a:latin typeface="+mn-ea"/>
                </a:rPr>
                <a:t>监控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B0C073D-1B61-47A6-A7FA-5C997C72ABD8}"/>
                </a:ext>
              </a:extLst>
            </p:cNvPr>
            <p:cNvSpPr/>
            <p:nvPr/>
          </p:nvSpPr>
          <p:spPr bwMode="auto">
            <a:xfrm>
              <a:off x="5427671" y="4515596"/>
              <a:ext cx="5130297" cy="765535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sz="1600" b="1" dirty="0">
                  <a:latin typeface="+mn-ea"/>
                </a:rPr>
                <a:t>服务监控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04E2FE6-4E19-4A7D-8BE4-A82A07C6E63B}"/>
                </a:ext>
              </a:extLst>
            </p:cNvPr>
            <p:cNvSpPr/>
            <p:nvPr/>
          </p:nvSpPr>
          <p:spPr bwMode="auto">
            <a:xfrm>
              <a:off x="1826640" y="4513078"/>
              <a:ext cx="3423049" cy="768053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+mn-ea"/>
                </a:rPr>
                <a:t>资源监控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A6BC835-3B40-452E-9FC6-F4ADDA465060}"/>
                </a:ext>
              </a:extLst>
            </p:cNvPr>
            <p:cNvSpPr/>
            <p:nvPr/>
          </p:nvSpPr>
          <p:spPr bwMode="auto">
            <a:xfrm>
              <a:off x="1931838" y="2893319"/>
              <a:ext cx="3224805" cy="1132611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7A903FE-D9D6-4F79-AD37-DA970FB2635A}"/>
                </a:ext>
              </a:extLst>
            </p:cNvPr>
            <p:cNvSpPr/>
            <p:nvPr/>
          </p:nvSpPr>
          <p:spPr>
            <a:xfrm>
              <a:off x="2853744" y="3765377"/>
              <a:ext cx="1309420" cy="2523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5A6B2B6-E17C-4B66-AA04-16379CE67310}"/>
                </a:ext>
              </a:extLst>
            </p:cNvPr>
            <p:cNvSpPr/>
            <p:nvPr/>
          </p:nvSpPr>
          <p:spPr bwMode="auto">
            <a:xfrm>
              <a:off x="1904563" y="1694859"/>
              <a:ext cx="3252080" cy="1128842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C7B4E1E-FF76-4879-B66F-84EB715470B3}"/>
                </a:ext>
              </a:extLst>
            </p:cNvPr>
            <p:cNvSpPr/>
            <p:nvPr/>
          </p:nvSpPr>
          <p:spPr>
            <a:xfrm>
              <a:off x="2969484" y="2575078"/>
              <a:ext cx="1062914" cy="2503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业务管理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3E850121-9B6F-4EAF-8A3D-5BF9DFEC7B4F}"/>
                </a:ext>
              </a:extLst>
            </p:cNvPr>
            <p:cNvSpPr/>
            <p:nvPr/>
          </p:nvSpPr>
          <p:spPr>
            <a:xfrm>
              <a:off x="2013077" y="1731340"/>
              <a:ext cx="1482584" cy="210067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业务系统管理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BE450A0-2FB4-48D3-8903-5CB056EB74A2}"/>
                </a:ext>
              </a:extLst>
            </p:cNvPr>
            <p:cNvSpPr/>
            <p:nvPr/>
          </p:nvSpPr>
          <p:spPr>
            <a:xfrm>
              <a:off x="3637495" y="1742875"/>
              <a:ext cx="1417243" cy="238392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服务管理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A03F1AC-A965-4F6E-9BD9-9D34E37B717D}"/>
                </a:ext>
              </a:extLst>
            </p:cNvPr>
            <p:cNvSpPr/>
            <p:nvPr/>
          </p:nvSpPr>
          <p:spPr>
            <a:xfrm>
              <a:off x="2013077" y="1989366"/>
              <a:ext cx="1459622" cy="253946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服务与资源关联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71B278B-1999-4286-AC24-9F5936E584B6}"/>
                </a:ext>
              </a:extLst>
            </p:cNvPr>
            <p:cNvSpPr/>
            <p:nvPr/>
          </p:nvSpPr>
          <p:spPr>
            <a:xfrm>
              <a:off x="3650903" y="2028933"/>
              <a:ext cx="1403835" cy="204849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一键扩容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7E4E96E-107B-447E-AED8-741F0280373B}"/>
                </a:ext>
              </a:extLst>
            </p:cNvPr>
            <p:cNvSpPr/>
            <p:nvPr/>
          </p:nvSpPr>
          <p:spPr bwMode="auto">
            <a:xfrm>
              <a:off x="5236744" y="2515066"/>
              <a:ext cx="3149615" cy="867344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FFFE303-C5C9-48D1-B6C1-EDD957D7006B}"/>
                </a:ext>
              </a:extLst>
            </p:cNvPr>
            <p:cNvSpPr/>
            <p:nvPr/>
          </p:nvSpPr>
          <p:spPr>
            <a:xfrm>
              <a:off x="6504534" y="3199738"/>
              <a:ext cx="1084794" cy="1835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告警管理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6EE7A1E-875A-4D32-8EC6-54D14E6750A4}"/>
                </a:ext>
              </a:extLst>
            </p:cNvPr>
            <p:cNvSpPr/>
            <p:nvPr/>
          </p:nvSpPr>
          <p:spPr bwMode="auto">
            <a:xfrm>
              <a:off x="8478857" y="2965481"/>
              <a:ext cx="2108810" cy="1086488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CFBE40F-9F57-4D52-B8A2-93266A32177B}"/>
                </a:ext>
              </a:extLst>
            </p:cNvPr>
            <p:cNvSpPr/>
            <p:nvPr/>
          </p:nvSpPr>
          <p:spPr>
            <a:xfrm>
              <a:off x="8962295" y="3822798"/>
              <a:ext cx="1070244" cy="1835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4844D97-5334-4DA3-91C5-D27F21456EE1}"/>
                </a:ext>
              </a:extLst>
            </p:cNvPr>
            <p:cNvSpPr/>
            <p:nvPr/>
          </p:nvSpPr>
          <p:spPr>
            <a:xfrm>
              <a:off x="1931838" y="4591706"/>
              <a:ext cx="1449880" cy="175281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链路监控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4452839-54A2-4A4C-BC13-FFF2CECDB02A}"/>
                </a:ext>
              </a:extLst>
            </p:cNvPr>
            <p:cNvSpPr/>
            <p:nvPr/>
          </p:nvSpPr>
          <p:spPr>
            <a:xfrm>
              <a:off x="3495661" y="4600827"/>
              <a:ext cx="1653496" cy="201456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服务器资源监控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0833019-36F7-4EF2-9771-745A9CF4999D}"/>
                </a:ext>
              </a:extLst>
            </p:cNvPr>
            <p:cNvSpPr/>
            <p:nvPr/>
          </p:nvSpPr>
          <p:spPr>
            <a:xfrm>
              <a:off x="5537178" y="4684435"/>
              <a:ext cx="1449880" cy="275570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服务健康度检查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0FC44D7-5E1E-4E34-9CE2-55402730E65D}"/>
                </a:ext>
              </a:extLst>
            </p:cNvPr>
            <p:cNvSpPr/>
            <p:nvPr/>
          </p:nvSpPr>
          <p:spPr>
            <a:xfrm>
              <a:off x="7267879" y="4684435"/>
              <a:ext cx="1449880" cy="275571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服务事件监控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1C7C939C-2469-4210-BFE8-FE34CDBBC9CA}"/>
                </a:ext>
              </a:extLst>
            </p:cNvPr>
            <p:cNvSpPr/>
            <p:nvPr/>
          </p:nvSpPr>
          <p:spPr>
            <a:xfrm>
              <a:off x="9048578" y="4684435"/>
              <a:ext cx="1449880" cy="266031"/>
            </a:xfrm>
            <a:prstGeom prst="rect">
              <a:avLst/>
            </a:prstGeom>
            <a:solidFill>
              <a:srgbClr val="21AAAD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服务日志采集</a:t>
              </a: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080EB796-45A0-4BA8-979F-092F244B3A38}"/>
              </a:ext>
            </a:extLst>
          </p:cNvPr>
          <p:cNvSpPr/>
          <p:nvPr/>
        </p:nvSpPr>
        <p:spPr>
          <a:xfrm>
            <a:off x="2090342" y="2317619"/>
            <a:ext cx="1469786" cy="328228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服务故障定位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CBFEA1C-019D-4A83-93A6-C2F74FE2F3BA}"/>
              </a:ext>
            </a:extLst>
          </p:cNvPr>
          <p:cNvSpPr/>
          <p:nvPr/>
        </p:nvSpPr>
        <p:spPr>
          <a:xfrm>
            <a:off x="3701962" y="2312522"/>
            <a:ext cx="1417243" cy="333325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服务升级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D606234-08C7-4A89-BF76-A02627062677}"/>
              </a:ext>
            </a:extLst>
          </p:cNvPr>
          <p:cNvSpPr/>
          <p:nvPr/>
        </p:nvSpPr>
        <p:spPr>
          <a:xfrm>
            <a:off x="5321135" y="2708636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告警模板管理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8E83965-3CCD-4E2A-BB38-842F60F6AD30}"/>
              </a:ext>
            </a:extLst>
          </p:cNvPr>
          <p:cNvSpPr/>
          <p:nvPr/>
        </p:nvSpPr>
        <p:spPr>
          <a:xfrm>
            <a:off x="5327934" y="3129738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告警方式管理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D2C9484-6FB0-467A-9585-C64410B6F72E}"/>
              </a:ext>
            </a:extLst>
          </p:cNvPr>
          <p:cNvSpPr/>
          <p:nvPr/>
        </p:nvSpPr>
        <p:spPr>
          <a:xfrm>
            <a:off x="6959072" y="2721894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资源告警设置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F21E464-39D5-48CD-95EE-1FF04587CE64}"/>
              </a:ext>
            </a:extLst>
          </p:cNvPr>
          <p:cNvSpPr/>
          <p:nvPr/>
        </p:nvSpPr>
        <p:spPr>
          <a:xfrm>
            <a:off x="6945402" y="3127265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服务告警设置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1C2F163-1E66-481A-BA61-2CBCDD34DA32}"/>
              </a:ext>
            </a:extLst>
          </p:cNvPr>
          <p:cNvSpPr/>
          <p:nvPr/>
        </p:nvSpPr>
        <p:spPr bwMode="auto">
          <a:xfrm>
            <a:off x="5291387" y="3856451"/>
            <a:ext cx="3159440" cy="761969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8B214F8-9817-497B-8DFE-2952F1BCCE3A}"/>
              </a:ext>
            </a:extLst>
          </p:cNvPr>
          <p:cNvSpPr/>
          <p:nvPr/>
        </p:nvSpPr>
        <p:spPr>
          <a:xfrm>
            <a:off x="5601645" y="4263574"/>
            <a:ext cx="10847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应急管理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C8A7170-A078-4020-8528-204F033B2CFB}"/>
              </a:ext>
            </a:extLst>
          </p:cNvPr>
          <p:cNvSpPr/>
          <p:nvPr/>
        </p:nvSpPr>
        <p:spPr>
          <a:xfrm>
            <a:off x="6911140" y="4285506"/>
            <a:ext cx="1318991" cy="221830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应急预案制定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AEFB92-3EB4-48F5-8B42-50A2BC268AFB}"/>
              </a:ext>
            </a:extLst>
          </p:cNvPr>
          <p:cNvSpPr/>
          <p:nvPr/>
        </p:nvSpPr>
        <p:spPr>
          <a:xfrm>
            <a:off x="7420486" y="3924935"/>
            <a:ext cx="954099" cy="267157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预案评审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A17745-1477-4C76-B30A-EC2C6B147300}"/>
              </a:ext>
            </a:extLst>
          </p:cNvPr>
          <p:cNvSpPr/>
          <p:nvPr/>
        </p:nvSpPr>
        <p:spPr>
          <a:xfrm>
            <a:off x="5372803" y="3928601"/>
            <a:ext cx="1019841" cy="274698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预案发布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E502810-0A7E-4F30-B878-9688EB87CEBC}"/>
              </a:ext>
            </a:extLst>
          </p:cNvPr>
          <p:cNvSpPr/>
          <p:nvPr/>
        </p:nvSpPr>
        <p:spPr>
          <a:xfrm>
            <a:off x="6413560" y="3928601"/>
            <a:ext cx="960378" cy="274698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预案评估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7EE0FAF-FA6F-4971-95E4-2CE80E82B75C}"/>
              </a:ext>
            </a:extLst>
          </p:cNvPr>
          <p:cNvSpPr/>
          <p:nvPr/>
        </p:nvSpPr>
        <p:spPr>
          <a:xfrm>
            <a:off x="2095400" y="3940584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链路登记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F9C2796-2D00-4AB7-A31E-835A866A71A5}"/>
              </a:ext>
            </a:extLst>
          </p:cNvPr>
          <p:cNvSpPr/>
          <p:nvPr/>
        </p:nvSpPr>
        <p:spPr>
          <a:xfrm>
            <a:off x="3676218" y="3931048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存储资源登记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7AA7362-07DC-46DC-9493-5C56FB44DDA2}"/>
              </a:ext>
            </a:extLst>
          </p:cNvPr>
          <p:cNvSpPr/>
          <p:nvPr/>
        </p:nvSpPr>
        <p:spPr>
          <a:xfrm>
            <a:off x="2095400" y="3552441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可视化工作台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79EF952-9BD6-4A7E-992B-940889570A21}"/>
              </a:ext>
            </a:extLst>
          </p:cNvPr>
          <p:cNvSpPr/>
          <p:nvPr/>
        </p:nvSpPr>
        <p:spPr>
          <a:xfrm>
            <a:off x="2082415" y="3170583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服务器登记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A1957D9-ADC0-4168-84E6-F70B12B38383}"/>
              </a:ext>
            </a:extLst>
          </p:cNvPr>
          <p:cNvSpPr/>
          <p:nvPr/>
        </p:nvSpPr>
        <p:spPr>
          <a:xfrm>
            <a:off x="3680962" y="3182410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8C32129-4210-4DB2-8FBA-3D9289CDFBDF}"/>
              </a:ext>
            </a:extLst>
          </p:cNvPr>
          <p:cNvSpPr/>
          <p:nvPr/>
        </p:nvSpPr>
        <p:spPr>
          <a:xfrm>
            <a:off x="3678552" y="3542707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组件管理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6E410B3-89D6-4BE2-A88C-3D1EEB7A2FEA}"/>
              </a:ext>
            </a:extLst>
          </p:cNvPr>
          <p:cNvSpPr/>
          <p:nvPr/>
        </p:nvSpPr>
        <p:spPr bwMode="auto">
          <a:xfrm>
            <a:off x="5291386" y="1490638"/>
            <a:ext cx="3159440" cy="1051229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9E123C8-4904-4F9C-938B-DFD6D2263E86}"/>
              </a:ext>
            </a:extLst>
          </p:cNvPr>
          <p:cNvSpPr/>
          <p:nvPr/>
        </p:nvSpPr>
        <p:spPr>
          <a:xfrm>
            <a:off x="1996305" y="5687379"/>
            <a:ext cx="1449880" cy="270309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组件状态监控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9E1C851-8CE0-4650-9CA2-03CE4B776B26}"/>
              </a:ext>
            </a:extLst>
          </p:cNvPr>
          <p:cNvSpPr/>
          <p:nvPr/>
        </p:nvSpPr>
        <p:spPr>
          <a:xfrm>
            <a:off x="3560129" y="5724071"/>
            <a:ext cx="1651188" cy="280988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存储资源状态监控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16DB4F0-A46B-4106-BB4E-0BC29E90DB30}"/>
              </a:ext>
            </a:extLst>
          </p:cNvPr>
          <p:cNvSpPr/>
          <p:nvPr/>
        </p:nvSpPr>
        <p:spPr>
          <a:xfrm>
            <a:off x="6420774" y="2267845"/>
            <a:ext cx="106653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备份管理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DCEED81-F27B-4C14-B9E9-57EB2413128C}"/>
              </a:ext>
            </a:extLst>
          </p:cNvPr>
          <p:cNvSpPr/>
          <p:nvPr/>
        </p:nvSpPr>
        <p:spPr>
          <a:xfrm>
            <a:off x="5372803" y="1565136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备份策略管理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2F736C9-C6D1-4239-869D-F3DA2D745A97}"/>
              </a:ext>
            </a:extLst>
          </p:cNvPr>
          <p:cNvSpPr/>
          <p:nvPr/>
        </p:nvSpPr>
        <p:spPr>
          <a:xfrm>
            <a:off x="6884717" y="1557065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备份日志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D4A2C7E-CE26-41AA-90AD-972B76AA79A2}"/>
              </a:ext>
            </a:extLst>
          </p:cNvPr>
          <p:cNvSpPr/>
          <p:nvPr/>
        </p:nvSpPr>
        <p:spPr>
          <a:xfrm>
            <a:off x="5364561" y="1908805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恢复策略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E2EFA74-75FD-4DAE-ABB6-C754E0F09CD2}"/>
              </a:ext>
            </a:extLst>
          </p:cNvPr>
          <p:cNvSpPr/>
          <p:nvPr/>
        </p:nvSpPr>
        <p:spPr>
          <a:xfrm>
            <a:off x="6884717" y="1929539"/>
            <a:ext cx="1449880" cy="31374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备份检查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CD822C3-2295-41EF-816E-AF0E6A8A117A}"/>
              </a:ext>
            </a:extLst>
          </p:cNvPr>
          <p:cNvSpPr/>
          <p:nvPr/>
        </p:nvSpPr>
        <p:spPr>
          <a:xfrm>
            <a:off x="8598868" y="3337941"/>
            <a:ext cx="954099" cy="267157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告警统计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C9668F7-79BD-4AE4-9E92-DB33F0F3D746}"/>
              </a:ext>
            </a:extLst>
          </p:cNvPr>
          <p:cNvSpPr/>
          <p:nvPr/>
        </p:nvSpPr>
        <p:spPr>
          <a:xfrm>
            <a:off x="9617967" y="3335120"/>
            <a:ext cx="954099" cy="267157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业务分析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8878E53B-8943-4618-8D0A-BF17E81783F5}"/>
              </a:ext>
            </a:extLst>
          </p:cNvPr>
          <p:cNvSpPr/>
          <p:nvPr/>
        </p:nvSpPr>
        <p:spPr>
          <a:xfrm>
            <a:off x="8599269" y="3675535"/>
            <a:ext cx="954099" cy="267157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资源分析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EA5254-F70E-46DC-83BC-7C1157A1CDE6}"/>
              </a:ext>
            </a:extLst>
          </p:cNvPr>
          <p:cNvSpPr/>
          <p:nvPr/>
        </p:nvSpPr>
        <p:spPr>
          <a:xfrm>
            <a:off x="9626224" y="3679564"/>
            <a:ext cx="954099" cy="267157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工单统计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A115C6E-5A85-4758-BE6A-8966FA52EDD6}"/>
              </a:ext>
            </a:extLst>
          </p:cNvPr>
          <p:cNvSpPr/>
          <p:nvPr/>
        </p:nvSpPr>
        <p:spPr bwMode="auto">
          <a:xfrm>
            <a:off x="8562992" y="1524004"/>
            <a:ext cx="2108810" cy="151163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75599E4-0C4A-45AA-B4CF-30F2AE177DDE}"/>
              </a:ext>
            </a:extLst>
          </p:cNvPr>
          <p:cNvSpPr/>
          <p:nvPr/>
        </p:nvSpPr>
        <p:spPr>
          <a:xfrm>
            <a:off x="9100867" y="2722768"/>
            <a:ext cx="1070244" cy="246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工单管理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EC014D0-B580-4DFD-9933-02791A7DAD2A}"/>
              </a:ext>
            </a:extLst>
          </p:cNvPr>
          <p:cNvSpPr/>
          <p:nvPr/>
        </p:nvSpPr>
        <p:spPr>
          <a:xfrm>
            <a:off x="8635683" y="1599052"/>
            <a:ext cx="962046" cy="25725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工单生成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C00D06-82AC-4FC7-AF5D-1A1AE6A5FC54}"/>
              </a:ext>
            </a:extLst>
          </p:cNvPr>
          <p:cNvSpPr/>
          <p:nvPr/>
        </p:nvSpPr>
        <p:spPr>
          <a:xfrm>
            <a:off x="9657439" y="1599052"/>
            <a:ext cx="962046" cy="25725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工单分派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1BFFE42-C7B5-4F41-A112-B3DCA8D46907}"/>
              </a:ext>
            </a:extLst>
          </p:cNvPr>
          <p:cNvSpPr/>
          <p:nvPr/>
        </p:nvSpPr>
        <p:spPr>
          <a:xfrm>
            <a:off x="8655351" y="1971558"/>
            <a:ext cx="962046" cy="25725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工单审核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519B70D-0538-429D-9923-88BAF8CCBD0D}"/>
              </a:ext>
            </a:extLst>
          </p:cNvPr>
          <p:cNvSpPr/>
          <p:nvPr/>
        </p:nvSpPr>
        <p:spPr>
          <a:xfrm>
            <a:off x="9690088" y="1991452"/>
            <a:ext cx="962046" cy="25725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工单办结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0E88A55-E8D8-4F37-B271-691B26E7178F}"/>
              </a:ext>
            </a:extLst>
          </p:cNvPr>
          <p:cNvSpPr/>
          <p:nvPr/>
        </p:nvSpPr>
        <p:spPr>
          <a:xfrm>
            <a:off x="8659500" y="2316149"/>
            <a:ext cx="962046" cy="25725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工单流转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791F6E1-9C3A-4484-A0C0-6F94331AF592}"/>
              </a:ext>
            </a:extLst>
          </p:cNvPr>
          <p:cNvSpPr/>
          <p:nvPr/>
        </p:nvSpPr>
        <p:spPr>
          <a:xfrm>
            <a:off x="9673285" y="2330368"/>
            <a:ext cx="962046" cy="257254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工单处理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2E4E2A5-3D5E-4047-8530-9F03DBE0D9AF}"/>
              </a:ext>
            </a:extLst>
          </p:cNvPr>
          <p:cNvSpPr/>
          <p:nvPr/>
        </p:nvSpPr>
        <p:spPr>
          <a:xfrm>
            <a:off x="8598868" y="4004240"/>
            <a:ext cx="954099" cy="267157"/>
          </a:xfrm>
          <a:prstGeom prst="rect">
            <a:avLst/>
          </a:prstGeom>
          <a:solidFill>
            <a:srgbClr val="21AAAD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</a:p>
        </p:txBody>
      </p:sp>
    </p:spTree>
    <p:extLst>
      <p:ext uri="{BB962C8B-B14F-4D97-AF65-F5344CB8AC3E}">
        <p14:creationId xmlns:p14="http://schemas.microsoft.com/office/powerpoint/2010/main" val="3579809176"/>
      </p:ext>
    </p:extLst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A28E82-D455-435E-8FCA-EAE17F1DA3D3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政务平台数据架构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设计原则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59171C-D8B0-46CF-8115-6444261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79" y="1066903"/>
            <a:ext cx="8480641" cy="56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82886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815EBB-FA2E-4CE0-98BB-311D778C0F78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互联网</a:t>
            </a:r>
            <a:r>
              <a:rPr lang="en-US" altLang="zh-CN" sz="3200" b="1"/>
              <a:t>+</a:t>
            </a:r>
            <a:r>
              <a:rPr lang="zh-CN" altLang="en-US" sz="3200" b="1"/>
              <a:t>政务平台数据架构</a:t>
            </a:r>
            <a:r>
              <a:rPr lang="en-US" altLang="zh-CN" sz="3200" b="1"/>
              <a:t>-</a:t>
            </a:r>
            <a:r>
              <a:rPr lang="zh-CN" altLang="en-US" sz="3200" b="1"/>
              <a:t>案例分享</a:t>
            </a:r>
            <a:endParaRPr lang="zh-CN" altLang="en-US" sz="3200" b="1" dirty="0"/>
          </a:p>
        </p:txBody>
      </p:sp>
      <p:pic>
        <p:nvPicPr>
          <p:cNvPr id="2052" name="Picture 4" descr="å¤§åçµå­åå¡ç½ç«æ¶æä¹--åå¸å¼å¯æ©å±æ°æ®åºæ¶æï¼è½¬è½½ï¼">
            <a:extLst>
              <a:ext uri="{FF2B5EF4-FFF2-40B4-BE49-F238E27FC236}">
                <a16:creationId xmlns:a16="http://schemas.microsoft.com/office/drawing/2014/main" id="{C94CBF23-4986-471B-A0F0-43612050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39" y="1257580"/>
            <a:ext cx="7530121" cy="49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0460"/>
      </p:ext>
    </p:extLst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815EBB-FA2E-4CE0-98BB-311D778C0F78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政务平台安全架构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设计原则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3DE957A-550F-4608-8DB3-A4469AB0A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398724"/>
              </p:ext>
            </p:extLst>
          </p:nvPr>
        </p:nvGraphicFramePr>
        <p:xfrm>
          <a:off x="1460381" y="1244323"/>
          <a:ext cx="8410011" cy="514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1032547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815EBB-FA2E-4CE0-98BB-311D778C0F78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政务平台安全架构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案例分享</a:t>
            </a:r>
          </a:p>
        </p:txBody>
      </p:sp>
      <p:pic>
        <p:nvPicPr>
          <p:cNvPr id="1025" name="Picture 1" descr="C://Users/LTJ/AppData/Local/YNote/data/litaojian88@163.com/09f7f3e8800740c0862c0ed08efca87e/image.png">
            <a:extLst>
              <a:ext uri="{FF2B5EF4-FFF2-40B4-BE49-F238E27FC236}">
                <a16:creationId xmlns:a16="http://schemas.microsoft.com/office/drawing/2014/main" id="{22E0D4DA-AB54-4707-BBE0-D48EBEE5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6" y="1162715"/>
            <a:ext cx="8913412" cy="52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72742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815EBB-FA2E-4CE0-98BB-311D778C0F78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政务平台集成架构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1306A8-DDB5-4568-AFFD-AC36581A5DB6}"/>
              </a:ext>
            </a:extLst>
          </p:cNvPr>
          <p:cNvSpPr txBox="1"/>
          <p:nvPr/>
        </p:nvSpPr>
        <p:spPr>
          <a:xfrm>
            <a:off x="2234911" y="1500195"/>
            <a:ext cx="5973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集成架构的规则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业务集成</a:t>
            </a:r>
            <a:r>
              <a:rPr lang="en-US" altLang="zh-CN" dirty="0"/>
              <a:t>- </a:t>
            </a:r>
            <a:r>
              <a:rPr lang="zh-CN" altLang="en-US" dirty="0"/>
              <a:t>流程编排，服务组合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数据集成</a:t>
            </a:r>
            <a:r>
              <a:rPr lang="en-US" altLang="zh-CN" dirty="0"/>
              <a:t>- </a:t>
            </a:r>
            <a:r>
              <a:rPr lang="zh-CN" altLang="en-US" dirty="0"/>
              <a:t>消息中间件，异步消息机制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门户集成</a:t>
            </a:r>
            <a:r>
              <a:rPr lang="en-US" altLang="zh-CN" dirty="0"/>
              <a:t>- </a:t>
            </a:r>
            <a:r>
              <a:rPr lang="zh-CN" altLang="en-US" dirty="0"/>
              <a:t>页面集成，统一入口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408187"/>
      </p:ext>
    </p:extLst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.mp.itc.cn/upload/20170110/ad69f59a662445c89664a0c09ec54837_th.jpg">
            <a:extLst>
              <a:ext uri="{FF2B5EF4-FFF2-40B4-BE49-F238E27FC236}">
                <a16:creationId xmlns:a16="http://schemas.microsoft.com/office/drawing/2014/main" id="{4098E671-DBA5-46BF-836B-AA624A52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183"/>
            <a:ext cx="8683284" cy="5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BE89424-6F61-47A4-B1B3-A7CD17C774AF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政务平台集成架构</a:t>
            </a:r>
            <a:r>
              <a:rPr lang="en-US" altLang="zh-CN" sz="3200" b="1" dirty="0"/>
              <a:t>-</a:t>
            </a:r>
            <a:r>
              <a:rPr lang="en-US" altLang="zh-CN" sz="3200" b="1" dirty="0" err="1"/>
              <a:t>OpenAPI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7308392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A4A4E4-AB07-4261-826A-0B8C72D939B1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架构愿景目标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A72ECE6-018C-4D76-B51F-51E2E84E4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462058"/>
              </p:ext>
            </p:extLst>
          </p:nvPr>
        </p:nvGraphicFramePr>
        <p:xfrm>
          <a:off x="1724701" y="1221838"/>
          <a:ext cx="9248099" cy="526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078198"/>
      </p:ext>
    </p:extLst>
  </p:cSld>
  <p:clrMapOvr>
    <a:masterClrMapping/>
  </p:clrMapOvr>
  <p:transition spd="slow" advClick="0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660C37-C803-4951-88E8-3728DA8E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03" y="1266148"/>
            <a:ext cx="8320890" cy="43257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3CE1B7-E538-4BDC-B92E-B75B8B3EA334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政务平台集成架构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业务流程编排</a:t>
            </a:r>
          </a:p>
        </p:txBody>
      </p:sp>
    </p:spTree>
    <p:extLst>
      <p:ext uri="{BB962C8B-B14F-4D97-AF65-F5344CB8AC3E}">
        <p14:creationId xmlns:p14="http://schemas.microsoft.com/office/powerpoint/2010/main" val="2005744278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E6658F-6AAE-4FF7-8747-93BF93543017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技术架构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开发架构规范</a:t>
            </a:r>
          </a:p>
        </p:txBody>
      </p:sp>
      <p:sp>
        <p:nvSpPr>
          <p:cNvPr id="3" name="圆角矩形 42">
            <a:extLst>
              <a:ext uri="{FF2B5EF4-FFF2-40B4-BE49-F238E27FC236}">
                <a16:creationId xmlns:a16="http://schemas.microsoft.com/office/drawing/2014/main" id="{8BD08CC8-684E-4BF5-8D7E-F6DC9E0C6D0C}"/>
              </a:ext>
            </a:extLst>
          </p:cNvPr>
          <p:cNvSpPr/>
          <p:nvPr/>
        </p:nvSpPr>
        <p:spPr>
          <a:xfrm>
            <a:off x="377346" y="1110321"/>
            <a:ext cx="2336140" cy="1964717"/>
          </a:xfrm>
          <a:prstGeom prst="roundRect">
            <a:avLst>
              <a:gd name="adj" fmla="val 2781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6D392-0E8F-447E-BD33-7EE79D7E1A82}"/>
              </a:ext>
            </a:extLst>
          </p:cNvPr>
          <p:cNvSpPr txBox="1"/>
          <p:nvPr/>
        </p:nvSpPr>
        <p:spPr>
          <a:xfrm>
            <a:off x="667530" y="1110322"/>
            <a:ext cx="1878135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CICD</a:t>
            </a:r>
            <a:r>
              <a: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（开发环境管理）</a:t>
            </a:r>
          </a:p>
        </p:txBody>
      </p:sp>
      <p:sp>
        <p:nvSpPr>
          <p:cNvPr id="5" name="圆角矩形 42">
            <a:extLst>
              <a:ext uri="{FF2B5EF4-FFF2-40B4-BE49-F238E27FC236}">
                <a16:creationId xmlns:a16="http://schemas.microsoft.com/office/drawing/2014/main" id="{5D6210CA-6DF8-4200-B65F-AF91E6EE189E}"/>
              </a:ext>
            </a:extLst>
          </p:cNvPr>
          <p:cNvSpPr/>
          <p:nvPr/>
        </p:nvSpPr>
        <p:spPr>
          <a:xfrm>
            <a:off x="377346" y="3203101"/>
            <a:ext cx="2336140" cy="2351293"/>
          </a:xfrm>
          <a:prstGeom prst="roundRect">
            <a:avLst>
              <a:gd name="adj" fmla="val 2781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D84FA-EB22-402F-88B3-0CCCEB5547EA}"/>
              </a:ext>
            </a:extLst>
          </p:cNvPr>
          <p:cNvSpPr txBox="1"/>
          <p:nvPr/>
        </p:nvSpPr>
        <p:spPr>
          <a:xfrm>
            <a:off x="467393" y="3356101"/>
            <a:ext cx="2134871" cy="2850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测试平台（集成、场景测试）</a:t>
            </a:r>
          </a:p>
        </p:txBody>
      </p:sp>
      <p:sp>
        <p:nvSpPr>
          <p:cNvPr id="7" name="圆角矩形 11">
            <a:extLst>
              <a:ext uri="{FF2B5EF4-FFF2-40B4-BE49-F238E27FC236}">
                <a16:creationId xmlns:a16="http://schemas.microsoft.com/office/drawing/2014/main" id="{E31EB764-3797-46AD-857E-D07019D9895D}"/>
              </a:ext>
            </a:extLst>
          </p:cNvPr>
          <p:cNvSpPr/>
          <p:nvPr/>
        </p:nvSpPr>
        <p:spPr>
          <a:xfrm>
            <a:off x="489487" y="1467100"/>
            <a:ext cx="2150517" cy="352219"/>
          </a:xfrm>
          <a:prstGeom prst="roundRect">
            <a:avLst>
              <a:gd name="adj" fmla="val 4445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流水线管理</a:t>
            </a:r>
          </a:p>
        </p:txBody>
      </p:sp>
      <p:sp>
        <p:nvSpPr>
          <p:cNvPr id="8" name="圆角矩形 42">
            <a:extLst>
              <a:ext uri="{FF2B5EF4-FFF2-40B4-BE49-F238E27FC236}">
                <a16:creationId xmlns:a16="http://schemas.microsoft.com/office/drawing/2014/main" id="{AA2FC3EE-43D5-4E7C-ACB0-4FDF98097417}"/>
              </a:ext>
            </a:extLst>
          </p:cNvPr>
          <p:cNvSpPr/>
          <p:nvPr/>
        </p:nvSpPr>
        <p:spPr>
          <a:xfrm>
            <a:off x="377345" y="5712356"/>
            <a:ext cx="10396928" cy="864290"/>
          </a:xfrm>
          <a:prstGeom prst="roundRect">
            <a:avLst>
              <a:gd name="adj" fmla="val 2781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08554-53A4-4B61-BF57-C978ED61951F}"/>
              </a:ext>
            </a:extLst>
          </p:cNvPr>
          <p:cNvSpPr txBox="1"/>
          <p:nvPr/>
        </p:nvSpPr>
        <p:spPr>
          <a:xfrm>
            <a:off x="467393" y="5729032"/>
            <a:ext cx="256964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容器平台</a:t>
            </a:r>
          </a:p>
        </p:txBody>
      </p:sp>
      <p:sp>
        <p:nvSpPr>
          <p:cNvPr id="10" name="圆角矩形 21">
            <a:extLst>
              <a:ext uri="{FF2B5EF4-FFF2-40B4-BE49-F238E27FC236}">
                <a16:creationId xmlns:a16="http://schemas.microsoft.com/office/drawing/2014/main" id="{EA15B659-B065-4685-83E1-E5598713CEAA}"/>
              </a:ext>
            </a:extLst>
          </p:cNvPr>
          <p:cNvSpPr/>
          <p:nvPr/>
        </p:nvSpPr>
        <p:spPr>
          <a:xfrm>
            <a:off x="2824633" y="4973024"/>
            <a:ext cx="1703934" cy="581370"/>
          </a:xfrm>
          <a:prstGeom prst="roundRect">
            <a:avLst>
              <a:gd name="adj" fmla="val 7990"/>
            </a:avLst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测试镜像库</a:t>
            </a:r>
          </a:p>
        </p:txBody>
      </p:sp>
      <p:sp>
        <p:nvSpPr>
          <p:cNvPr id="11" name="圆角矩形 21">
            <a:extLst>
              <a:ext uri="{FF2B5EF4-FFF2-40B4-BE49-F238E27FC236}">
                <a16:creationId xmlns:a16="http://schemas.microsoft.com/office/drawing/2014/main" id="{D2527359-ED5E-4891-B887-E9EB48FC1885}"/>
              </a:ext>
            </a:extLst>
          </p:cNvPr>
          <p:cNvSpPr/>
          <p:nvPr/>
        </p:nvSpPr>
        <p:spPr>
          <a:xfrm>
            <a:off x="4639714" y="4973024"/>
            <a:ext cx="6134559" cy="581370"/>
          </a:xfrm>
          <a:prstGeom prst="roundRect">
            <a:avLst>
              <a:gd name="adj" fmla="val 7990"/>
            </a:avLst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生产镜像库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20A73FF1-7A7D-47D5-8EAF-71C3606BCB4F}"/>
              </a:ext>
            </a:extLst>
          </p:cNvPr>
          <p:cNvSpPr/>
          <p:nvPr/>
        </p:nvSpPr>
        <p:spPr>
          <a:xfrm>
            <a:off x="489487" y="1835995"/>
            <a:ext cx="356086" cy="1022537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代码检出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900DB833-1152-4F5D-ACA9-4E1572A57453}"/>
              </a:ext>
            </a:extLst>
          </p:cNvPr>
          <p:cNvSpPr/>
          <p:nvPr/>
        </p:nvSpPr>
        <p:spPr>
          <a:xfrm>
            <a:off x="957715" y="1838666"/>
            <a:ext cx="356086" cy="1022537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9FBE675B-8DC2-4C6B-B339-4BE31EEC06D6}"/>
              </a:ext>
            </a:extLst>
          </p:cNvPr>
          <p:cNvSpPr/>
          <p:nvPr/>
        </p:nvSpPr>
        <p:spPr>
          <a:xfrm>
            <a:off x="1404314" y="1835995"/>
            <a:ext cx="356086" cy="1022537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D4B4A57-42E0-4723-AB33-FC170E400983}"/>
              </a:ext>
            </a:extLst>
          </p:cNvPr>
          <p:cNvSpPr/>
          <p:nvPr/>
        </p:nvSpPr>
        <p:spPr>
          <a:xfrm>
            <a:off x="1837319" y="1833461"/>
            <a:ext cx="356086" cy="1022537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镜像构建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5">
            <a:extLst>
              <a:ext uri="{FF2B5EF4-FFF2-40B4-BE49-F238E27FC236}">
                <a16:creationId xmlns:a16="http://schemas.microsoft.com/office/drawing/2014/main" id="{4EABBB85-16A1-4169-9A31-7E5CCF7C5AE3}"/>
              </a:ext>
            </a:extLst>
          </p:cNvPr>
          <p:cNvSpPr/>
          <p:nvPr/>
        </p:nvSpPr>
        <p:spPr>
          <a:xfrm>
            <a:off x="2283918" y="1833037"/>
            <a:ext cx="356086" cy="1022537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自动部署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42">
            <a:extLst>
              <a:ext uri="{FF2B5EF4-FFF2-40B4-BE49-F238E27FC236}">
                <a16:creationId xmlns:a16="http://schemas.microsoft.com/office/drawing/2014/main" id="{5E2EBE1C-12A2-401C-8796-3F662601E944}"/>
              </a:ext>
            </a:extLst>
          </p:cNvPr>
          <p:cNvSpPr/>
          <p:nvPr/>
        </p:nvSpPr>
        <p:spPr>
          <a:xfrm>
            <a:off x="2824633" y="1100271"/>
            <a:ext cx="769378" cy="3763477"/>
          </a:xfrm>
          <a:prstGeom prst="roundRect">
            <a:avLst>
              <a:gd name="adj" fmla="val 2781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5">
            <a:extLst>
              <a:ext uri="{FF2B5EF4-FFF2-40B4-BE49-F238E27FC236}">
                <a16:creationId xmlns:a16="http://schemas.microsoft.com/office/drawing/2014/main" id="{2A7AA1FD-95FD-4522-8CF4-8AA6095E4157}"/>
              </a:ext>
            </a:extLst>
          </p:cNvPr>
          <p:cNvSpPr/>
          <p:nvPr/>
        </p:nvSpPr>
        <p:spPr>
          <a:xfrm>
            <a:off x="488493" y="3829324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接口用例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5">
            <a:extLst>
              <a:ext uri="{FF2B5EF4-FFF2-40B4-BE49-F238E27FC236}">
                <a16:creationId xmlns:a16="http://schemas.microsoft.com/office/drawing/2014/main" id="{93E399D1-BCEA-4A2B-BEED-D26194612D34}"/>
              </a:ext>
            </a:extLst>
          </p:cNvPr>
          <p:cNvSpPr/>
          <p:nvPr/>
        </p:nvSpPr>
        <p:spPr>
          <a:xfrm>
            <a:off x="1135758" y="3818336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场景用例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5">
            <a:extLst>
              <a:ext uri="{FF2B5EF4-FFF2-40B4-BE49-F238E27FC236}">
                <a16:creationId xmlns:a16="http://schemas.microsoft.com/office/drawing/2014/main" id="{B011A10D-8EFB-4E84-B9F3-CFD3DDA65AB9}"/>
              </a:ext>
            </a:extLst>
          </p:cNvPr>
          <p:cNvSpPr/>
          <p:nvPr/>
        </p:nvSpPr>
        <p:spPr>
          <a:xfrm>
            <a:off x="1859156" y="3829324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5">
            <a:extLst>
              <a:ext uri="{FF2B5EF4-FFF2-40B4-BE49-F238E27FC236}">
                <a16:creationId xmlns:a16="http://schemas.microsoft.com/office/drawing/2014/main" id="{FECBCD06-2F49-4299-84A0-D89C6C72095E}"/>
              </a:ext>
            </a:extLst>
          </p:cNvPr>
          <p:cNvSpPr/>
          <p:nvPr/>
        </p:nvSpPr>
        <p:spPr>
          <a:xfrm>
            <a:off x="488493" y="4425746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定时调度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5">
            <a:extLst>
              <a:ext uri="{FF2B5EF4-FFF2-40B4-BE49-F238E27FC236}">
                <a16:creationId xmlns:a16="http://schemas.microsoft.com/office/drawing/2014/main" id="{6EDB02AD-09A6-49D0-9A8A-16B2B6A0A1D5}"/>
              </a:ext>
            </a:extLst>
          </p:cNvPr>
          <p:cNvSpPr/>
          <p:nvPr/>
        </p:nvSpPr>
        <p:spPr>
          <a:xfrm>
            <a:off x="488493" y="4965990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缺陷记录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5">
            <a:extLst>
              <a:ext uri="{FF2B5EF4-FFF2-40B4-BE49-F238E27FC236}">
                <a16:creationId xmlns:a16="http://schemas.microsoft.com/office/drawing/2014/main" id="{B1298350-3343-4361-998E-CDB05814B943}"/>
              </a:ext>
            </a:extLst>
          </p:cNvPr>
          <p:cNvSpPr/>
          <p:nvPr/>
        </p:nvSpPr>
        <p:spPr>
          <a:xfrm>
            <a:off x="1135758" y="4425746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5">
            <a:extLst>
              <a:ext uri="{FF2B5EF4-FFF2-40B4-BE49-F238E27FC236}">
                <a16:creationId xmlns:a16="http://schemas.microsoft.com/office/drawing/2014/main" id="{AE3F91C6-1293-4DE6-B477-BBE82FACB272}"/>
              </a:ext>
            </a:extLst>
          </p:cNvPr>
          <p:cNvSpPr/>
          <p:nvPr/>
        </p:nvSpPr>
        <p:spPr>
          <a:xfrm>
            <a:off x="1859156" y="4405515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覆盖率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>
            <a:extLst>
              <a:ext uri="{FF2B5EF4-FFF2-40B4-BE49-F238E27FC236}">
                <a16:creationId xmlns:a16="http://schemas.microsoft.com/office/drawing/2014/main" id="{ECEE1A05-486F-4112-96DB-875F309E40DC}"/>
              </a:ext>
            </a:extLst>
          </p:cNvPr>
          <p:cNvSpPr/>
          <p:nvPr/>
        </p:nvSpPr>
        <p:spPr>
          <a:xfrm>
            <a:off x="1143788" y="4941633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版本合并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5">
            <a:extLst>
              <a:ext uri="{FF2B5EF4-FFF2-40B4-BE49-F238E27FC236}">
                <a16:creationId xmlns:a16="http://schemas.microsoft.com/office/drawing/2014/main" id="{98FABC50-0CE1-42AC-944D-7CF3D14C7DAF}"/>
              </a:ext>
            </a:extLst>
          </p:cNvPr>
          <p:cNvSpPr/>
          <p:nvPr/>
        </p:nvSpPr>
        <p:spPr>
          <a:xfrm>
            <a:off x="1858219" y="4965989"/>
            <a:ext cx="579072" cy="458233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通过率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400118-51A5-4F94-9EFC-4AAB7B7E1E31}"/>
              </a:ext>
            </a:extLst>
          </p:cNvPr>
          <p:cNvSpPr txBox="1"/>
          <p:nvPr/>
        </p:nvSpPr>
        <p:spPr>
          <a:xfrm>
            <a:off x="3001749" y="2164870"/>
            <a:ext cx="39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开发集群环境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A4E7E1-CF29-45B5-B844-38E7E300245F}"/>
              </a:ext>
            </a:extLst>
          </p:cNvPr>
          <p:cNvSpPr txBox="1"/>
          <p:nvPr/>
        </p:nvSpPr>
        <p:spPr>
          <a:xfrm>
            <a:off x="3865089" y="2199944"/>
            <a:ext cx="39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测试集群环境</a:t>
            </a:r>
          </a:p>
        </p:txBody>
      </p:sp>
      <p:sp>
        <p:nvSpPr>
          <p:cNvPr id="29" name="圆角矩形 42">
            <a:extLst>
              <a:ext uri="{FF2B5EF4-FFF2-40B4-BE49-F238E27FC236}">
                <a16:creationId xmlns:a16="http://schemas.microsoft.com/office/drawing/2014/main" id="{5E2D5A36-95B5-4092-B869-B76E30226B16}"/>
              </a:ext>
            </a:extLst>
          </p:cNvPr>
          <p:cNvSpPr/>
          <p:nvPr/>
        </p:nvSpPr>
        <p:spPr>
          <a:xfrm>
            <a:off x="3715288" y="1100271"/>
            <a:ext cx="769378" cy="3763477"/>
          </a:xfrm>
          <a:prstGeom prst="roundRect">
            <a:avLst>
              <a:gd name="adj" fmla="val 2781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42">
            <a:extLst>
              <a:ext uri="{FF2B5EF4-FFF2-40B4-BE49-F238E27FC236}">
                <a16:creationId xmlns:a16="http://schemas.microsoft.com/office/drawing/2014/main" id="{A2BCEAAF-8C16-49BB-8416-367844CBA5B5}"/>
              </a:ext>
            </a:extLst>
          </p:cNvPr>
          <p:cNvSpPr/>
          <p:nvPr/>
        </p:nvSpPr>
        <p:spPr>
          <a:xfrm>
            <a:off x="4620058" y="1100271"/>
            <a:ext cx="6154215" cy="3744983"/>
          </a:xfrm>
          <a:prstGeom prst="roundRect">
            <a:avLst>
              <a:gd name="adj" fmla="val 2781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CCAC66-1C85-4F97-8872-B0D04FABB560}"/>
              </a:ext>
            </a:extLst>
          </p:cNvPr>
          <p:cNvSpPr txBox="1"/>
          <p:nvPr/>
        </p:nvSpPr>
        <p:spPr>
          <a:xfrm>
            <a:off x="4666436" y="2270459"/>
            <a:ext cx="39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生产集群环境</a:t>
            </a:r>
          </a:p>
        </p:txBody>
      </p:sp>
      <p:sp>
        <p:nvSpPr>
          <p:cNvPr id="32" name="圆角矩形 42">
            <a:extLst>
              <a:ext uri="{FF2B5EF4-FFF2-40B4-BE49-F238E27FC236}">
                <a16:creationId xmlns:a16="http://schemas.microsoft.com/office/drawing/2014/main" id="{C3F2F8F0-0359-4ED9-8FDF-077EF1F4D95A}"/>
              </a:ext>
            </a:extLst>
          </p:cNvPr>
          <p:cNvSpPr/>
          <p:nvPr/>
        </p:nvSpPr>
        <p:spPr>
          <a:xfrm>
            <a:off x="5122204" y="1223905"/>
            <a:ext cx="5433673" cy="1125100"/>
          </a:xfrm>
          <a:prstGeom prst="roundRect">
            <a:avLst>
              <a:gd name="adj" fmla="val 2781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A9EB91B-4A72-4ABE-8860-0C3A9CC012B0}"/>
              </a:ext>
            </a:extLst>
          </p:cNvPr>
          <p:cNvSpPr txBox="1"/>
          <p:nvPr/>
        </p:nvSpPr>
        <p:spPr>
          <a:xfrm>
            <a:off x="5790767" y="1223905"/>
            <a:ext cx="380885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34" name="圆角矩形 42">
            <a:extLst>
              <a:ext uri="{FF2B5EF4-FFF2-40B4-BE49-F238E27FC236}">
                <a16:creationId xmlns:a16="http://schemas.microsoft.com/office/drawing/2014/main" id="{545FBBC1-6C9E-4D77-BB27-DF4D8D98B82D}"/>
              </a:ext>
            </a:extLst>
          </p:cNvPr>
          <p:cNvSpPr/>
          <p:nvPr/>
        </p:nvSpPr>
        <p:spPr>
          <a:xfrm>
            <a:off x="5122204" y="2463297"/>
            <a:ext cx="5433673" cy="1416510"/>
          </a:xfrm>
          <a:prstGeom prst="roundRect">
            <a:avLst>
              <a:gd name="adj" fmla="val 2781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FF8B86-9D12-484F-BBF4-1E5DD0BC805D}"/>
              </a:ext>
            </a:extLst>
          </p:cNvPr>
          <p:cNvSpPr txBox="1"/>
          <p:nvPr/>
        </p:nvSpPr>
        <p:spPr>
          <a:xfrm>
            <a:off x="5790767" y="2485567"/>
            <a:ext cx="380885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BaaS</a:t>
            </a:r>
            <a:endParaRPr lang="zh-CN" altLang="en-US" sz="1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42">
            <a:extLst>
              <a:ext uri="{FF2B5EF4-FFF2-40B4-BE49-F238E27FC236}">
                <a16:creationId xmlns:a16="http://schemas.microsoft.com/office/drawing/2014/main" id="{AB26427F-5A2D-444F-9BC5-40430EA5BEE0}"/>
              </a:ext>
            </a:extLst>
          </p:cNvPr>
          <p:cNvSpPr/>
          <p:nvPr/>
        </p:nvSpPr>
        <p:spPr>
          <a:xfrm>
            <a:off x="5122204" y="3955146"/>
            <a:ext cx="5433673" cy="718504"/>
          </a:xfrm>
          <a:prstGeom prst="roundRect">
            <a:avLst>
              <a:gd name="adj" fmla="val 2781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D32876F-8E7A-47CF-B3F4-3D6465779B36}"/>
              </a:ext>
            </a:extLst>
          </p:cNvPr>
          <p:cNvSpPr txBox="1"/>
          <p:nvPr/>
        </p:nvSpPr>
        <p:spPr>
          <a:xfrm>
            <a:off x="5790767" y="3955146"/>
            <a:ext cx="380885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DaaS</a:t>
            </a:r>
            <a:endParaRPr lang="zh-CN" altLang="en-US" sz="1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5">
            <a:extLst>
              <a:ext uri="{FF2B5EF4-FFF2-40B4-BE49-F238E27FC236}">
                <a16:creationId xmlns:a16="http://schemas.microsoft.com/office/drawing/2014/main" id="{D489A863-C786-40B4-BD9D-68715747A534}"/>
              </a:ext>
            </a:extLst>
          </p:cNvPr>
          <p:cNvSpPr/>
          <p:nvPr/>
        </p:nvSpPr>
        <p:spPr>
          <a:xfrm>
            <a:off x="5184726" y="1899645"/>
            <a:ext cx="8136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应用门户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5">
            <a:extLst>
              <a:ext uri="{FF2B5EF4-FFF2-40B4-BE49-F238E27FC236}">
                <a16:creationId xmlns:a16="http://schemas.microsoft.com/office/drawing/2014/main" id="{F9B3ED0A-6D0F-4F96-B49D-AEFFCF16BB83}"/>
              </a:ext>
            </a:extLst>
          </p:cNvPr>
          <p:cNvSpPr/>
          <p:nvPr/>
        </p:nvSpPr>
        <p:spPr>
          <a:xfrm>
            <a:off x="6076611" y="1905532"/>
            <a:ext cx="8136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5">
            <a:extLst>
              <a:ext uri="{FF2B5EF4-FFF2-40B4-BE49-F238E27FC236}">
                <a16:creationId xmlns:a16="http://schemas.microsoft.com/office/drawing/2014/main" id="{69570D3E-12AC-44EE-B7EE-1890DBAB94A0}"/>
              </a:ext>
            </a:extLst>
          </p:cNvPr>
          <p:cNvSpPr/>
          <p:nvPr/>
        </p:nvSpPr>
        <p:spPr>
          <a:xfrm>
            <a:off x="6968496" y="1899645"/>
            <a:ext cx="8136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统一登录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5">
            <a:extLst>
              <a:ext uri="{FF2B5EF4-FFF2-40B4-BE49-F238E27FC236}">
                <a16:creationId xmlns:a16="http://schemas.microsoft.com/office/drawing/2014/main" id="{AEEDADAE-7A05-41BB-A00D-EB0E1D479932}"/>
              </a:ext>
            </a:extLst>
          </p:cNvPr>
          <p:cNvSpPr/>
          <p:nvPr/>
        </p:nvSpPr>
        <p:spPr>
          <a:xfrm>
            <a:off x="7860381" y="1895983"/>
            <a:ext cx="8136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机构人员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5">
            <a:extLst>
              <a:ext uri="{FF2B5EF4-FFF2-40B4-BE49-F238E27FC236}">
                <a16:creationId xmlns:a16="http://schemas.microsoft.com/office/drawing/2014/main" id="{3700FC05-5429-4189-8E51-A29EF136384A}"/>
              </a:ext>
            </a:extLst>
          </p:cNvPr>
          <p:cNvSpPr/>
          <p:nvPr/>
        </p:nvSpPr>
        <p:spPr>
          <a:xfrm>
            <a:off x="8752266" y="1895983"/>
            <a:ext cx="8136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5">
            <a:extLst>
              <a:ext uri="{FF2B5EF4-FFF2-40B4-BE49-F238E27FC236}">
                <a16:creationId xmlns:a16="http://schemas.microsoft.com/office/drawing/2014/main" id="{2D744803-8133-408F-8AD8-82D8D22E9591}"/>
              </a:ext>
            </a:extLst>
          </p:cNvPr>
          <p:cNvSpPr/>
          <p:nvPr/>
        </p:nvSpPr>
        <p:spPr>
          <a:xfrm>
            <a:off x="9644149" y="1899645"/>
            <a:ext cx="8136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消息提醒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5">
            <a:extLst>
              <a:ext uri="{FF2B5EF4-FFF2-40B4-BE49-F238E27FC236}">
                <a16:creationId xmlns:a16="http://schemas.microsoft.com/office/drawing/2014/main" id="{BABF76A1-1674-46C2-BCBA-75F6255C3F0A}"/>
              </a:ext>
            </a:extLst>
          </p:cNvPr>
          <p:cNvSpPr/>
          <p:nvPr/>
        </p:nvSpPr>
        <p:spPr>
          <a:xfrm>
            <a:off x="5263011" y="4227134"/>
            <a:ext cx="1083708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5">
            <a:extLst>
              <a:ext uri="{FF2B5EF4-FFF2-40B4-BE49-F238E27FC236}">
                <a16:creationId xmlns:a16="http://schemas.microsoft.com/office/drawing/2014/main" id="{F65361BA-C74B-4876-BAE0-EFEFACC922FC}"/>
              </a:ext>
            </a:extLst>
          </p:cNvPr>
          <p:cNvSpPr/>
          <p:nvPr/>
        </p:nvSpPr>
        <p:spPr>
          <a:xfrm>
            <a:off x="6425003" y="4227134"/>
            <a:ext cx="1242302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批量数据交换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5">
            <a:extLst>
              <a:ext uri="{FF2B5EF4-FFF2-40B4-BE49-F238E27FC236}">
                <a16:creationId xmlns:a16="http://schemas.microsoft.com/office/drawing/2014/main" id="{0F0E2756-E34D-452D-B9E9-2B4FC21E3539}"/>
              </a:ext>
            </a:extLst>
          </p:cNvPr>
          <p:cNvSpPr/>
          <p:nvPr/>
        </p:nvSpPr>
        <p:spPr>
          <a:xfrm>
            <a:off x="7754249" y="4231156"/>
            <a:ext cx="1418667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非结构化数据存储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5">
            <a:extLst>
              <a:ext uri="{FF2B5EF4-FFF2-40B4-BE49-F238E27FC236}">
                <a16:creationId xmlns:a16="http://schemas.microsoft.com/office/drawing/2014/main" id="{19D842A3-02F2-44CE-AF76-6FC585489F21}"/>
              </a:ext>
            </a:extLst>
          </p:cNvPr>
          <p:cNvSpPr/>
          <p:nvPr/>
        </p:nvSpPr>
        <p:spPr>
          <a:xfrm>
            <a:off x="5206852" y="2805877"/>
            <a:ext cx="1123199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业务单元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8" name="圆角矩形 5">
            <a:extLst>
              <a:ext uri="{FF2B5EF4-FFF2-40B4-BE49-F238E27FC236}">
                <a16:creationId xmlns:a16="http://schemas.microsoft.com/office/drawing/2014/main" id="{65371B28-F3E5-49A5-AB2E-C73C56AD94AB}"/>
              </a:ext>
            </a:extLst>
          </p:cNvPr>
          <p:cNvSpPr/>
          <p:nvPr/>
        </p:nvSpPr>
        <p:spPr>
          <a:xfrm>
            <a:off x="9218609" y="3311359"/>
            <a:ext cx="1123200" cy="397224"/>
          </a:xfrm>
          <a:prstGeom prst="roundRect">
            <a:avLst>
              <a:gd name="adj" fmla="val 5413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报表工具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5">
            <a:extLst>
              <a:ext uri="{FF2B5EF4-FFF2-40B4-BE49-F238E27FC236}">
                <a16:creationId xmlns:a16="http://schemas.microsoft.com/office/drawing/2014/main" id="{8E8481DA-8D0A-45AE-A87B-11F9A4C1F1B7}"/>
              </a:ext>
            </a:extLst>
          </p:cNvPr>
          <p:cNvSpPr/>
          <p:nvPr/>
        </p:nvSpPr>
        <p:spPr>
          <a:xfrm>
            <a:off x="5206852" y="3313326"/>
            <a:ext cx="1123200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认证鉴权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5">
            <a:extLst>
              <a:ext uri="{FF2B5EF4-FFF2-40B4-BE49-F238E27FC236}">
                <a16:creationId xmlns:a16="http://schemas.microsoft.com/office/drawing/2014/main" id="{4AB9F38F-F156-45E3-9F78-B38BF945EAA2}"/>
              </a:ext>
            </a:extLst>
          </p:cNvPr>
          <p:cNvSpPr/>
          <p:nvPr/>
        </p:nvSpPr>
        <p:spPr>
          <a:xfrm>
            <a:off x="6544104" y="3307067"/>
            <a:ext cx="1123200" cy="397224"/>
          </a:xfrm>
          <a:prstGeom prst="roundRect">
            <a:avLst>
              <a:gd name="adj" fmla="val 5413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微服务框架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">
            <a:extLst>
              <a:ext uri="{FF2B5EF4-FFF2-40B4-BE49-F238E27FC236}">
                <a16:creationId xmlns:a16="http://schemas.microsoft.com/office/drawing/2014/main" id="{32B19DA2-DF52-4237-A65D-536FB1010AAC}"/>
              </a:ext>
            </a:extLst>
          </p:cNvPr>
          <p:cNvSpPr/>
          <p:nvPr/>
        </p:nvSpPr>
        <p:spPr>
          <a:xfrm>
            <a:off x="7881356" y="3308065"/>
            <a:ext cx="1123200" cy="397224"/>
          </a:xfrm>
          <a:prstGeom prst="roundRect">
            <a:avLst>
              <a:gd name="adj" fmla="val 5413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智能网关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">
            <a:extLst>
              <a:ext uri="{FF2B5EF4-FFF2-40B4-BE49-F238E27FC236}">
                <a16:creationId xmlns:a16="http://schemas.microsoft.com/office/drawing/2014/main" id="{47ED39ED-5C51-436C-8920-768050617458}"/>
              </a:ext>
            </a:extLst>
          </p:cNvPr>
          <p:cNvSpPr/>
          <p:nvPr/>
        </p:nvSpPr>
        <p:spPr>
          <a:xfrm>
            <a:off x="646428" y="6062222"/>
            <a:ext cx="913506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Pods</a:t>
            </a:r>
          </a:p>
        </p:txBody>
      </p:sp>
      <p:sp>
        <p:nvSpPr>
          <p:cNvPr id="53" name="圆角矩形 5">
            <a:extLst>
              <a:ext uri="{FF2B5EF4-FFF2-40B4-BE49-F238E27FC236}">
                <a16:creationId xmlns:a16="http://schemas.microsoft.com/office/drawing/2014/main" id="{4ED5919A-7250-4205-8C93-CE3480FB47D3}"/>
              </a:ext>
            </a:extLst>
          </p:cNvPr>
          <p:cNvSpPr/>
          <p:nvPr/>
        </p:nvSpPr>
        <p:spPr>
          <a:xfrm>
            <a:off x="1951807" y="6065242"/>
            <a:ext cx="1007845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私有化网络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">
            <a:extLst>
              <a:ext uri="{FF2B5EF4-FFF2-40B4-BE49-F238E27FC236}">
                <a16:creationId xmlns:a16="http://schemas.microsoft.com/office/drawing/2014/main" id="{D81D723D-A26A-487E-B6EF-F6DE7FFB45E7}"/>
              </a:ext>
            </a:extLst>
          </p:cNvPr>
          <p:cNvSpPr/>
          <p:nvPr/>
        </p:nvSpPr>
        <p:spPr>
          <a:xfrm>
            <a:off x="3351525" y="6068978"/>
            <a:ext cx="1007845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0B0786A6-1EA7-4738-A299-95BDD4C59E59}"/>
              </a:ext>
            </a:extLst>
          </p:cNvPr>
          <p:cNvSpPr/>
          <p:nvPr/>
        </p:nvSpPr>
        <p:spPr>
          <a:xfrm>
            <a:off x="4751243" y="6068978"/>
            <a:ext cx="1152293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基础设施监控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">
            <a:extLst>
              <a:ext uri="{FF2B5EF4-FFF2-40B4-BE49-F238E27FC236}">
                <a16:creationId xmlns:a16="http://schemas.microsoft.com/office/drawing/2014/main" id="{C75F21C5-4624-42AD-B073-7374DB67F6C1}"/>
              </a:ext>
            </a:extLst>
          </p:cNvPr>
          <p:cNvSpPr/>
          <p:nvPr/>
        </p:nvSpPr>
        <p:spPr>
          <a:xfrm>
            <a:off x="6295409" y="6062221"/>
            <a:ext cx="1152293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">
            <a:extLst>
              <a:ext uri="{FF2B5EF4-FFF2-40B4-BE49-F238E27FC236}">
                <a16:creationId xmlns:a16="http://schemas.microsoft.com/office/drawing/2014/main" id="{329040A0-AD89-44EE-A9D7-9C64D555ADF7}"/>
              </a:ext>
            </a:extLst>
          </p:cNvPr>
          <p:cNvSpPr/>
          <p:nvPr/>
        </p:nvSpPr>
        <p:spPr>
          <a:xfrm>
            <a:off x="7839575" y="6062220"/>
            <a:ext cx="1152293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滚动更新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">
            <a:extLst>
              <a:ext uri="{FF2B5EF4-FFF2-40B4-BE49-F238E27FC236}">
                <a16:creationId xmlns:a16="http://schemas.microsoft.com/office/drawing/2014/main" id="{CD88D736-A3D4-407A-BAF9-55DD0F130C2E}"/>
              </a:ext>
            </a:extLst>
          </p:cNvPr>
          <p:cNvSpPr/>
          <p:nvPr/>
        </p:nvSpPr>
        <p:spPr>
          <a:xfrm>
            <a:off x="9383741" y="6068978"/>
            <a:ext cx="1152293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">
            <a:extLst>
              <a:ext uri="{FF2B5EF4-FFF2-40B4-BE49-F238E27FC236}">
                <a16:creationId xmlns:a16="http://schemas.microsoft.com/office/drawing/2014/main" id="{B797AAB2-C7A1-44F6-BAAB-A866C32D6652}"/>
              </a:ext>
            </a:extLst>
          </p:cNvPr>
          <p:cNvSpPr/>
          <p:nvPr/>
        </p:nvSpPr>
        <p:spPr>
          <a:xfrm>
            <a:off x="5184725" y="1464777"/>
            <a:ext cx="1284833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0" name="圆角矩形 5">
            <a:extLst>
              <a:ext uri="{FF2B5EF4-FFF2-40B4-BE49-F238E27FC236}">
                <a16:creationId xmlns:a16="http://schemas.microsoft.com/office/drawing/2014/main" id="{9A9197B0-BE56-4682-B9DF-821659C57CF8}"/>
              </a:ext>
            </a:extLst>
          </p:cNvPr>
          <p:cNvSpPr/>
          <p:nvPr/>
        </p:nvSpPr>
        <p:spPr>
          <a:xfrm>
            <a:off x="6518808" y="1462436"/>
            <a:ext cx="1284833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1" name="圆角矩形 5">
            <a:extLst>
              <a:ext uri="{FF2B5EF4-FFF2-40B4-BE49-F238E27FC236}">
                <a16:creationId xmlns:a16="http://schemas.microsoft.com/office/drawing/2014/main" id="{46D8B6C9-55B5-40C6-83C3-3D87EC251F48}"/>
              </a:ext>
            </a:extLst>
          </p:cNvPr>
          <p:cNvSpPr/>
          <p:nvPr/>
        </p:nvSpPr>
        <p:spPr>
          <a:xfrm>
            <a:off x="7859925" y="1460090"/>
            <a:ext cx="1284833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2" name="圆角矩形 5">
            <a:extLst>
              <a:ext uri="{FF2B5EF4-FFF2-40B4-BE49-F238E27FC236}">
                <a16:creationId xmlns:a16="http://schemas.microsoft.com/office/drawing/2014/main" id="{811E0F68-5F6C-4240-B249-851B4B46A980}"/>
              </a:ext>
            </a:extLst>
          </p:cNvPr>
          <p:cNvSpPr/>
          <p:nvPr/>
        </p:nvSpPr>
        <p:spPr>
          <a:xfrm>
            <a:off x="9172916" y="1449601"/>
            <a:ext cx="1284833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63" name="圆角矩形 5">
            <a:extLst>
              <a:ext uri="{FF2B5EF4-FFF2-40B4-BE49-F238E27FC236}">
                <a16:creationId xmlns:a16="http://schemas.microsoft.com/office/drawing/2014/main" id="{F1D90E56-0C6C-4C5A-B943-92CE12B0A71E}"/>
              </a:ext>
            </a:extLst>
          </p:cNvPr>
          <p:cNvSpPr/>
          <p:nvPr/>
        </p:nvSpPr>
        <p:spPr>
          <a:xfrm>
            <a:off x="6537417" y="2805877"/>
            <a:ext cx="1123199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业务单元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4" name="圆角矩形 5">
            <a:extLst>
              <a:ext uri="{FF2B5EF4-FFF2-40B4-BE49-F238E27FC236}">
                <a16:creationId xmlns:a16="http://schemas.microsoft.com/office/drawing/2014/main" id="{529E6786-79FE-42B9-9A89-8DEF454F7C78}"/>
              </a:ext>
            </a:extLst>
          </p:cNvPr>
          <p:cNvSpPr/>
          <p:nvPr/>
        </p:nvSpPr>
        <p:spPr>
          <a:xfrm>
            <a:off x="9221987" y="4227134"/>
            <a:ext cx="1155848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异步消息队列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5">
            <a:extLst>
              <a:ext uri="{FF2B5EF4-FFF2-40B4-BE49-F238E27FC236}">
                <a16:creationId xmlns:a16="http://schemas.microsoft.com/office/drawing/2014/main" id="{284329DD-AE25-47C6-BBD3-11FE9EA83A43}"/>
              </a:ext>
            </a:extLst>
          </p:cNvPr>
          <p:cNvSpPr/>
          <p:nvPr/>
        </p:nvSpPr>
        <p:spPr>
          <a:xfrm>
            <a:off x="7867982" y="2805877"/>
            <a:ext cx="1123199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业务单元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66" name="圆角矩形 5">
            <a:extLst>
              <a:ext uri="{FF2B5EF4-FFF2-40B4-BE49-F238E27FC236}">
                <a16:creationId xmlns:a16="http://schemas.microsoft.com/office/drawing/2014/main" id="{A5B0446F-FEFB-4AE9-80D9-591AE9CC0859}"/>
              </a:ext>
            </a:extLst>
          </p:cNvPr>
          <p:cNvSpPr/>
          <p:nvPr/>
        </p:nvSpPr>
        <p:spPr>
          <a:xfrm>
            <a:off x="9198546" y="2805877"/>
            <a:ext cx="1123199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业务单元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67" name="圆角矩形 5">
            <a:extLst>
              <a:ext uri="{FF2B5EF4-FFF2-40B4-BE49-F238E27FC236}">
                <a16:creationId xmlns:a16="http://schemas.microsoft.com/office/drawing/2014/main" id="{D55F3268-6148-4745-A685-F1B894A28D17}"/>
              </a:ext>
            </a:extLst>
          </p:cNvPr>
          <p:cNvSpPr/>
          <p:nvPr/>
        </p:nvSpPr>
        <p:spPr>
          <a:xfrm>
            <a:off x="10909664" y="1802720"/>
            <a:ext cx="904989" cy="397224"/>
          </a:xfrm>
          <a:prstGeom prst="roundRect">
            <a:avLst>
              <a:gd name="adj" fmla="val 5413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5">
            <a:extLst>
              <a:ext uri="{FF2B5EF4-FFF2-40B4-BE49-F238E27FC236}">
                <a16:creationId xmlns:a16="http://schemas.microsoft.com/office/drawing/2014/main" id="{CDE28BA2-AC0F-4481-89CB-2EE32C43D33F}"/>
              </a:ext>
            </a:extLst>
          </p:cNvPr>
          <p:cNvSpPr/>
          <p:nvPr/>
        </p:nvSpPr>
        <p:spPr>
          <a:xfrm>
            <a:off x="10909664" y="2264685"/>
            <a:ext cx="904989" cy="397224"/>
          </a:xfrm>
          <a:prstGeom prst="roundRect">
            <a:avLst>
              <a:gd name="adj" fmla="val 541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公共支撑平台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5">
            <a:extLst>
              <a:ext uri="{FF2B5EF4-FFF2-40B4-BE49-F238E27FC236}">
                <a16:creationId xmlns:a16="http://schemas.microsoft.com/office/drawing/2014/main" id="{205F1B6D-6851-419E-A023-714B498B5579}"/>
              </a:ext>
            </a:extLst>
          </p:cNvPr>
          <p:cNvSpPr/>
          <p:nvPr/>
        </p:nvSpPr>
        <p:spPr>
          <a:xfrm>
            <a:off x="10909665" y="2689389"/>
            <a:ext cx="904989" cy="458233"/>
          </a:xfrm>
          <a:prstGeom prst="roundRect">
            <a:avLst>
              <a:gd name="adj" fmla="val 5413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265265"/>
      </p:ext>
    </p:extLst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技术架构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应用部署规范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5FC39-6B15-4560-9655-5F19328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76" y="1175191"/>
            <a:ext cx="8118281" cy="53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8379"/>
      </p:ext>
    </p:extLst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技术架构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系统运行时规范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0E97D-6E8C-43CF-8450-4205058A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37" y="1064752"/>
            <a:ext cx="8463067" cy="57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7615"/>
      </p:ext>
    </p:extLst>
  </p:cSld>
  <p:clrMapOvr>
    <a:masterClrMapping/>
  </p:clrMapOvr>
  <p:transition spd="slow" advClick="0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FE1F7F-36C7-494B-A11D-053DAD78517C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技术架构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跨网数据交换规范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E9EF46-D34B-40BB-8AC1-93D256F912EA}"/>
              </a:ext>
            </a:extLst>
          </p:cNvPr>
          <p:cNvGrpSpPr/>
          <p:nvPr/>
        </p:nvGrpSpPr>
        <p:grpSpPr>
          <a:xfrm>
            <a:off x="211014" y="1083986"/>
            <a:ext cx="11846419" cy="5615140"/>
            <a:chOff x="317694" y="1061097"/>
            <a:chExt cx="11846419" cy="561514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2F2CA18-4D63-4271-AE4F-C2EF3B8CE2E6}"/>
                </a:ext>
              </a:extLst>
            </p:cNvPr>
            <p:cNvSpPr txBox="1"/>
            <p:nvPr/>
          </p:nvSpPr>
          <p:spPr>
            <a:xfrm>
              <a:off x="7731812" y="1061097"/>
              <a:ext cx="4432301" cy="36933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三类网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B45529E-DD56-495B-A7A6-2DE43CCE1542}"/>
                </a:ext>
              </a:extLst>
            </p:cNvPr>
            <p:cNvGrpSpPr/>
            <p:nvPr/>
          </p:nvGrpSpPr>
          <p:grpSpPr>
            <a:xfrm>
              <a:off x="4357976" y="1063676"/>
              <a:ext cx="3552648" cy="5612561"/>
              <a:chOff x="4357976" y="1063676"/>
              <a:chExt cx="3552648" cy="5612561"/>
            </a:xfrm>
            <a:effectLst>
              <a:glow rad="228600">
                <a:schemeClr val="accent3">
                  <a:satMod val="175000"/>
                  <a:alpha val="40000"/>
                </a:schemeClr>
              </a:glow>
              <a:innerShdw blurRad="63500" dist="50800">
                <a:prstClr val="black">
                  <a:alpha val="50000"/>
                </a:prstClr>
              </a:innerShdw>
            </a:effectLst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C69A242-631D-496D-899F-0822AF689AAC}"/>
                  </a:ext>
                </a:extLst>
              </p:cNvPr>
              <p:cNvCxnSpPr/>
              <p:nvPr/>
            </p:nvCxnSpPr>
            <p:spPr>
              <a:xfrm>
                <a:off x="7731813" y="1647037"/>
                <a:ext cx="0" cy="502920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47228D-5884-45C4-9F11-928BF7AEE147}"/>
                  </a:ext>
                </a:extLst>
              </p:cNvPr>
              <p:cNvSpPr txBox="1"/>
              <p:nvPr/>
            </p:nvSpPr>
            <p:spPr>
              <a:xfrm>
                <a:off x="4357976" y="1063676"/>
                <a:ext cx="3373827" cy="369332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二类网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移动专网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6DDFB6D9-E9FA-497E-8E12-49C9AC353277}"/>
                  </a:ext>
                </a:extLst>
              </p:cNvPr>
              <p:cNvSpPr/>
              <p:nvPr/>
            </p:nvSpPr>
            <p:spPr>
              <a:xfrm>
                <a:off x="7555130" y="1691330"/>
                <a:ext cx="355494" cy="478683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安全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边界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交换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平台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B59F7D0-9161-4C62-A624-7620E01B8128}"/>
                </a:ext>
              </a:extLst>
            </p:cNvPr>
            <p:cNvGrpSpPr/>
            <p:nvPr/>
          </p:nvGrpSpPr>
          <p:grpSpPr>
            <a:xfrm>
              <a:off x="317694" y="1061797"/>
              <a:ext cx="4223161" cy="5614440"/>
              <a:chOff x="287363" y="993803"/>
              <a:chExt cx="4223161" cy="5614440"/>
            </a:xfrm>
            <a:effectLst>
              <a:glow rad="228600">
                <a:schemeClr val="accent3">
                  <a:satMod val="175000"/>
                  <a:alpha val="40000"/>
                </a:schemeClr>
              </a:glow>
              <a:innerShdw blurRad="63500" dist="50800">
                <a:prstClr val="black">
                  <a:alpha val="50000"/>
                </a:prstClr>
              </a:innerShdw>
            </a:effectLst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811AD22-66AD-4C5D-A2C2-F1E8CB1C3DF8}"/>
                  </a:ext>
                </a:extLst>
              </p:cNvPr>
              <p:cNvCxnSpPr/>
              <p:nvPr/>
            </p:nvCxnSpPr>
            <p:spPr>
              <a:xfrm>
                <a:off x="4330865" y="1579043"/>
                <a:ext cx="0" cy="502920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2D79D33-3126-4076-887A-17A7C5FF5C4B}"/>
                  </a:ext>
                </a:extLst>
              </p:cNvPr>
              <p:cNvSpPr txBox="1"/>
              <p:nvPr/>
            </p:nvSpPr>
            <p:spPr>
              <a:xfrm>
                <a:off x="287363" y="993803"/>
                <a:ext cx="4040283" cy="369332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一类网</a:t>
                </a:r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54353A51-5C0B-45DA-B1ED-81617729B913}"/>
                  </a:ext>
                </a:extLst>
              </p:cNvPr>
              <p:cNvSpPr/>
              <p:nvPr/>
            </p:nvSpPr>
            <p:spPr>
              <a:xfrm>
                <a:off x="4155030" y="1620975"/>
                <a:ext cx="355494" cy="478920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安全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边界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交换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平台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997050-61CE-42DD-9B74-D0D5B9A830CF}"/>
              </a:ext>
            </a:extLst>
          </p:cNvPr>
          <p:cNvSpPr/>
          <p:nvPr/>
        </p:nvSpPr>
        <p:spPr>
          <a:xfrm>
            <a:off x="8568998" y="3515197"/>
            <a:ext cx="7848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服务总线</a:t>
            </a:r>
            <a:endParaRPr lang="en-US" altLang="zh-CN" sz="1000" dirty="0"/>
          </a:p>
          <a:p>
            <a:pPr algn="ctr"/>
            <a:r>
              <a:rPr lang="en-US" altLang="zh-CN" sz="1000" dirty="0"/>
              <a:t>API</a:t>
            </a:r>
            <a:r>
              <a:rPr lang="zh-CN" altLang="en-US" sz="1000" dirty="0"/>
              <a:t>网关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0264AAB-D5AB-4941-B3BC-567AF8B76AE1}"/>
              </a:ext>
            </a:extLst>
          </p:cNvPr>
          <p:cNvSpPr/>
          <p:nvPr/>
        </p:nvSpPr>
        <p:spPr>
          <a:xfrm>
            <a:off x="10243820" y="3068705"/>
            <a:ext cx="1030538" cy="4464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大</a:t>
            </a:r>
            <a:r>
              <a:rPr lang="zh-CN" altLang="en-US" sz="1000"/>
              <a:t>数据资源</a:t>
            </a:r>
            <a:endParaRPr lang="en-US" altLang="zh-CN" sz="1000" dirty="0"/>
          </a:p>
          <a:p>
            <a:pPr algn="ctr"/>
            <a:r>
              <a:rPr lang="zh-CN" altLang="en-US" sz="1000"/>
              <a:t>服务平台</a:t>
            </a:r>
            <a:endParaRPr lang="en-US" altLang="zh-CN" sz="10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6748E62-3B5F-4140-B297-FD822DCFC01C}"/>
              </a:ext>
            </a:extLst>
          </p:cNvPr>
          <p:cNvSpPr/>
          <p:nvPr/>
        </p:nvSpPr>
        <p:spPr>
          <a:xfrm>
            <a:off x="5492630" y="3496825"/>
            <a:ext cx="7848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+mj-lt"/>
              </a:rPr>
              <a:t>服务总线</a:t>
            </a:r>
            <a:endParaRPr lang="en-US" altLang="zh-CN" sz="1000" dirty="0">
              <a:latin typeface="+mj-lt"/>
            </a:endParaRPr>
          </a:p>
          <a:p>
            <a:pPr algn="ctr"/>
            <a:r>
              <a:rPr lang="en-US" altLang="zh-CN" sz="1000" dirty="0">
                <a:latin typeface="+mj-lt"/>
              </a:rPr>
              <a:t>API</a:t>
            </a:r>
            <a:r>
              <a:rPr lang="zh-CN" altLang="en-US" sz="1000" dirty="0">
                <a:latin typeface="+mj-lt"/>
              </a:rPr>
              <a:t>网关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45D7C84-9ED9-4C98-99FB-989C23C66AD5}"/>
              </a:ext>
            </a:extLst>
          </p:cNvPr>
          <p:cNvSpPr/>
          <p:nvPr/>
        </p:nvSpPr>
        <p:spPr>
          <a:xfrm>
            <a:off x="10243820" y="2282118"/>
            <a:ext cx="1026519" cy="4464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统一</a:t>
            </a:r>
            <a:r>
              <a:rPr lang="zh-CN" altLang="en-US" sz="1000"/>
              <a:t>用户服务</a:t>
            </a:r>
            <a:endParaRPr lang="en-US" altLang="zh-CN" sz="1000" dirty="0"/>
          </a:p>
          <a:p>
            <a:pPr algn="ctr"/>
            <a:r>
              <a:rPr lang="zh-CN" altLang="en-US" sz="1000" dirty="0"/>
              <a:t>（移动</a:t>
            </a:r>
            <a:r>
              <a:rPr lang="zh-CN" altLang="en-US" sz="1000"/>
              <a:t>警务）</a:t>
            </a:r>
            <a:endParaRPr lang="en-US" altLang="zh-CN" sz="1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3F1E0A-2C26-4F32-90B0-7AF3A322391E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9353798" y="2505364"/>
            <a:ext cx="890022" cy="1207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4D48440-9583-4536-A857-1BC6D885CA48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9353798" y="3291951"/>
            <a:ext cx="890022" cy="421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910A94-A916-49A8-882C-8CF1A630BDBF}"/>
              </a:ext>
            </a:extLst>
          </p:cNvPr>
          <p:cNvCxnSpPr>
            <a:cxnSpLocks/>
          </p:cNvCxnSpPr>
          <p:nvPr/>
        </p:nvCxnSpPr>
        <p:spPr>
          <a:xfrm>
            <a:off x="6513563" y="3650285"/>
            <a:ext cx="1878687" cy="11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242A231-AFE7-4651-A8A5-A4386AE4D1CA}"/>
              </a:ext>
            </a:extLst>
          </p:cNvPr>
          <p:cNvSpPr/>
          <p:nvPr/>
        </p:nvSpPr>
        <p:spPr>
          <a:xfrm>
            <a:off x="2892627" y="3489938"/>
            <a:ext cx="7848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服务总线</a:t>
            </a:r>
            <a:endParaRPr lang="en-US" altLang="zh-CN" sz="1000" dirty="0">
              <a:latin typeface="+mj-lt"/>
            </a:endParaRPr>
          </a:p>
          <a:p>
            <a:pPr algn="ctr"/>
            <a:r>
              <a:rPr lang="en-US" altLang="zh-CN" sz="1000" dirty="0">
                <a:latin typeface="+mj-lt"/>
              </a:rPr>
              <a:t>API</a:t>
            </a:r>
            <a:r>
              <a:rPr lang="zh-CN" altLang="en-US" sz="1000" dirty="0">
                <a:latin typeface="+mj-lt"/>
              </a:rPr>
              <a:t>网关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9202B7F-2F34-4B09-AB82-E80DEA852AE4}"/>
              </a:ext>
            </a:extLst>
          </p:cNvPr>
          <p:cNvCxnSpPr>
            <a:cxnSpLocks/>
          </p:cNvCxnSpPr>
          <p:nvPr/>
        </p:nvCxnSpPr>
        <p:spPr>
          <a:xfrm flipH="1" flipV="1">
            <a:off x="6463540" y="3774705"/>
            <a:ext cx="1928710" cy="884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48B4295-9C03-4CD4-9F68-3C3A09AC746B}"/>
              </a:ext>
            </a:extLst>
          </p:cNvPr>
          <p:cNvCxnSpPr>
            <a:cxnSpLocks/>
          </p:cNvCxnSpPr>
          <p:nvPr/>
        </p:nvCxnSpPr>
        <p:spPr>
          <a:xfrm>
            <a:off x="3805126" y="3640610"/>
            <a:ext cx="1559806" cy="14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0583472-781B-4B2E-9237-CA3C45FE636D}"/>
              </a:ext>
            </a:extLst>
          </p:cNvPr>
          <p:cNvCxnSpPr>
            <a:cxnSpLocks/>
          </p:cNvCxnSpPr>
          <p:nvPr/>
        </p:nvCxnSpPr>
        <p:spPr>
          <a:xfrm flipH="1" flipV="1">
            <a:off x="3754876" y="3763893"/>
            <a:ext cx="1610056" cy="993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C36436E-A879-43B9-9ADC-DFA023E0398A}"/>
              </a:ext>
            </a:extLst>
          </p:cNvPr>
          <p:cNvSpPr/>
          <p:nvPr/>
        </p:nvSpPr>
        <p:spPr>
          <a:xfrm>
            <a:off x="416712" y="3497181"/>
            <a:ext cx="784983" cy="396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服务总线</a:t>
            </a:r>
            <a:endParaRPr lang="en-US" altLang="zh-CN" sz="1000" dirty="0">
              <a:latin typeface="+mj-lt"/>
            </a:endParaRPr>
          </a:p>
          <a:p>
            <a:pPr algn="ctr"/>
            <a:r>
              <a:rPr lang="zh-CN" altLang="en-US" sz="1000" dirty="0">
                <a:latin typeface="+mj-lt"/>
              </a:rPr>
              <a:t>接入网关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5385312-8654-4AA5-B6CD-4549AF78AAF1}"/>
              </a:ext>
            </a:extLst>
          </p:cNvPr>
          <p:cNvCxnSpPr>
            <a:cxnSpLocks/>
            <a:stCxn id="54" idx="3"/>
            <a:endCxn id="90" idx="1"/>
          </p:cNvCxnSpPr>
          <p:nvPr/>
        </p:nvCxnSpPr>
        <p:spPr>
          <a:xfrm flipV="1">
            <a:off x="1201695" y="3682687"/>
            <a:ext cx="638247" cy="12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CFA86A2-006D-4F7E-9796-A85191913C4D}"/>
              </a:ext>
            </a:extLst>
          </p:cNvPr>
          <p:cNvSpPr txBox="1"/>
          <p:nvPr/>
        </p:nvSpPr>
        <p:spPr>
          <a:xfrm>
            <a:off x="6363038" y="3348187"/>
            <a:ext cx="1135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单向请求服务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98FF02D-A2DC-4714-A74B-4803E51C0926}"/>
              </a:ext>
            </a:extLst>
          </p:cNvPr>
          <p:cNvSpPr txBox="1"/>
          <p:nvPr/>
        </p:nvSpPr>
        <p:spPr>
          <a:xfrm>
            <a:off x="3630248" y="3394390"/>
            <a:ext cx="73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/>
              <a:t>授权访问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635694-67A1-434C-8EFA-EC90A45EB239}"/>
              </a:ext>
            </a:extLst>
          </p:cNvPr>
          <p:cNvSpPr/>
          <p:nvPr/>
        </p:nvSpPr>
        <p:spPr>
          <a:xfrm>
            <a:off x="6222859" y="4274421"/>
            <a:ext cx="7848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服务总线</a:t>
            </a:r>
            <a:endParaRPr lang="en-US" altLang="zh-CN" sz="1000" dirty="0"/>
          </a:p>
          <a:p>
            <a:pPr algn="ctr"/>
            <a:r>
              <a:rPr lang="zh-CN" altLang="en-US" sz="1000" dirty="0"/>
              <a:t>边界网关</a:t>
            </a:r>
            <a:endParaRPr lang="en-US" altLang="zh-CN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936A923-4304-4201-9B66-DC9F0D26B50B}"/>
              </a:ext>
            </a:extLst>
          </p:cNvPr>
          <p:cNvSpPr/>
          <p:nvPr/>
        </p:nvSpPr>
        <p:spPr>
          <a:xfrm>
            <a:off x="8014181" y="4280696"/>
            <a:ext cx="7848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服务总线</a:t>
            </a:r>
            <a:endParaRPr lang="en-US" altLang="zh-CN" sz="1000" dirty="0"/>
          </a:p>
          <a:p>
            <a:pPr algn="ctr"/>
            <a:r>
              <a:rPr lang="zh-CN" altLang="en-US" sz="1000" dirty="0"/>
              <a:t>边界网关</a:t>
            </a:r>
            <a:endParaRPr lang="en-US" altLang="zh-CN" sz="10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65255B2-A042-4ED1-BCDC-225BF6F9724B}"/>
              </a:ext>
            </a:extLst>
          </p:cNvPr>
          <p:cNvCxnSpPr>
            <a:cxnSpLocks/>
          </p:cNvCxnSpPr>
          <p:nvPr/>
        </p:nvCxnSpPr>
        <p:spPr>
          <a:xfrm>
            <a:off x="7081736" y="4422666"/>
            <a:ext cx="887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EA08EE-01B0-4204-8153-43B7D5296AA2}"/>
              </a:ext>
            </a:extLst>
          </p:cNvPr>
          <p:cNvCxnSpPr>
            <a:cxnSpLocks/>
          </p:cNvCxnSpPr>
          <p:nvPr/>
        </p:nvCxnSpPr>
        <p:spPr>
          <a:xfrm flipH="1">
            <a:off x="7059562" y="4547681"/>
            <a:ext cx="90953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A62C202-E6B7-483B-A492-2A0794AC804E}"/>
              </a:ext>
            </a:extLst>
          </p:cNvPr>
          <p:cNvCxnSpPr>
            <a:cxnSpLocks/>
            <a:stCxn id="37" idx="2"/>
            <a:endCxn id="68" idx="1"/>
          </p:cNvCxnSpPr>
          <p:nvPr/>
        </p:nvCxnSpPr>
        <p:spPr>
          <a:xfrm rot="16200000" flipH="1">
            <a:off x="5764146" y="4013708"/>
            <a:ext cx="579596" cy="337829"/>
          </a:xfrm>
          <a:prstGeom prst="bent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B3EA374-A41D-4D3A-9EF8-6D1A641B9AFB}"/>
              </a:ext>
            </a:extLst>
          </p:cNvPr>
          <p:cNvCxnSpPr>
            <a:cxnSpLocks/>
            <a:stCxn id="35" idx="2"/>
            <a:endCxn id="69" idx="3"/>
          </p:cNvCxnSpPr>
          <p:nvPr/>
        </p:nvCxnSpPr>
        <p:spPr>
          <a:xfrm rot="5400000">
            <a:off x="8596441" y="4113738"/>
            <a:ext cx="567499" cy="162417"/>
          </a:xfrm>
          <a:prstGeom prst="bent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C0BE43E-6786-47FD-8600-A0FCE6B25D6D}"/>
              </a:ext>
            </a:extLst>
          </p:cNvPr>
          <p:cNvSpPr txBox="1"/>
          <p:nvPr/>
        </p:nvSpPr>
        <p:spPr>
          <a:xfrm>
            <a:off x="7422730" y="3792415"/>
            <a:ext cx="11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单向请求服务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3B47D9-5B7D-4570-A646-027BEAA4EAA0}"/>
              </a:ext>
            </a:extLst>
          </p:cNvPr>
          <p:cNvSpPr txBox="1"/>
          <p:nvPr/>
        </p:nvSpPr>
        <p:spPr>
          <a:xfrm>
            <a:off x="4396614" y="3769737"/>
            <a:ext cx="844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/>
              <a:t>单导光闸出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C51934D-B1F7-4AA5-84BE-85E3CD301FE3}"/>
              </a:ext>
            </a:extLst>
          </p:cNvPr>
          <p:cNvSpPr txBox="1"/>
          <p:nvPr/>
        </p:nvSpPr>
        <p:spPr>
          <a:xfrm>
            <a:off x="4406729" y="3399335"/>
            <a:ext cx="824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/>
              <a:t>单导光闸进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2954DDF-D931-4A8E-9B76-CE6B64851776}"/>
              </a:ext>
            </a:extLst>
          </p:cNvPr>
          <p:cNvSpPr/>
          <p:nvPr/>
        </p:nvSpPr>
        <p:spPr>
          <a:xfrm>
            <a:off x="5492630" y="2691079"/>
            <a:ext cx="784800" cy="39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服务总线</a:t>
            </a:r>
            <a:endParaRPr lang="en-US" altLang="zh-CN" sz="1000" dirty="0"/>
          </a:p>
          <a:p>
            <a:pPr algn="ctr"/>
            <a:r>
              <a:rPr lang="zh-CN" altLang="en-US" sz="1000" dirty="0"/>
              <a:t>准入网关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F8BC981-3D4B-46C0-9867-0887561772A1}"/>
              </a:ext>
            </a:extLst>
          </p:cNvPr>
          <p:cNvCxnSpPr>
            <a:cxnSpLocks/>
            <a:stCxn id="37" idx="0"/>
            <a:endCxn id="83" idx="2"/>
          </p:cNvCxnSpPr>
          <p:nvPr/>
        </p:nvCxnSpPr>
        <p:spPr>
          <a:xfrm flipV="1">
            <a:off x="5885030" y="3087078"/>
            <a:ext cx="0" cy="40974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4EFF5D03-49A2-41C7-BCEB-FC8DF76F7B11}"/>
              </a:ext>
            </a:extLst>
          </p:cNvPr>
          <p:cNvSpPr/>
          <p:nvPr/>
        </p:nvSpPr>
        <p:spPr>
          <a:xfrm>
            <a:off x="4656967" y="2057957"/>
            <a:ext cx="707966" cy="3010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App1</a:t>
            </a:r>
            <a:endParaRPr lang="zh-CN" altLang="en-US" sz="10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4E4DB83-A850-4F97-9442-FCA07E4D318D}"/>
              </a:ext>
            </a:extLst>
          </p:cNvPr>
          <p:cNvSpPr/>
          <p:nvPr/>
        </p:nvSpPr>
        <p:spPr>
          <a:xfrm>
            <a:off x="5445128" y="2062389"/>
            <a:ext cx="721191" cy="3010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App2</a:t>
            </a:r>
            <a:endParaRPr lang="zh-CN" altLang="en-US" sz="10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B40E842-B30F-4435-9C1E-A972AD4810C1}"/>
              </a:ext>
            </a:extLst>
          </p:cNvPr>
          <p:cNvCxnSpPr>
            <a:cxnSpLocks/>
            <a:stCxn id="83" idx="0"/>
            <a:endCxn id="85" idx="4"/>
          </p:cNvCxnSpPr>
          <p:nvPr/>
        </p:nvCxnSpPr>
        <p:spPr>
          <a:xfrm flipH="1" flipV="1">
            <a:off x="5010950" y="2358959"/>
            <a:ext cx="874080" cy="33212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1F351C1-F07F-487D-886A-F698E171CFB0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5805724" y="2363391"/>
            <a:ext cx="79306" cy="32768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B44F5C7D-C56B-45CB-8C38-86E173616A31}"/>
              </a:ext>
            </a:extLst>
          </p:cNvPr>
          <p:cNvSpPr/>
          <p:nvPr/>
        </p:nvSpPr>
        <p:spPr>
          <a:xfrm>
            <a:off x="77043" y="2069905"/>
            <a:ext cx="802949" cy="3010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AppX</a:t>
            </a:r>
            <a:endParaRPr lang="zh-CN" altLang="en-US" sz="1000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1B10FDF-E5A4-4FC6-B5D1-1AC9072DAC62}"/>
              </a:ext>
            </a:extLst>
          </p:cNvPr>
          <p:cNvSpPr/>
          <p:nvPr/>
        </p:nvSpPr>
        <p:spPr>
          <a:xfrm>
            <a:off x="1839942" y="3484687"/>
            <a:ext cx="7848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服务总线</a:t>
            </a:r>
            <a:endParaRPr lang="en-US" altLang="zh-CN" sz="1000" dirty="0">
              <a:latin typeface="+mj-lt"/>
            </a:endParaRPr>
          </a:p>
          <a:p>
            <a:pPr algn="ctr"/>
            <a:r>
              <a:rPr lang="zh-CN" altLang="en-US" sz="1000" dirty="0">
                <a:latin typeface="+mj-lt"/>
              </a:rPr>
              <a:t>准入网关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04BC7D-E355-4788-BA56-7368C54CDD24}"/>
              </a:ext>
            </a:extLst>
          </p:cNvPr>
          <p:cNvCxnSpPr>
            <a:cxnSpLocks/>
            <a:stCxn id="50" idx="1"/>
            <a:endCxn id="90" idx="3"/>
          </p:cNvCxnSpPr>
          <p:nvPr/>
        </p:nvCxnSpPr>
        <p:spPr>
          <a:xfrm flipH="1" flipV="1">
            <a:off x="2624742" y="3682687"/>
            <a:ext cx="267885" cy="525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705BAC7-35A4-4AE0-93BA-68436CC981E0}"/>
              </a:ext>
            </a:extLst>
          </p:cNvPr>
          <p:cNvCxnSpPr>
            <a:cxnSpLocks/>
            <a:stCxn id="109" idx="0"/>
            <a:endCxn id="89" idx="4"/>
          </p:cNvCxnSpPr>
          <p:nvPr/>
        </p:nvCxnSpPr>
        <p:spPr>
          <a:xfrm flipH="1" flipV="1">
            <a:off x="478518" y="2370907"/>
            <a:ext cx="331468" cy="43251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90C03B79-C2E7-4202-BF12-79D065FDDB39}"/>
              </a:ext>
            </a:extLst>
          </p:cNvPr>
          <p:cNvSpPr/>
          <p:nvPr/>
        </p:nvSpPr>
        <p:spPr>
          <a:xfrm>
            <a:off x="1032439" y="2057957"/>
            <a:ext cx="802949" cy="3010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AppY</a:t>
            </a:r>
            <a:endParaRPr lang="zh-CN" altLang="en-US" sz="10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D281DB7-C417-4E97-84A8-B3F597F0F1E7}"/>
              </a:ext>
            </a:extLst>
          </p:cNvPr>
          <p:cNvCxnSpPr>
            <a:cxnSpLocks/>
            <a:stCxn id="109" idx="0"/>
            <a:endCxn id="93" idx="4"/>
          </p:cNvCxnSpPr>
          <p:nvPr/>
        </p:nvCxnSpPr>
        <p:spPr>
          <a:xfrm flipV="1">
            <a:off x="809986" y="2358959"/>
            <a:ext cx="623928" cy="44446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7F618005-01C7-4766-98F1-7D483610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2843" y="3539302"/>
            <a:ext cx="323592" cy="312143"/>
          </a:xfrm>
          <a:prstGeom prst="rect">
            <a:avLst/>
          </a:prstGeom>
        </p:spPr>
      </p:pic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D61131BB-7101-4780-BD7D-2E41F84871C8}"/>
              </a:ext>
            </a:extLst>
          </p:cNvPr>
          <p:cNvSpPr/>
          <p:nvPr/>
        </p:nvSpPr>
        <p:spPr>
          <a:xfrm>
            <a:off x="387154" y="2803421"/>
            <a:ext cx="845663" cy="396387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Web</a:t>
            </a:r>
            <a:r>
              <a:rPr lang="zh-CN" altLang="en-US" sz="1000" dirty="0">
                <a:latin typeface="+mj-lt"/>
              </a:rPr>
              <a:t>应用</a:t>
            </a:r>
            <a:endParaRPr lang="en-US" altLang="zh-CN" sz="1000" dirty="0">
              <a:latin typeface="+mj-lt"/>
            </a:endParaRPr>
          </a:p>
          <a:p>
            <a:pPr algn="ctr"/>
            <a:r>
              <a:rPr lang="zh-CN" altLang="en-US" sz="1000" dirty="0">
                <a:latin typeface="+mj-lt"/>
              </a:rPr>
              <a:t>防火墙</a:t>
            </a:r>
            <a:endParaRPr lang="en-US" altLang="zh-CN" sz="1000" dirty="0">
              <a:latin typeface="+mj-lt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70003A3-6AE1-4B6F-A265-6A287F5B4DB6}"/>
              </a:ext>
            </a:extLst>
          </p:cNvPr>
          <p:cNvCxnSpPr>
            <a:cxnSpLocks/>
            <a:stCxn id="109" idx="2"/>
            <a:endCxn id="54" idx="0"/>
          </p:cNvCxnSpPr>
          <p:nvPr/>
        </p:nvCxnSpPr>
        <p:spPr>
          <a:xfrm flipH="1">
            <a:off x="809204" y="3199808"/>
            <a:ext cx="782" cy="29737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AF7A2A9-FF9F-46EA-81E9-B09BAE52BDB7}"/>
              </a:ext>
            </a:extLst>
          </p:cNvPr>
          <p:cNvSpPr txBox="1"/>
          <p:nvPr/>
        </p:nvSpPr>
        <p:spPr>
          <a:xfrm>
            <a:off x="7004448" y="4172177"/>
            <a:ext cx="994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FTP</a:t>
            </a:r>
            <a:r>
              <a:rPr lang="zh-CN" altLang="en-US" sz="1000" dirty="0"/>
              <a:t>文件摆渡</a:t>
            </a: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99993FEC-3565-47F2-8E14-03F7D23CD242}"/>
              </a:ext>
            </a:extLst>
          </p:cNvPr>
          <p:cNvSpPr/>
          <p:nvPr/>
        </p:nvSpPr>
        <p:spPr>
          <a:xfrm>
            <a:off x="10239801" y="3948931"/>
            <a:ext cx="1030538" cy="4464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可信</a:t>
            </a:r>
            <a:r>
              <a:rPr lang="zh-CN" altLang="en-US" sz="1000"/>
              <a:t>移动终端</a:t>
            </a:r>
            <a:endParaRPr lang="en-US" altLang="zh-CN" sz="1000" dirty="0"/>
          </a:p>
          <a:p>
            <a:pPr algn="ctr"/>
            <a:r>
              <a:rPr lang="zh-CN" altLang="en-US" sz="1000"/>
              <a:t>管理平台</a:t>
            </a:r>
            <a:endParaRPr lang="en-US" altLang="zh-CN" sz="1000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492BB51-922E-4D17-B2A3-574FD4157DF6}"/>
              </a:ext>
            </a:extLst>
          </p:cNvPr>
          <p:cNvCxnSpPr>
            <a:cxnSpLocks/>
            <a:stCxn id="35" idx="3"/>
            <a:endCxn id="189" idx="1"/>
          </p:cNvCxnSpPr>
          <p:nvPr/>
        </p:nvCxnSpPr>
        <p:spPr>
          <a:xfrm>
            <a:off x="9353798" y="3713197"/>
            <a:ext cx="886003" cy="458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B2741603-E05D-498F-8651-E1A865FADBD9}"/>
              </a:ext>
            </a:extLst>
          </p:cNvPr>
          <p:cNvSpPr/>
          <p:nvPr/>
        </p:nvSpPr>
        <p:spPr>
          <a:xfrm>
            <a:off x="6275993" y="1955259"/>
            <a:ext cx="1004046" cy="413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应用支撑</a:t>
            </a:r>
            <a:endParaRPr lang="en-US" altLang="zh-CN" sz="1000" dirty="0"/>
          </a:p>
          <a:p>
            <a:pPr algn="ctr"/>
            <a:r>
              <a:rPr lang="zh-CN" altLang="en-US" sz="1000" dirty="0"/>
              <a:t>中心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ECC12960-D34D-4D91-8003-2CE9CAA709AF}"/>
              </a:ext>
            </a:extLst>
          </p:cNvPr>
          <p:cNvCxnSpPr>
            <a:cxnSpLocks/>
            <a:stCxn id="83" idx="0"/>
            <a:endCxn id="205" idx="4"/>
          </p:cNvCxnSpPr>
          <p:nvPr/>
        </p:nvCxnSpPr>
        <p:spPr>
          <a:xfrm flipV="1">
            <a:off x="5885030" y="2369218"/>
            <a:ext cx="892986" cy="32186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29F93CC9-8FB3-42DE-892F-E287B45B0340}"/>
              </a:ext>
            </a:extLst>
          </p:cNvPr>
          <p:cNvSpPr/>
          <p:nvPr/>
        </p:nvSpPr>
        <p:spPr>
          <a:xfrm>
            <a:off x="8341227" y="2126536"/>
            <a:ext cx="1207401" cy="438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Token</a:t>
            </a:r>
            <a:r>
              <a:rPr lang="zh-CN" altLang="en-US" sz="1000" dirty="0"/>
              <a:t>认证中心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1727E1D-3531-4859-9CC0-800EC1166EC9}"/>
              </a:ext>
            </a:extLst>
          </p:cNvPr>
          <p:cNvCxnSpPr>
            <a:cxnSpLocks/>
            <a:stCxn id="35" idx="0"/>
            <a:endCxn id="220" idx="4"/>
          </p:cNvCxnSpPr>
          <p:nvPr/>
        </p:nvCxnSpPr>
        <p:spPr>
          <a:xfrm flipH="1" flipV="1">
            <a:off x="8944928" y="2564762"/>
            <a:ext cx="16470" cy="95043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6E3C6BED-5469-4D47-A006-4781C1BE1358}"/>
              </a:ext>
            </a:extLst>
          </p:cNvPr>
          <p:cNvSpPr/>
          <p:nvPr/>
        </p:nvSpPr>
        <p:spPr>
          <a:xfrm>
            <a:off x="8974964" y="5129140"/>
            <a:ext cx="1207401" cy="438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运</a:t>
            </a:r>
            <a:r>
              <a:rPr lang="zh-CN" altLang="en-US" sz="1000"/>
              <a:t>管监控</a:t>
            </a:r>
            <a:endParaRPr lang="en-US" altLang="zh-CN" sz="1000" dirty="0"/>
          </a:p>
          <a:p>
            <a:pPr algn="ctr"/>
            <a:r>
              <a:rPr lang="zh-CN" altLang="en-US" sz="1000" dirty="0"/>
              <a:t>中心</a:t>
            </a: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7C3274E2-D527-4477-ADA7-5C3336EAD449}"/>
              </a:ext>
            </a:extLst>
          </p:cNvPr>
          <p:cNvCxnSpPr>
            <a:cxnSpLocks/>
            <a:stCxn id="226" idx="0"/>
            <a:endCxn id="35" idx="2"/>
          </p:cNvCxnSpPr>
          <p:nvPr/>
        </p:nvCxnSpPr>
        <p:spPr>
          <a:xfrm flipH="1" flipV="1">
            <a:off x="8961398" y="3911197"/>
            <a:ext cx="617267" cy="121794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4B7619-70CF-482E-9224-54169A2DCA41}"/>
              </a:ext>
            </a:extLst>
          </p:cNvPr>
          <p:cNvGrpSpPr/>
          <p:nvPr/>
        </p:nvGrpSpPr>
        <p:grpSpPr>
          <a:xfrm>
            <a:off x="10458653" y="5632844"/>
            <a:ext cx="658366" cy="988634"/>
            <a:chOff x="10458653" y="5632844"/>
            <a:chExt cx="658366" cy="988634"/>
          </a:xfrm>
        </p:grpSpPr>
        <p:pic>
          <p:nvPicPr>
            <p:cNvPr id="233" name="图形 232" descr="数据库">
              <a:extLst>
                <a:ext uri="{FF2B5EF4-FFF2-40B4-BE49-F238E27FC236}">
                  <a16:creationId xmlns:a16="http://schemas.microsoft.com/office/drawing/2014/main" id="{7AFA3471-F986-4016-A61C-758B93EBD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8653" y="5632844"/>
              <a:ext cx="647256" cy="647256"/>
            </a:xfrm>
            <a:prstGeom prst="rect">
              <a:avLst/>
            </a:prstGeom>
          </p:spPr>
        </p:pic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9C770DA0-5D6A-41FC-8620-E6FA7BBAF405}"/>
                </a:ext>
              </a:extLst>
            </p:cNvPr>
            <p:cNvSpPr txBox="1"/>
            <p:nvPr/>
          </p:nvSpPr>
          <p:spPr>
            <a:xfrm>
              <a:off x="10483292" y="6221368"/>
              <a:ext cx="633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访问</a:t>
              </a:r>
              <a:endParaRPr lang="en-US" altLang="zh-CN" sz="1000" dirty="0"/>
            </a:p>
            <a:p>
              <a:pPr algn="ctr"/>
              <a:r>
                <a:rPr lang="zh-CN" altLang="en-US" sz="1000" dirty="0"/>
                <a:t>日志库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1AA9C3-ABD5-447E-9082-379379C36A7D}"/>
              </a:ext>
            </a:extLst>
          </p:cNvPr>
          <p:cNvGrpSpPr/>
          <p:nvPr/>
        </p:nvGrpSpPr>
        <p:grpSpPr>
          <a:xfrm>
            <a:off x="10112020" y="1508127"/>
            <a:ext cx="676552" cy="661367"/>
            <a:chOff x="10112020" y="1508127"/>
            <a:chExt cx="676552" cy="661367"/>
          </a:xfrm>
        </p:grpSpPr>
        <p:pic>
          <p:nvPicPr>
            <p:cNvPr id="235" name="图形 234" descr="数据库">
              <a:extLst>
                <a:ext uri="{FF2B5EF4-FFF2-40B4-BE49-F238E27FC236}">
                  <a16:creationId xmlns:a16="http://schemas.microsoft.com/office/drawing/2014/main" id="{CD8373EE-7306-4222-BB8F-A43AF030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4116" y="1508127"/>
              <a:ext cx="477044" cy="477044"/>
            </a:xfrm>
            <a:prstGeom prst="rect">
              <a:avLst/>
            </a:prstGeom>
          </p:spPr>
        </p:pic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BC164920-9284-48B0-8A30-D8FF2027D2D4}"/>
                </a:ext>
              </a:extLst>
            </p:cNvPr>
            <p:cNvSpPr txBox="1"/>
            <p:nvPr/>
          </p:nvSpPr>
          <p:spPr>
            <a:xfrm>
              <a:off x="10112020" y="1923273"/>
              <a:ext cx="676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用户库</a:t>
              </a:r>
            </a:p>
          </p:txBody>
        </p:sp>
      </p:grp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F0BF5427-D0E7-4381-96E7-4BD912488C9E}"/>
              </a:ext>
            </a:extLst>
          </p:cNvPr>
          <p:cNvCxnSpPr>
            <a:stCxn id="220" idx="7"/>
            <a:endCxn id="235" idx="1"/>
          </p:cNvCxnSpPr>
          <p:nvPr/>
        </p:nvCxnSpPr>
        <p:spPr>
          <a:xfrm flipV="1">
            <a:off x="9371808" y="1746649"/>
            <a:ext cx="862308" cy="44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02A57E73-80C3-461B-9D8B-6B112E4830F9}"/>
              </a:ext>
            </a:extLst>
          </p:cNvPr>
          <p:cNvCxnSpPr>
            <a:cxnSpLocks/>
            <a:stCxn id="226" idx="4"/>
            <a:endCxn id="233" idx="1"/>
          </p:cNvCxnSpPr>
          <p:nvPr/>
        </p:nvCxnSpPr>
        <p:spPr>
          <a:xfrm>
            <a:off x="9578665" y="5567366"/>
            <a:ext cx="879988" cy="38910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9BBB86-5E8A-4901-9ACE-F50F19EE4495}"/>
              </a:ext>
            </a:extLst>
          </p:cNvPr>
          <p:cNvGrpSpPr/>
          <p:nvPr/>
        </p:nvGrpSpPr>
        <p:grpSpPr>
          <a:xfrm>
            <a:off x="11353385" y="4670421"/>
            <a:ext cx="633727" cy="885017"/>
            <a:chOff x="11353385" y="4670421"/>
            <a:chExt cx="633727" cy="885017"/>
          </a:xfrm>
        </p:grpSpPr>
        <p:pic>
          <p:nvPicPr>
            <p:cNvPr id="245" name="图形 244" descr="数据库">
              <a:extLst>
                <a:ext uri="{FF2B5EF4-FFF2-40B4-BE49-F238E27FC236}">
                  <a16:creationId xmlns:a16="http://schemas.microsoft.com/office/drawing/2014/main" id="{476B67A7-C09C-47A7-B564-0E64A7799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73365" y="4670421"/>
              <a:ext cx="544230" cy="544230"/>
            </a:xfrm>
            <a:prstGeom prst="rect">
              <a:avLst/>
            </a:prstGeom>
          </p:spPr>
        </p:pic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A5F336BE-7885-401F-B649-5EF767406BFF}"/>
                </a:ext>
              </a:extLst>
            </p:cNvPr>
            <p:cNvSpPr txBox="1"/>
            <p:nvPr/>
          </p:nvSpPr>
          <p:spPr>
            <a:xfrm>
              <a:off x="11353385" y="5155328"/>
              <a:ext cx="633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设备</a:t>
              </a:r>
              <a:endParaRPr lang="en-US" altLang="zh-CN" sz="1000" dirty="0"/>
            </a:p>
            <a:p>
              <a:pPr algn="ctr"/>
              <a:r>
                <a:rPr lang="zh-CN" altLang="en-US" sz="1000" dirty="0"/>
                <a:t>档案库</a:t>
              </a:r>
            </a:p>
          </p:txBody>
        </p:sp>
      </p:grp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520F195-CE6F-451A-9B31-602934BB75B7}"/>
              </a:ext>
            </a:extLst>
          </p:cNvPr>
          <p:cNvCxnSpPr>
            <a:cxnSpLocks/>
            <a:stCxn id="189" idx="2"/>
            <a:endCxn id="245" idx="1"/>
          </p:cNvCxnSpPr>
          <p:nvPr/>
        </p:nvCxnSpPr>
        <p:spPr>
          <a:xfrm>
            <a:off x="10755070" y="4395423"/>
            <a:ext cx="618295" cy="54711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10977"/>
      </p:ext>
    </p:extLst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BAA5A9-2E38-48FA-9F4A-C03BD70B46F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架构质量目标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6931DE3-7879-4831-9C64-A6A9D5662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168840"/>
              </p:ext>
            </p:extLst>
          </p:nvPr>
        </p:nvGraphicFramePr>
        <p:xfrm>
          <a:off x="2818984" y="2068641"/>
          <a:ext cx="6010223" cy="363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8BEE3AA2-DC81-4C6D-8C9C-255B2DB8E2CE}"/>
              </a:ext>
            </a:extLst>
          </p:cNvPr>
          <p:cNvSpPr/>
          <p:nvPr/>
        </p:nvSpPr>
        <p:spPr>
          <a:xfrm>
            <a:off x="4325538" y="6243403"/>
            <a:ext cx="1304144" cy="5621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可测试性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02256D-EAF3-4DD7-853A-9194CAC93F0D}"/>
              </a:ext>
            </a:extLst>
          </p:cNvPr>
          <p:cNvSpPr/>
          <p:nvPr/>
        </p:nvSpPr>
        <p:spPr>
          <a:xfrm>
            <a:off x="6064146" y="6243403"/>
            <a:ext cx="1304144" cy="5621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可支持性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09D8A0-5F2B-4508-93B3-5E32FC7FEC59}"/>
              </a:ext>
            </a:extLst>
          </p:cNvPr>
          <p:cNvSpPr/>
          <p:nvPr/>
        </p:nvSpPr>
        <p:spPr>
          <a:xfrm>
            <a:off x="1186722" y="2866869"/>
            <a:ext cx="1304144" cy="5621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/>
              <a:t>概念</a:t>
            </a:r>
            <a:endParaRPr lang="en-US" altLang="zh-CN" sz="1400" dirty="0"/>
          </a:p>
          <a:p>
            <a:pPr algn="ctr"/>
            <a:r>
              <a:rPr lang="zh-CN" altLang="en-US" sz="1400" dirty="0"/>
              <a:t>完整性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098251-BAC8-4474-89A5-E2667BB2BC52}"/>
              </a:ext>
            </a:extLst>
          </p:cNvPr>
          <p:cNvSpPr/>
          <p:nvPr/>
        </p:nvSpPr>
        <p:spPr>
          <a:xfrm>
            <a:off x="1186722" y="3663846"/>
            <a:ext cx="1304144" cy="5621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可维护性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340F73-1A03-4B71-8EAE-E16AE90D8E0A}"/>
              </a:ext>
            </a:extLst>
          </p:cNvPr>
          <p:cNvSpPr/>
          <p:nvPr/>
        </p:nvSpPr>
        <p:spPr>
          <a:xfrm>
            <a:off x="1186722" y="4573250"/>
            <a:ext cx="1304144" cy="5621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可重用性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AED2675-BA12-4D58-BE22-F9F2CA57460A}"/>
              </a:ext>
            </a:extLst>
          </p:cNvPr>
          <p:cNvCxnSpPr>
            <a:cxnSpLocks/>
          </p:cNvCxnSpPr>
          <p:nvPr/>
        </p:nvCxnSpPr>
        <p:spPr>
          <a:xfrm flipH="1" flipV="1">
            <a:off x="2600793" y="3187479"/>
            <a:ext cx="1319137" cy="635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684CE5-DDC3-4BA7-A6CD-E872E8CF6FA5}"/>
              </a:ext>
            </a:extLst>
          </p:cNvPr>
          <p:cNvCxnSpPr>
            <a:cxnSpLocks/>
          </p:cNvCxnSpPr>
          <p:nvPr/>
        </p:nvCxnSpPr>
        <p:spPr>
          <a:xfrm flipH="1">
            <a:off x="2600793" y="3974892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4C1FD3-6C8D-4FC9-9793-E71653A723A1}"/>
              </a:ext>
            </a:extLst>
          </p:cNvPr>
          <p:cNvCxnSpPr>
            <a:cxnSpLocks/>
          </p:cNvCxnSpPr>
          <p:nvPr/>
        </p:nvCxnSpPr>
        <p:spPr>
          <a:xfrm flipH="1">
            <a:off x="2600793" y="4127293"/>
            <a:ext cx="1266669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FC4F97-CAB2-4A35-8E15-DBAA1D826B88}"/>
              </a:ext>
            </a:extLst>
          </p:cNvPr>
          <p:cNvCxnSpPr>
            <a:cxnSpLocks/>
          </p:cNvCxnSpPr>
          <p:nvPr/>
        </p:nvCxnSpPr>
        <p:spPr>
          <a:xfrm flipH="1">
            <a:off x="5351489" y="5726244"/>
            <a:ext cx="347272" cy="51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5CEABF9-F154-4253-A901-12A91544E367}"/>
              </a:ext>
            </a:extLst>
          </p:cNvPr>
          <p:cNvCxnSpPr>
            <a:cxnSpLocks/>
          </p:cNvCxnSpPr>
          <p:nvPr/>
        </p:nvCxnSpPr>
        <p:spPr>
          <a:xfrm>
            <a:off x="5862403" y="5758723"/>
            <a:ext cx="403486" cy="484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0D72E38-069A-4B6F-AA57-8509FC230526}"/>
              </a:ext>
            </a:extLst>
          </p:cNvPr>
          <p:cNvSpPr/>
          <p:nvPr/>
        </p:nvSpPr>
        <p:spPr>
          <a:xfrm>
            <a:off x="8562507" y="3605062"/>
            <a:ext cx="1304144" cy="5621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易用性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E8FF69D-E63D-44B1-A1E9-88809E50A84A}"/>
              </a:ext>
            </a:extLst>
          </p:cNvPr>
          <p:cNvCxnSpPr>
            <a:cxnSpLocks/>
          </p:cNvCxnSpPr>
          <p:nvPr/>
        </p:nvCxnSpPr>
        <p:spPr>
          <a:xfrm>
            <a:off x="7716186" y="3886127"/>
            <a:ext cx="793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36AD83F-6440-4156-B35B-B5432395F291}"/>
              </a:ext>
            </a:extLst>
          </p:cNvPr>
          <p:cNvSpPr/>
          <p:nvPr/>
        </p:nvSpPr>
        <p:spPr>
          <a:xfrm>
            <a:off x="1839035" y="1261582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可用性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97DB4BA-B9DC-403B-91EE-6737FCDC80C2}"/>
              </a:ext>
            </a:extLst>
          </p:cNvPr>
          <p:cNvSpPr/>
          <p:nvPr/>
        </p:nvSpPr>
        <p:spPr>
          <a:xfrm>
            <a:off x="2916210" y="1250532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互操作性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7683E3C-0EA0-44EC-A89D-04AC3FFFE3C9}"/>
              </a:ext>
            </a:extLst>
          </p:cNvPr>
          <p:cNvSpPr/>
          <p:nvPr/>
        </p:nvSpPr>
        <p:spPr>
          <a:xfrm>
            <a:off x="4059453" y="1227904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可管理性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3ECDDCE-2648-409E-A60E-915D1F02C0EE}"/>
              </a:ext>
            </a:extLst>
          </p:cNvPr>
          <p:cNvSpPr/>
          <p:nvPr/>
        </p:nvSpPr>
        <p:spPr>
          <a:xfrm>
            <a:off x="5231183" y="1216346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性能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90E303-0EBE-4587-9F2D-EEC6DA0C176D}"/>
              </a:ext>
            </a:extLst>
          </p:cNvPr>
          <p:cNvSpPr/>
          <p:nvPr/>
        </p:nvSpPr>
        <p:spPr>
          <a:xfrm>
            <a:off x="6370055" y="1193718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安全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C1875BB-BD8D-4C6E-A15F-C99E81655051}"/>
              </a:ext>
            </a:extLst>
          </p:cNvPr>
          <p:cNvSpPr/>
          <p:nvPr/>
        </p:nvSpPr>
        <p:spPr>
          <a:xfrm>
            <a:off x="7508927" y="1243033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可靠性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1475A9B-6F49-4079-AE67-5E8B95DC2190}"/>
              </a:ext>
            </a:extLst>
          </p:cNvPr>
          <p:cNvSpPr/>
          <p:nvPr/>
        </p:nvSpPr>
        <p:spPr>
          <a:xfrm>
            <a:off x="8623331" y="1236242"/>
            <a:ext cx="1335998" cy="584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可扩展性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BA06A0-D1A1-43DC-83AC-0C51B457D743}"/>
              </a:ext>
            </a:extLst>
          </p:cNvPr>
          <p:cNvCxnSpPr>
            <a:cxnSpLocks/>
          </p:cNvCxnSpPr>
          <p:nvPr/>
        </p:nvCxnSpPr>
        <p:spPr>
          <a:xfrm flipH="1" flipV="1">
            <a:off x="4760003" y="1847775"/>
            <a:ext cx="471180" cy="255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114C4BE-49B3-4B53-9B85-A7BF903AB100}"/>
              </a:ext>
            </a:extLst>
          </p:cNvPr>
          <p:cNvCxnSpPr>
            <a:cxnSpLocks/>
          </p:cNvCxnSpPr>
          <p:nvPr/>
        </p:nvCxnSpPr>
        <p:spPr>
          <a:xfrm flipH="1" flipV="1">
            <a:off x="3801018" y="1957021"/>
            <a:ext cx="1430165" cy="26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42266C6-FF09-49A3-876C-0D959BFE0C18}"/>
              </a:ext>
            </a:extLst>
          </p:cNvPr>
          <p:cNvCxnSpPr>
            <a:cxnSpLocks/>
          </p:cNvCxnSpPr>
          <p:nvPr/>
        </p:nvCxnSpPr>
        <p:spPr>
          <a:xfrm flipH="1" flipV="1">
            <a:off x="2818985" y="2008070"/>
            <a:ext cx="2412198" cy="31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697916F-F053-4DF4-8865-6ECE6FE3D1FA}"/>
              </a:ext>
            </a:extLst>
          </p:cNvPr>
          <p:cNvCxnSpPr>
            <a:cxnSpLocks/>
          </p:cNvCxnSpPr>
          <p:nvPr/>
        </p:nvCxnSpPr>
        <p:spPr>
          <a:xfrm flipV="1">
            <a:off x="6423284" y="1861523"/>
            <a:ext cx="341893" cy="256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56E4A0-3869-448D-8A33-52D1ABCBEF6F}"/>
              </a:ext>
            </a:extLst>
          </p:cNvPr>
          <p:cNvCxnSpPr>
            <a:cxnSpLocks/>
          </p:cNvCxnSpPr>
          <p:nvPr/>
        </p:nvCxnSpPr>
        <p:spPr>
          <a:xfrm flipV="1">
            <a:off x="6423285" y="1854818"/>
            <a:ext cx="1483608" cy="36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A82B80C-2C4D-440C-829E-520012A3D01A}"/>
              </a:ext>
            </a:extLst>
          </p:cNvPr>
          <p:cNvCxnSpPr>
            <a:cxnSpLocks/>
          </p:cNvCxnSpPr>
          <p:nvPr/>
        </p:nvCxnSpPr>
        <p:spPr>
          <a:xfrm flipV="1">
            <a:off x="6423285" y="1861524"/>
            <a:ext cx="2624113" cy="43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CBC6397-434D-41E8-8713-3761C1E31D52}"/>
              </a:ext>
            </a:extLst>
          </p:cNvPr>
          <p:cNvCxnSpPr>
            <a:cxnSpLocks/>
          </p:cNvCxnSpPr>
          <p:nvPr/>
        </p:nvCxnSpPr>
        <p:spPr>
          <a:xfrm flipH="1" flipV="1">
            <a:off x="5880567" y="1826125"/>
            <a:ext cx="1" cy="265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7793"/>
      </p:ext>
    </p:extLst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FB2F8765-CD04-4757-BD45-C00B4C47EBF8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总体设计原则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82239C0-BF7E-459F-97E5-F260693FA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802109"/>
              </p:ext>
            </p:extLst>
          </p:nvPr>
        </p:nvGraphicFramePr>
        <p:xfrm>
          <a:off x="1724702" y="12804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34844CC-8EBA-4B69-A8B3-6B9191C18678}"/>
              </a:ext>
            </a:extLst>
          </p:cNvPr>
          <p:cNvSpPr txBox="1"/>
          <p:nvPr/>
        </p:nvSpPr>
        <p:spPr>
          <a:xfrm>
            <a:off x="8592645" y="603124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20D9D1-031C-4F74-A64C-4B676BF967E0}"/>
              </a:ext>
            </a:extLst>
          </p:cNvPr>
          <p:cNvSpPr txBox="1"/>
          <p:nvPr/>
        </p:nvSpPr>
        <p:spPr>
          <a:xfrm>
            <a:off x="7138219" y="1341481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可用性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E8E708-1FCF-4E8F-A217-946F45160C50}"/>
              </a:ext>
            </a:extLst>
          </p:cNvPr>
          <p:cNvSpPr txBox="1"/>
          <p:nvPr/>
        </p:nvSpPr>
        <p:spPr>
          <a:xfrm>
            <a:off x="1618075" y="592492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可扩展性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194D8044-9960-43F1-96AA-24755B3F125B}"/>
              </a:ext>
            </a:extLst>
          </p:cNvPr>
          <p:cNvSpPr/>
          <p:nvPr/>
        </p:nvSpPr>
        <p:spPr>
          <a:xfrm>
            <a:off x="1999075" y="2120346"/>
            <a:ext cx="1822062" cy="976145"/>
          </a:xfrm>
          <a:prstGeom prst="wedgeRectCallout">
            <a:avLst>
              <a:gd name="adj1" fmla="val 95124"/>
              <a:gd name="adj2" fmla="val 10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容错设计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可监控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多维度拆分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D171A907-5F0E-48F9-809F-B9682FB668D4}"/>
              </a:ext>
            </a:extLst>
          </p:cNvPr>
          <p:cNvSpPr/>
          <p:nvPr/>
        </p:nvSpPr>
        <p:spPr>
          <a:xfrm>
            <a:off x="7593346" y="2474620"/>
            <a:ext cx="1998597" cy="712910"/>
          </a:xfrm>
          <a:prstGeom prst="wedgeRectCallout">
            <a:avLst>
              <a:gd name="adj1" fmla="val -77512"/>
              <a:gd name="adj2" fmla="val 10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使用成熟技术</a:t>
            </a:r>
            <a:endParaRPr lang="en-US" altLang="zh-CN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16CBDE6-9E2C-4EDA-B681-4B517DFA827D}"/>
              </a:ext>
            </a:extLst>
          </p:cNvPr>
          <p:cNvSpPr/>
          <p:nvPr/>
        </p:nvSpPr>
        <p:spPr>
          <a:xfrm>
            <a:off x="6362026" y="5687666"/>
            <a:ext cx="1998597" cy="712910"/>
          </a:xfrm>
          <a:prstGeom prst="wedgeRectCallout">
            <a:avLst>
              <a:gd name="adj1" fmla="val -78551"/>
              <a:gd name="adj2" fmla="val -5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DID</a:t>
            </a:r>
            <a:r>
              <a:rPr lang="zh-CN" altLang="en-US" dirty="0"/>
              <a:t>原则</a:t>
            </a:r>
            <a:endParaRPr lang="en-US" altLang="zh-CN" dirty="0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3F72C198-7532-4C4E-9BCF-CAAB163A3FF7}"/>
              </a:ext>
            </a:extLst>
          </p:cNvPr>
          <p:cNvSpPr/>
          <p:nvPr/>
        </p:nvSpPr>
        <p:spPr>
          <a:xfrm>
            <a:off x="5139879" y="3515607"/>
            <a:ext cx="1454728" cy="921991"/>
          </a:xfrm>
          <a:prstGeom prst="wedgeRectCallout">
            <a:avLst>
              <a:gd name="adj1" fmla="val -45277"/>
              <a:gd name="adj2" fmla="val -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不过度设计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抽象化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松耦合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可复用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512498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6C53E7-059D-4D96-A8CE-1F3B6513189E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架构组合和关键点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012E8A-0FA4-46B9-B5B4-90E45E06B2C0}"/>
              </a:ext>
            </a:extLst>
          </p:cNvPr>
          <p:cNvSpPr/>
          <p:nvPr/>
        </p:nvSpPr>
        <p:spPr>
          <a:xfrm>
            <a:off x="2727146" y="1920021"/>
            <a:ext cx="6365581" cy="8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业务架构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62B60E-354A-4524-872C-42D2F568E4EA}"/>
              </a:ext>
            </a:extLst>
          </p:cNvPr>
          <p:cNvSpPr/>
          <p:nvPr/>
        </p:nvSpPr>
        <p:spPr>
          <a:xfrm>
            <a:off x="2727146" y="2855203"/>
            <a:ext cx="3109633" cy="8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应用架构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C0837C-C9C5-48E2-80BD-CC353A43DB7C}"/>
              </a:ext>
            </a:extLst>
          </p:cNvPr>
          <p:cNvSpPr/>
          <p:nvPr/>
        </p:nvSpPr>
        <p:spPr>
          <a:xfrm>
            <a:off x="5927999" y="2834193"/>
            <a:ext cx="3164728" cy="87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数据架构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9B7BCA-5CC7-42CA-9287-2CA1B662B508}"/>
              </a:ext>
            </a:extLst>
          </p:cNvPr>
          <p:cNvSpPr/>
          <p:nvPr/>
        </p:nvSpPr>
        <p:spPr>
          <a:xfrm>
            <a:off x="2727146" y="3790386"/>
            <a:ext cx="6365581" cy="8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技术架构</a:t>
            </a:r>
          </a:p>
        </p:txBody>
      </p:sp>
      <p:sp>
        <p:nvSpPr>
          <p:cNvPr id="7" name="矩形: 棱台 6">
            <a:extLst>
              <a:ext uri="{FF2B5EF4-FFF2-40B4-BE49-F238E27FC236}">
                <a16:creationId xmlns:a16="http://schemas.microsoft.com/office/drawing/2014/main" id="{4512BCB6-9C2A-41DE-AE70-70481745C7C0}"/>
              </a:ext>
            </a:extLst>
          </p:cNvPr>
          <p:cNvSpPr/>
          <p:nvPr/>
        </p:nvSpPr>
        <p:spPr>
          <a:xfrm>
            <a:off x="1539636" y="5585577"/>
            <a:ext cx="1205346" cy="40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解耦</a:t>
            </a:r>
          </a:p>
        </p:txBody>
      </p:sp>
      <p:sp>
        <p:nvSpPr>
          <p:cNvPr id="8" name="矩形: 棱台 7">
            <a:extLst>
              <a:ext uri="{FF2B5EF4-FFF2-40B4-BE49-F238E27FC236}">
                <a16:creationId xmlns:a16="http://schemas.microsoft.com/office/drawing/2014/main" id="{7B74E71D-FC8A-4299-9135-898C41573E6B}"/>
              </a:ext>
            </a:extLst>
          </p:cNvPr>
          <p:cNvSpPr/>
          <p:nvPr/>
        </p:nvSpPr>
        <p:spPr>
          <a:xfrm>
            <a:off x="2987436" y="5585576"/>
            <a:ext cx="1205346" cy="40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拆分</a:t>
            </a:r>
          </a:p>
        </p:txBody>
      </p:sp>
      <p:sp>
        <p:nvSpPr>
          <p:cNvPr id="9" name="矩形: 棱台 8">
            <a:extLst>
              <a:ext uri="{FF2B5EF4-FFF2-40B4-BE49-F238E27FC236}">
                <a16:creationId xmlns:a16="http://schemas.microsoft.com/office/drawing/2014/main" id="{93C5711A-AAF7-4779-94C9-1927C5C9302B}"/>
              </a:ext>
            </a:extLst>
          </p:cNvPr>
          <p:cNvSpPr/>
          <p:nvPr/>
        </p:nvSpPr>
        <p:spPr>
          <a:xfrm>
            <a:off x="4490654" y="5585576"/>
            <a:ext cx="1205346" cy="40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</a:t>
            </a:r>
          </a:p>
        </p:txBody>
      </p:sp>
      <p:sp>
        <p:nvSpPr>
          <p:cNvPr id="10" name="矩形: 棱台 9">
            <a:extLst>
              <a:ext uri="{FF2B5EF4-FFF2-40B4-BE49-F238E27FC236}">
                <a16:creationId xmlns:a16="http://schemas.microsoft.com/office/drawing/2014/main" id="{0E7A0F34-D979-493E-9546-B0A1BE4DA0E1}"/>
              </a:ext>
            </a:extLst>
          </p:cNvPr>
          <p:cNvSpPr/>
          <p:nvPr/>
        </p:nvSpPr>
        <p:spPr>
          <a:xfrm>
            <a:off x="5993872" y="5585576"/>
            <a:ext cx="1205346" cy="40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11" name="矩形: 棱台 10">
            <a:extLst>
              <a:ext uri="{FF2B5EF4-FFF2-40B4-BE49-F238E27FC236}">
                <a16:creationId xmlns:a16="http://schemas.microsoft.com/office/drawing/2014/main" id="{EE0A0AEB-EEFD-4AA0-9E2C-D02337A23348}"/>
              </a:ext>
            </a:extLst>
          </p:cNvPr>
          <p:cNvSpPr/>
          <p:nvPr/>
        </p:nvSpPr>
        <p:spPr>
          <a:xfrm>
            <a:off x="7497090" y="5585575"/>
            <a:ext cx="1205346" cy="40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复用</a:t>
            </a:r>
          </a:p>
        </p:txBody>
      </p:sp>
      <p:sp>
        <p:nvSpPr>
          <p:cNvPr id="12" name="矩形: 棱台 11">
            <a:extLst>
              <a:ext uri="{FF2B5EF4-FFF2-40B4-BE49-F238E27FC236}">
                <a16:creationId xmlns:a16="http://schemas.microsoft.com/office/drawing/2014/main" id="{F2B3ED8A-ED97-45CC-950D-061384B0DD79}"/>
              </a:ext>
            </a:extLst>
          </p:cNvPr>
          <p:cNvSpPr/>
          <p:nvPr/>
        </p:nvSpPr>
        <p:spPr>
          <a:xfrm>
            <a:off x="9000308" y="5585575"/>
            <a:ext cx="1205346" cy="40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治理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B5F02C-BD48-4C9C-BC9C-FE194BC292E4}"/>
              </a:ext>
            </a:extLst>
          </p:cNvPr>
          <p:cNvSpPr/>
          <p:nvPr/>
        </p:nvSpPr>
        <p:spPr>
          <a:xfrm>
            <a:off x="1979433" y="1920021"/>
            <a:ext cx="672123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集</a:t>
            </a:r>
            <a:endParaRPr lang="en-US" altLang="zh-CN" b="1" dirty="0"/>
          </a:p>
          <a:p>
            <a:pPr algn="ctr"/>
            <a:r>
              <a:rPr lang="zh-CN" altLang="en-US" b="1" dirty="0"/>
              <a:t>成</a:t>
            </a:r>
            <a:endParaRPr lang="en-US" altLang="zh-CN" b="1" dirty="0"/>
          </a:p>
          <a:p>
            <a:pPr algn="ctr"/>
            <a:r>
              <a:rPr lang="zh-CN" altLang="en-US" b="1" dirty="0"/>
              <a:t>架</a:t>
            </a:r>
            <a:endParaRPr lang="en-US" altLang="zh-CN" b="1" dirty="0"/>
          </a:p>
          <a:p>
            <a:pPr algn="ctr"/>
            <a:r>
              <a:rPr lang="zh-CN" altLang="en-US" b="1" dirty="0"/>
              <a:t>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75BE49-2B6B-42EF-B1FC-010DB238F290}"/>
              </a:ext>
            </a:extLst>
          </p:cNvPr>
          <p:cNvSpPr/>
          <p:nvPr/>
        </p:nvSpPr>
        <p:spPr>
          <a:xfrm>
            <a:off x="9168317" y="1905580"/>
            <a:ext cx="672123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安</a:t>
            </a:r>
            <a:endParaRPr lang="en-US" altLang="zh-CN" b="1" dirty="0"/>
          </a:p>
          <a:p>
            <a:pPr algn="ctr"/>
            <a:r>
              <a:rPr lang="zh-CN" altLang="en-US" b="1" dirty="0"/>
              <a:t>全</a:t>
            </a:r>
            <a:endParaRPr lang="en-US" altLang="zh-CN" b="1" dirty="0"/>
          </a:p>
          <a:p>
            <a:pPr algn="ctr"/>
            <a:r>
              <a:rPr lang="zh-CN" altLang="en-US" b="1" dirty="0"/>
              <a:t>架</a:t>
            </a:r>
            <a:endParaRPr lang="en-US" altLang="zh-CN" b="1" dirty="0"/>
          </a:p>
          <a:p>
            <a:pPr algn="ctr"/>
            <a:r>
              <a:rPr lang="zh-CN" altLang="en-US" b="1" dirty="0"/>
              <a:t>构</a:t>
            </a:r>
          </a:p>
        </p:txBody>
      </p:sp>
    </p:spTree>
    <p:extLst>
      <p:ext uri="{BB962C8B-B14F-4D97-AF65-F5344CB8AC3E}">
        <p14:creationId xmlns:p14="http://schemas.microsoft.com/office/powerpoint/2010/main" val="804163749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6C53E7-059D-4D96-A8CE-1F3B6513189E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业务架构设计原则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A8F1838-8DF5-4944-9AE1-3CDE2D68A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852338"/>
              </p:ext>
            </p:extLst>
          </p:nvPr>
        </p:nvGraphicFramePr>
        <p:xfrm>
          <a:off x="401653" y="1196411"/>
          <a:ext cx="11391544" cy="497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399819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业务架构实例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FF1F31-05C7-4A42-9081-699F3BD1330E}"/>
              </a:ext>
            </a:extLst>
          </p:cNvPr>
          <p:cNvGrpSpPr/>
          <p:nvPr/>
        </p:nvGrpSpPr>
        <p:grpSpPr>
          <a:xfrm>
            <a:off x="902630" y="1415406"/>
            <a:ext cx="10142079" cy="5263588"/>
            <a:chOff x="824249" y="971288"/>
            <a:chExt cx="10142079" cy="52635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26EBDF4-8CB9-4FD4-AC77-25C8D50220BB}"/>
                </a:ext>
              </a:extLst>
            </p:cNvPr>
            <p:cNvGrpSpPr/>
            <p:nvPr/>
          </p:nvGrpSpPr>
          <p:grpSpPr>
            <a:xfrm>
              <a:off x="3924306" y="2168364"/>
              <a:ext cx="3600000" cy="3600000"/>
              <a:chOff x="4484389" y="2385911"/>
              <a:chExt cx="3132000" cy="3132000"/>
            </a:xfrm>
          </p:grpSpPr>
          <p:sp>
            <p:nvSpPr>
              <p:cNvPr id="42" name="下箭头 80">
                <a:extLst>
                  <a:ext uri="{FF2B5EF4-FFF2-40B4-BE49-F238E27FC236}">
                    <a16:creationId xmlns:a16="http://schemas.microsoft.com/office/drawing/2014/main" id="{279F9916-ED08-4C30-8D13-928D008A61EF}"/>
                  </a:ext>
                </a:extLst>
              </p:cNvPr>
              <p:cNvSpPr/>
              <p:nvPr/>
            </p:nvSpPr>
            <p:spPr bwMode="auto">
              <a:xfrm rot="7999131">
                <a:off x="6801221" y="2639340"/>
                <a:ext cx="298877" cy="266418"/>
              </a:xfrm>
              <a:prstGeom prst="downArrow">
                <a:avLst/>
              </a:prstGeom>
              <a:solidFill>
                <a:srgbClr val="558ED5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  <p:sp>
            <p:nvSpPr>
              <p:cNvPr id="43" name="空心弧 42">
                <a:extLst>
                  <a:ext uri="{FF2B5EF4-FFF2-40B4-BE49-F238E27FC236}">
                    <a16:creationId xmlns:a16="http://schemas.microsoft.com/office/drawing/2014/main" id="{BFA7E57D-0988-4833-AC34-ADED99FA89F4}"/>
                  </a:ext>
                </a:extLst>
              </p:cNvPr>
              <p:cNvSpPr/>
              <p:nvPr/>
            </p:nvSpPr>
            <p:spPr bwMode="auto">
              <a:xfrm rot="16200000">
                <a:off x="4484389" y="2385911"/>
                <a:ext cx="3132000" cy="3132000"/>
              </a:xfrm>
              <a:prstGeom prst="blockArc">
                <a:avLst>
                  <a:gd name="adj1" fmla="val 2226597"/>
                  <a:gd name="adj2" fmla="val 20746683"/>
                  <a:gd name="adj3" fmla="val 5238"/>
                </a:avLst>
              </a:prstGeom>
              <a:solidFill>
                <a:srgbClr val="558ED5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953467-1EAF-4152-A851-7FFF559029BF}"/>
                </a:ext>
              </a:extLst>
            </p:cNvPr>
            <p:cNvSpPr txBox="1"/>
            <p:nvPr/>
          </p:nvSpPr>
          <p:spPr>
            <a:xfrm>
              <a:off x="824249" y="971288"/>
              <a:ext cx="1881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多渠道用户认证</a:t>
              </a:r>
              <a:endParaRPr lang="en-US" altLang="zh-CN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sz="16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（身份信息核验）</a:t>
              </a: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B526D78E-A0ED-4BED-959B-D045031318FC}"/>
                </a:ext>
              </a:extLst>
            </p:cNvPr>
            <p:cNvSpPr/>
            <p:nvPr/>
          </p:nvSpPr>
          <p:spPr bwMode="auto">
            <a:xfrm>
              <a:off x="996192" y="2066493"/>
              <a:ext cx="1432722" cy="440733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FEFEFE"/>
                  </a:solidFill>
                  <a:effectLst/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实体大厅</a:t>
              </a:r>
            </a:p>
          </p:txBody>
        </p:sp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E3420D1F-B86E-4321-A223-895BE278362F}"/>
                </a:ext>
              </a:extLst>
            </p:cNvPr>
            <p:cNvSpPr/>
            <p:nvPr/>
          </p:nvSpPr>
          <p:spPr bwMode="auto">
            <a:xfrm>
              <a:off x="996199" y="3146576"/>
              <a:ext cx="1432716" cy="401392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人口库</a:t>
              </a:r>
            </a:p>
          </p:txBody>
        </p: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1F5F7760-17B6-4180-AEA4-1C92DFF9C7E5}"/>
                </a:ext>
              </a:extLst>
            </p:cNvPr>
            <p:cNvSpPr/>
            <p:nvPr/>
          </p:nvSpPr>
          <p:spPr bwMode="auto">
            <a:xfrm>
              <a:off x="996197" y="3635973"/>
              <a:ext cx="1432717" cy="401028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法人库</a:t>
              </a:r>
            </a:p>
          </p:txBody>
        </p:sp>
        <p:sp>
          <p:nvSpPr>
            <p:cNvPr id="10" name="流程图: 磁盘 9">
              <a:extLst>
                <a:ext uri="{FF2B5EF4-FFF2-40B4-BE49-F238E27FC236}">
                  <a16:creationId xmlns:a16="http://schemas.microsoft.com/office/drawing/2014/main" id="{8E7E6B44-840E-4D4B-A744-B5EFF517C236}"/>
                </a:ext>
              </a:extLst>
            </p:cNvPr>
            <p:cNvSpPr/>
            <p:nvPr/>
          </p:nvSpPr>
          <p:spPr bwMode="auto">
            <a:xfrm>
              <a:off x="996197" y="4125006"/>
              <a:ext cx="1432718" cy="427070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数字证书</a:t>
              </a:r>
            </a:p>
          </p:txBody>
        </p: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0247852F-B34F-406E-87AF-0C92EB8537C4}"/>
                </a:ext>
              </a:extLst>
            </p:cNvPr>
            <p:cNvSpPr/>
            <p:nvPr/>
          </p:nvSpPr>
          <p:spPr bwMode="auto">
            <a:xfrm>
              <a:off x="996195" y="4614589"/>
              <a:ext cx="1432720" cy="435068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公安人脸识别</a:t>
              </a:r>
            </a:p>
          </p:txBody>
        </p:sp>
        <p:sp>
          <p:nvSpPr>
            <p:cNvPr id="12" name="流程图: 磁盘 11">
              <a:extLst>
                <a:ext uri="{FF2B5EF4-FFF2-40B4-BE49-F238E27FC236}">
                  <a16:creationId xmlns:a16="http://schemas.microsoft.com/office/drawing/2014/main" id="{723946CB-F8F3-4668-8E0D-1C41D93C8B61}"/>
                </a:ext>
              </a:extLst>
            </p:cNvPr>
            <p:cNvSpPr/>
            <p:nvPr/>
          </p:nvSpPr>
          <p:spPr bwMode="auto">
            <a:xfrm>
              <a:off x="996194" y="5137662"/>
              <a:ext cx="1432721" cy="433642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财付通账户</a:t>
              </a:r>
            </a:p>
          </p:txBody>
        </p:sp>
        <p:sp>
          <p:nvSpPr>
            <p:cNvPr id="13" name="流程图: 磁盘 12">
              <a:extLst>
                <a:ext uri="{FF2B5EF4-FFF2-40B4-BE49-F238E27FC236}">
                  <a16:creationId xmlns:a16="http://schemas.microsoft.com/office/drawing/2014/main" id="{5C367ADB-05C8-4398-B840-F10D72CD87E2}"/>
                </a:ext>
              </a:extLst>
            </p:cNvPr>
            <p:cNvSpPr/>
            <p:nvPr/>
          </p:nvSpPr>
          <p:spPr bwMode="auto">
            <a:xfrm>
              <a:off x="996192" y="5627355"/>
              <a:ext cx="1432723" cy="404735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其他资源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5B98290-8CEC-4F35-AFA9-4E0422212C7D}"/>
                </a:ext>
              </a:extLst>
            </p:cNvPr>
            <p:cNvSpPr txBox="1"/>
            <p:nvPr/>
          </p:nvSpPr>
          <p:spPr>
            <a:xfrm>
              <a:off x="1261917" y="177986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线下核验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B8579-4A62-4367-A169-47D185015489}"/>
                </a:ext>
              </a:extLst>
            </p:cNvPr>
            <p:cNvSpPr txBox="1"/>
            <p:nvPr/>
          </p:nvSpPr>
          <p:spPr>
            <a:xfrm>
              <a:off x="1261917" y="27933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线上核验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EAB741A-2552-4C17-9318-06D928C3CF82}"/>
                </a:ext>
              </a:extLst>
            </p:cNvPr>
            <p:cNvSpPr txBox="1"/>
            <p:nvPr/>
          </p:nvSpPr>
          <p:spPr>
            <a:xfrm>
              <a:off x="3206491" y="3659524"/>
              <a:ext cx="1368000" cy="584775"/>
            </a:xfrm>
            <a:prstGeom prst="rect">
              <a:avLst/>
            </a:prstGeom>
            <a:solidFill>
              <a:srgbClr val="558E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/>
              </a:lvl1pPr>
            </a:lstStyle>
            <a:p>
              <a:r>
                <a:rPr lang="zh-CN" altLang="en-US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信息核实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用户实名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1074D33-6741-479A-A02D-DD4B69CBA2BC}"/>
                </a:ext>
              </a:extLst>
            </p:cNvPr>
            <p:cNvSpPr txBox="1"/>
            <p:nvPr/>
          </p:nvSpPr>
          <p:spPr>
            <a:xfrm>
              <a:off x="6894655" y="3692431"/>
              <a:ext cx="1368000" cy="584775"/>
            </a:xfrm>
            <a:prstGeom prst="rect">
              <a:avLst/>
            </a:prstGeom>
            <a:solidFill>
              <a:srgbClr val="558E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支撑用户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提高质量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20D5E1-AFD1-4207-8340-3F8822639B82}"/>
                </a:ext>
              </a:extLst>
            </p:cNvPr>
            <p:cNvSpPr txBox="1"/>
            <p:nvPr/>
          </p:nvSpPr>
          <p:spPr>
            <a:xfrm>
              <a:off x="5161858" y="5349090"/>
              <a:ext cx="1368000" cy="584775"/>
            </a:xfrm>
            <a:prstGeom prst="rect">
              <a:avLst/>
            </a:prstGeom>
            <a:solidFill>
              <a:srgbClr val="558E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认证监控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日志审计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0729F76-EFEB-4C86-8D8F-BD0BAAE6CFD0}"/>
                </a:ext>
              </a:extLst>
            </p:cNvPr>
            <p:cNvSpPr txBox="1"/>
            <p:nvPr/>
          </p:nvSpPr>
          <p:spPr>
            <a:xfrm>
              <a:off x="5161858" y="2002862"/>
              <a:ext cx="1368000" cy="584775"/>
            </a:xfrm>
            <a:prstGeom prst="rect">
              <a:avLst/>
            </a:prstGeom>
            <a:solidFill>
              <a:srgbClr val="558E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用户注册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新建账户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101198-CB62-4FB5-B341-5A47EC6007DC}"/>
                </a:ext>
              </a:extLst>
            </p:cNvPr>
            <p:cNvSpPr txBox="1"/>
            <p:nvPr/>
          </p:nvSpPr>
          <p:spPr>
            <a:xfrm>
              <a:off x="9387033" y="1086617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线上线下办事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（一网通办）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DC636-2339-4B4C-94E7-7E91F5D63E9E}"/>
                </a:ext>
              </a:extLst>
            </p:cNvPr>
            <p:cNvSpPr/>
            <p:nvPr/>
          </p:nvSpPr>
          <p:spPr bwMode="auto">
            <a:xfrm>
              <a:off x="917262" y="1779869"/>
              <a:ext cx="1606997" cy="8129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4E241A8-C146-42CF-9D6E-97312C2951FA}"/>
                </a:ext>
              </a:extLst>
            </p:cNvPr>
            <p:cNvSpPr/>
            <p:nvPr/>
          </p:nvSpPr>
          <p:spPr bwMode="auto">
            <a:xfrm>
              <a:off x="917262" y="2795647"/>
              <a:ext cx="1606997" cy="33512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67B320-E47F-4E28-B519-1A95E121396B}"/>
                </a:ext>
              </a:extLst>
            </p:cNvPr>
            <p:cNvSpPr/>
            <p:nvPr/>
          </p:nvSpPr>
          <p:spPr bwMode="auto">
            <a:xfrm>
              <a:off x="824249" y="1671808"/>
              <a:ext cx="1788016" cy="4563068"/>
            </a:xfrm>
            <a:prstGeom prst="rect">
              <a:avLst/>
            </a:prstGeom>
            <a:noFill/>
            <a:ln>
              <a:solidFill>
                <a:srgbClr val="558ED5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4" name="右箭头 62">
              <a:extLst>
                <a:ext uri="{FF2B5EF4-FFF2-40B4-BE49-F238E27FC236}">
                  <a16:creationId xmlns:a16="http://schemas.microsoft.com/office/drawing/2014/main" id="{AF33BB2C-8B3B-4BF3-B12E-787730FFD6B5}"/>
                </a:ext>
              </a:extLst>
            </p:cNvPr>
            <p:cNvSpPr/>
            <p:nvPr/>
          </p:nvSpPr>
          <p:spPr bwMode="auto">
            <a:xfrm>
              <a:off x="2662002" y="3670678"/>
              <a:ext cx="453600" cy="672525"/>
            </a:xfrm>
            <a:prstGeom prst="rightArrow">
              <a:avLst/>
            </a:prstGeom>
            <a:solidFill>
              <a:srgbClr val="558ED5"/>
            </a:solidFill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96B2855-2E29-4C7E-B568-C03B0D2C6FD2}"/>
                </a:ext>
              </a:extLst>
            </p:cNvPr>
            <p:cNvSpPr txBox="1"/>
            <p:nvPr/>
          </p:nvSpPr>
          <p:spPr>
            <a:xfrm>
              <a:off x="8269317" y="339322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认证服务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8A8A44-8C01-453F-AC16-F4DA78F71C34}"/>
                </a:ext>
              </a:extLst>
            </p:cNvPr>
            <p:cNvSpPr txBox="1"/>
            <p:nvPr/>
          </p:nvSpPr>
          <p:spPr>
            <a:xfrm>
              <a:off x="8282715" y="424429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使用情况</a:t>
              </a:r>
            </a:p>
          </p:txBody>
        </p:sp>
        <p:sp>
          <p:nvSpPr>
            <p:cNvPr id="27" name="右箭头 65">
              <a:extLst>
                <a:ext uri="{FF2B5EF4-FFF2-40B4-BE49-F238E27FC236}">
                  <a16:creationId xmlns:a16="http://schemas.microsoft.com/office/drawing/2014/main" id="{6A8DA19C-FA25-4399-9793-96B506987A28}"/>
                </a:ext>
              </a:extLst>
            </p:cNvPr>
            <p:cNvSpPr/>
            <p:nvPr/>
          </p:nvSpPr>
          <p:spPr bwMode="auto">
            <a:xfrm>
              <a:off x="8327004" y="3713331"/>
              <a:ext cx="814231" cy="25503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8" name="右箭头 66">
              <a:extLst>
                <a:ext uri="{FF2B5EF4-FFF2-40B4-BE49-F238E27FC236}">
                  <a16:creationId xmlns:a16="http://schemas.microsoft.com/office/drawing/2014/main" id="{B66CA757-39B0-4829-AEC4-B0AFCD84D4FC}"/>
                </a:ext>
              </a:extLst>
            </p:cNvPr>
            <p:cNvSpPr/>
            <p:nvPr/>
          </p:nvSpPr>
          <p:spPr bwMode="auto">
            <a:xfrm rot="10800000">
              <a:off x="8327004" y="4006941"/>
              <a:ext cx="814231" cy="25503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0D0ACC6-7834-47C1-BC5D-09AF93FFDF66}"/>
                </a:ext>
              </a:extLst>
            </p:cNvPr>
            <p:cNvSpPr/>
            <p:nvPr/>
          </p:nvSpPr>
          <p:spPr bwMode="auto">
            <a:xfrm>
              <a:off x="9178312" y="1671808"/>
              <a:ext cx="1788016" cy="4563068"/>
            </a:xfrm>
            <a:prstGeom prst="rect">
              <a:avLst/>
            </a:prstGeom>
            <a:noFill/>
            <a:ln>
              <a:solidFill>
                <a:srgbClr val="558ED5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EA85AC2-7EBC-4C90-835E-D2ACEE3394A1}"/>
                </a:ext>
              </a:extLst>
            </p:cNvPr>
            <p:cNvSpPr txBox="1"/>
            <p:nvPr/>
          </p:nvSpPr>
          <p:spPr>
            <a:xfrm>
              <a:off x="9466218" y="2454761"/>
              <a:ext cx="1257403" cy="58477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省级政务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服务部门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DF70BE5-C676-4C52-9FE1-B1EAFEE4C820}"/>
                </a:ext>
              </a:extLst>
            </p:cNvPr>
            <p:cNvSpPr txBox="1"/>
            <p:nvPr/>
          </p:nvSpPr>
          <p:spPr>
            <a:xfrm>
              <a:off x="9454849" y="3738182"/>
              <a:ext cx="1257403" cy="58477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市级政务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服务部门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001AFB-266F-4F73-ADC2-031AC3FCEC38}"/>
                </a:ext>
              </a:extLst>
            </p:cNvPr>
            <p:cNvSpPr txBox="1"/>
            <p:nvPr/>
          </p:nvSpPr>
          <p:spPr>
            <a:xfrm>
              <a:off x="9466218" y="4986529"/>
              <a:ext cx="1261884" cy="58477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县级政务</a:t>
              </a:r>
              <a:endPara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服务部门</a:t>
              </a:r>
            </a:p>
          </p:txBody>
        </p:sp>
        <p:sp>
          <p:nvSpPr>
            <p:cNvPr id="33" name="流程图: 磁盘 32">
              <a:extLst>
                <a:ext uri="{FF2B5EF4-FFF2-40B4-BE49-F238E27FC236}">
                  <a16:creationId xmlns:a16="http://schemas.microsoft.com/office/drawing/2014/main" id="{2756EB64-2E5C-42E9-8F0C-49AB95B20D06}"/>
                </a:ext>
              </a:extLst>
            </p:cNvPr>
            <p:cNvSpPr/>
            <p:nvPr/>
          </p:nvSpPr>
          <p:spPr bwMode="auto">
            <a:xfrm>
              <a:off x="4758222" y="3692431"/>
              <a:ext cx="1984471" cy="662262"/>
            </a:xfrm>
            <a:prstGeom prst="flowChartMagneticDisk">
              <a:avLst/>
            </a:prstGeom>
            <a:solidFill>
              <a:srgbClr val="558ED5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400" b="1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全省统一账户库</a:t>
              </a: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B29D4AE1-FC1A-4899-BF81-22B9DD28D578}"/>
                </a:ext>
              </a:extLst>
            </p:cNvPr>
            <p:cNvSpPr/>
            <p:nvPr/>
          </p:nvSpPr>
          <p:spPr bwMode="auto">
            <a:xfrm>
              <a:off x="4789648" y="3738181"/>
              <a:ext cx="834030" cy="328997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个人</a:t>
              </a:r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83C759DB-E4C8-413A-BF57-CA409D3F1858}"/>
                </a:ext>
              </a:extLst>
            </p:cNvPr>
            <p:cNvSpPr/>
            <p:nvPr/>
          </p:nvSpPr>
          <p:spPr bwMode="auto">
            <a:xfrm>
              <a:off x="5832702" y="3758036"/>
              <a:ext cx="834030" cy="321390"/>
            </a:xfrm>
            <a:prstGeom prst="flowChartMagneticDisk">
              <a:avLst/>
            </a:prstGeom>
            <a:solidFill>
              <a:srgbClr val="558ED5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FEFEFE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单位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0697591-BC9B-4F5E-847A-BC3CAA820968}"/>
                </a:ext>
              </a:extLst>
            </p:cNvPr>
            <p:cNvSpPr txBox="1"/>
            <p:nvPr/>
          </p:nvSpPr>
          <p:spPr>
            <a:xfrm>
              <a:off x="4958228" y="4471259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省统一身份认证平台</a:t>
              </a:r>
              <a:endParaRPr lang="en-US" altLang="zh-CN" sz="1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ctr"/>
              <a:r>
                <a:rPr lang="zh-CN" altLang="en-US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集约化建设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A050B24-4D2D-496B-BE36-0BE3AECE36D4}"/>
                </a:ext>
              </a:extLst>
            </p:cNvPr>
            <p:cNvSpPr txBox="1"/>
            <p:nvPr/>
          </p:nvSpPr>
          <p:spPr>
            <a:xfrm>
              <a:off x="4771674" y="2993876"/>
              <a:ext cx="902811" cy="30777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用户注册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BBB12C0-7566-42C9-81DD-C127AE12F0F5}"/>
                </a:ext>
              </a:extLst>
            </p:cNvPr>
            <p:cNvSpPr txBox="1"/>
            <p:nvPr/>
          </p:nvSpPr>
          <p:spPr>
            <a:xfrm>
              <a:off x="5796358" y="3333946"/>
              <a:ext cx="902811" cy="30777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登录认证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439F44E-375C-40A7-85AF-22603337372C}"/>
                </a:ext>
              </a:extLst>
            </p:cNvPr>
            <p:cNvSpPr txBox="1"/>
            <p:nvPr/>
          </p:nvSpPr>
          <p:spPr>
            <a:xfrm>
              <a:off x="4771674" y="3333507"/>
              <a:ext cx="902811" cy="30777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单点登录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CA0115-4047-4D30-8FE7-68EFD3596217}"/>
                </a:ext>
              </a:extLst>
            </p:cNvPr>
            <p:cNvSpPr txBox="1"/>
            <p:nvPr/>
          </p:nvSpPr>
          <p:spPr>
            <a:xfrm>
              <a:off x="5796358" y="2993505"/>
              <a:ext cx="902811" cy="30777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身份核验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C61BF03-9CA7-4E3C-B6AA-762134528CB9}"/>
                </a:ext>
              </a:extLst>
            </p:cNvPr>
            <p:cNvSpPr/>
            <p:nvPr/>
          </p:nvSpPr>
          <p:spPr bwMode="auto">
            <a:xfrm>
              <a:off x="4649554" y="2775495"/>
              <a:ext cx="2180752" cy="16957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759472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FB2F8765-CD04-4757-BD45-C00B4C47EBF8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 应用架构总体设计规范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CA52F47-42AF-4B60-A3B6-5A115196E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477132"/>
              </p:ext>
            </p:extLst>
          </p:nvPr>
        </p:nvGraphicFramePr>
        <p:xfrm>
          <a:off x="507999" y="934977"/>
          <a:ext cx="113887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715492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5B37F-67EB-476C-BE4C-713987334BA0}"/>
              </a:ext>
            </a:extLst>
          </p:cNvPr>
          <p:cNvSpPr txBox="1"/>
          <p:nvPr/>
        </p:nvSpPr>
        <p:spPr>
          <a:xfrm>
            <a:off x="211014" y="158874"/>
            <a:ext cx="97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互联网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政务平台应用架构分析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24D73B-24C0-4BCA-AD62-498817E1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1" y="2554046"/>
            <a:ext cx="2300804" cy="17499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0D40B1-7AC5-4C37-8408-F3190DFD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61" y="1121134"/>
            <a:ext cx="2018449" cy="5111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06F403-2FCE-4B4A-8AD5-CBA166AD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476" y="2644142"/>
            <a:ext cx="3542579" cy="1724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56100E-F650-4DAE-AC66-C0493DC60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865" y="1095294"/>
            <a:ext cx="1277800" cy="1548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F12599-6C44-4F2D-8D96-88B09EE52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940" y="4772087"/>
            <a:ext cx="3451115" cy="17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8458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1338</Words>
  <Application>Microsoft Office PowerPoint</Application>
  <PresentationFormat>宽屏</PresentationFormat>
  <Paragraphs>447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Microsoft YaHei Light</vt:lpstr>
      <vt:lpstr>等线</vt:lpstr>
      <vt:lpstr>等线 Light</vt:lpstr>
      <vt:lpstr>方正粗圆简体</vt:lpstr>
      <vt:lpstr>微软雅黑</vt:lpstr>
      <vt:lpstr>Arial</vt:lpstr>
      <vt:lpstr>Segoe UI</vt:lpstr>
      <vt:lpstr>Office 主题​​</vt:lpstr>
      <vt:lpstr>互联网+公安政务 架构设计实践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涛剑</dc:creator>
  <cp:lastModifiedBy>李 涛剑</cp:lastModifiedBy>
  <cp:revision>404</cp:revision>
  <dcterms:created xsi:type="dcterms:W3CDTF">2019-03-04T05:25:35Z</dcterms:created>
  <dcterms:modified xsi:type="dcterms:W3CDTF">2019-04-27T07:23:40Z</dcterms:modified>
</cp:coreProperties>
</file>