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32" r:id="rId2"/>
    <p:sldId id="333" r:id="rId3"/>
    <p:sldId id="334" r:id="rId4"/>
    <p:sldId id="337" r:id="rId5"/>
    <p:sldId id="339" r:id="rId6"/>
    <p:sldId id="335" r:id="rId7"/>
    <p:sldId id="30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05703d7a8b6ad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B25"/>
    <a:srgbClr val="7B7D7F"/>
    <a:srgbClr val="717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199" autoAdjust="0"/>
  </p:normalViewPr>
  <p:slideViewPr>
    <p:cSldViewPr snapToGrid="0" snapToObjects="1">
      <p:cViewPr varScale="1">
        <p:scale>
          <a:sx n="55" d="100"/>
          <a:sy n="55" d="100"/>
        </p:scale>
        <p:origin x="13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51035-DAE7-9448-BEBC-822DC0A95FCF}" type="datetimeFigureOut">
              <a:rPr kumimoji="1" lang="zh-CN" altLang="en-US" smtClean="0"/>
              <a:t>2019/6/4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EB936-DD41-F341-9AD3-B36A5C9A66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50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52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120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29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61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B936-DD41-F341-9AD3-B36A5C9A667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38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6" y="-1270"/>
            <a:ext cx="12195175" cy="68592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8882" y="2260179"/>
            <a:ext cx="6909792" cy="1470025"/>
          </a:xfrm>
        </p:spPr>
        <p:txBody>
          <a:bodyPr>
            <a:normAutofit/>
          </a:bodyPr>
          <a:lstStyle>
            <a:lvl1pPr algn="ctr">
              <a:defRPr sz="4267">
                <a:solidFill>
                  <a:srgbClr val="7A899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82146" y="4015953"/>
            <a:ext cx="4843264" cy="694928"/>
          </a:xfrm>
        </p:spPr>
        <p:txBody>
          <a:bodyPr/>
          <a:lstStyle>
            <a:lvl1pPr marL="0" indent="0" algn="ctr">
              <a:buNone/>
              <a:defRPr>
                <a:solidFill>
                  <a:srgbClr val="7A899A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313899" y="81887"/>
            <a:ext cx="3084394" cy="1419367"/>
          </a:xfrm>
          <a:custGeom>
            <a:avLst/>
            <a:gdLst>
              <a:gd name="connsiteX0" fmla="*/ 696036 w 3084394"/>
              <a:gd name="connsiteY0" fmla="*/ 0 h 1419367"/>
              <a:gd name="connsiteX1" fmla="*/ 327546 w 3084394"/>
              <a:gd name="connsiteY1" fmla="*/ 204716 h 1419367"/>
              <a:gd name="connsiteX2" fmla="*/ 313898 w 3084394"/>
              <a:gd name="connsiteY2" fmla="*/ 586853 h 1419367"/>
              <a:gd name="connsiteX3" fmla="*/ 0 w 3084394"/>
              <a:gd name="connsiteY3" fmla="*/ 764274 h 1419367"/>
              <a:gd name="connsiteX4" fmla="*/ 13648 w 3084394"/>
              <a:gd name="connsiteY4" fmla="*/ 1323832 h 1419367"/>
              <a:gd name="connsiteX5" fmla="*/ 204716 w 3084394"/>
              <a:gd name="connsiteY5" fmla="*/ 1419367 h 1419367"/>
              <a:gd name="connsiteX6" fmla="*/ 3070746 w 3084394"/>
              <a:gd name="connsiteY6" fmla="*/ 1214650 h 1419367"/>
              <a:gd name="connsiteX7" fmla="*/ 3084394 w 3084394"/>
              <a:gd name="connsiteY7" fmla="*/ 696035 h 1419367"/>
              <a:gd name="connsiteX8" fmla="*/ 1296537 w 3084394"/>
              <a:gd name="connsiteY8" fmla="*/ 696035 h 1419367"/>
              <a:gd name="connsiteX9" fmla="*/ 1009934 w 3084394"/>
              <a:gd name="connsiteY9" fmla="*/ 163773 h 1419367"/>
              <a:gd name="connsiteX10" fmla="*/ 696036 w 3084394"/>
              <a:gd name="connsiteY10" fmla="*/ 0 h 14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4394" h="1419367">
                <a:moveTo>
                  <a:pt x="696036" y="0"/>
                </a:moveTo>
                <a:lnTo>
                  <a:pt x="327546" y="204716"/>
                </a:lnTo>
                <a:lnTo>
                  <a:pt x="313898" y="586853"/>
                </a:lnTo>
                <a:lnTo>
                  <a:pt x="0" y="764274"/>
                </a:lnTo>
                <a:lnTo>
                  <a:pt x="13648" y="1323832"/>
                </a:lnTo>
                <a:lnTo>
                  <a:pt x="204716" y="1419367"/>
                </a:lnTo>
                <a:lnTo>
                  <a:pt x="3070746" y="1214650"/>
                </a:lnTo>
                <a:lnTo>
                  <a:pt x="3084394" y="696035"/>
                </a:lnTo>
                <a:lnTo>
                  <a:pt x="1296537" y="696035"/>
                </a:lnTo>
                <a:lnTo>
                  <a:pt x="1009934" y="163773"/>
                </a:lnTo>
                <a:lnTo>
                  <a:pt x="696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09183"/>
            <a:ext cx="3223825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33707" y="6593800"/>
            <a:ext cx="924587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3118F90-EE1D-4B9E-BB55-2DAD2DD710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527380" y="1342246"/>
            <a:ext cx="11203065" cy="509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9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33707" y="6593800"/>
            <a:ext cx="924587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3118F90-EE1D-4B9E-BB55-2DAD2DD710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9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725989" y="4807132"/>
            <a:ext cx="3466011" cy="2051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33707" y="6593800"/>
            <a:ext cx="924587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3118F90-EE1D-4B9E-BB55-2DAD2DD710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标题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4" y="3810"/>
            <a:ext cx="12190095" cy="6841990"/>
          </a:xfrm>
          <a:prstGeom prst="rect">
            <a:avLst/>
          </a:prstGeom>
        </p:spPr>
      </p:pic>
      <p:sp>
        <p:nvSpPr>
          <p:cNvPr id="5" name="任意多边形: 形状 4"/>
          <p:cNvSpPr/>
          <p:nvPr userDrawn="1"/>
        </p:nvSpPr>
        <p:spPr>
          <a:xfrm>
            <a:off x="190831" y="55659"/>
            <a:ext cx="2266122" cy="1081378"/>
          </a:xfrm>
          <a:custGeom>
            <a:avLst/>
            <a:gdLst>
              <a:gd name="connsiteX0" fmla="*/ 532738 w 2266122"/>
              <a:gd name="connsiteY0" fmla="*/ 0 h 1081378"/>
              <a:gd name="connsiteX1" fmla="*/ 230588 w 2266122"/>
              <a:gd name="connsiteY1" fmla="*/ 166978 h 1081378"/>
              <a:gd name="connsiteX2" fmla="*/ 238539 w 2266122"/>
              <a:gd name="connsiteY2" fmla="*/ 437322 h 1081378"/>
              <a:gd name="connsiteX3" fmla="*/ 0 w 2266122"/>
              <a:gd name="connsiteY3" fmla="*/ 572494 h 1081378"/>
              <a:gd name="connsiteX4" fmla="*/ 0 w 2266122"/>
              <a:gd name="connsiteY4" fmla="*/ 1001864 h 1081378"/>
              <a:gd name="connsiteX5" fmla="*/ 135172 w 2266122"/>
              <a:gd name="connsiteY5" fmla="*/ 1081378 h 1081378"/>
              <a:gd name="connsiteX6" fmla="*/ 2266122 w 2266122"/>
              <a:gd name="connsiteY6" fmla="*/ 906449 h 1081378"/>
              <a:gd name="connsiteX7" fmla="*/ 2234317 w 2266122"/>
              <a:gd name="connsiteY7" fmla="*/ 500932 h 1081378"/>
              <a:gd name="connsiteX8" fmla="*/ 930303 w 2266122"/>
              <a:gd name="connsiteY8" fmla="*/ 516835 h 1081378"/>
              <a:gd name="connsiteX9" fmla="*/ 763326 w 2266122"/>
              <a:gd name="connsiteY9" fmla="*/ 413468 h 1081378"/>
              <a:gd name="connsiteX10" fmla="*/ 739472 w 2266122"/>
              <a:gd name="connsiteY10" fmla="*/ 127221 h 1081378"/>
              <a:gd name="connsiteX11" fmla="*/ 532738 w 2266122"/>
              <a:gd name="connsiteY11" fmla="*/ 0 h 108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6122" h="1081378">
                <a:moveTo>
                  <a:pt x="532738" y="0"/>
                </a:moveTo>
                <a:lnTo>
                  <a:pt x="230588" y="166978"/>
                </a:lnTo>
                <a:lnTo>
                  <a:pt x="238539" y="437322"/>
                </a:lnTo>
                <a:lnTo>
                  <a:pt x="0" y="572494"/>
                </a:lnTo>
                <a:lnTo>
                  <a:pt x="0" y="1001864"/>
                </a:lnTo>
                <a:lnTo>
                  <a:pt x="135172" y="1081378"/>
                </a:lnTo>
                <a:lnTo>
                  <a:pt x="2266122" y="906449"/>
                </a:lnTo>
                <a:lnTo>
                  <a:pt x="2234317" y="500932"/>
                </a:lnTo>
                <a:lnTo>
                  <a:pt x="930303" y="516835"/>
                </a:lnTo>
                <a:lnTo>
                  <a:pt x="763326" y="413468"/>
                </a:lnTo>
                <a:lnTo>
                  <a:pt x="739472" y="127221"/>
                </a:lnTo>
                <a:lnTo>
                  <a:pt x="5327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" y="80622"/>
            <a:ext cx="243965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hank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2540"/>
            <a:ext cx="12195810" cy="6859614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313899" y="81887"/>
            <a:ext cx="3084394" cy="1419367"/>
          </a:xfrm>
          <a:custGeom>
            <a:avLst/>
            <a:gdLst>
              <a:gd name="connsiteX0" fmla="*/ 696036 w 3084394"/>
              <a:gd name="connsiteY0" fmla="*/ 0 h 1419367"/>
              <a:gd name="connsiteX1" fmla="*/ 327546 w 3084394"/>
              <a:gd name="connsiteY1" fmla="*/ 204716 h 1419367"/>
              <a:gd name="connsiteX2" fmla="*/ 313898 w 3084394"/>
              <a:gd name="connsiteY2" fmla="*/ 586853 h 1419367"/>
              <a:gd name="connsiteX3" fmla="*/ 0 w 3084394"/>
              <a:gd name="connsiteY3" fmla="*/ 764274 h 1419367"/>
              <a:gd name="connsiteX4" fmla="*/ 13648 w 3084394"/>
              <a:gd name="connsiteY4" fmla="*/ 1323832 h 1419367"/>
              <a:gd name="connsiteX5" fmla="*/ 204716 w 3084394"/>
              <a:gd name="connsiteY5" fmla="*/ 1419367 h 1419367"/>
              <a:gd name="connsiteX6" fmla="*/ 3070746 w 3084394"/>
              <a:gd name="connsiteY6" fmla="*/ 1214650 h 1419367"/>
              <a:gd name="connsiteX7" fmla="*/ 3084394 w 3084394"/>
              <a:gd name="connsiteY7" fmla="*/ 696035 h 1419367"/>
              <a:gd name="connsiteX8" fmla="*/ 1296537 w 3084394"/>
              <a:gd name="connsiteY8" fmla="*/ 696035 h 1419367"/>
              <a:gd name="connsiteX9" fmla="*/ 1009934 w 3084394"/>
              <a:gd name="connsiteY9" fmla="*/ 163773 h 1419367"/>
              <a:gd name="connsiteX10" fmla="*/ 696036 w 3084394"/>
              <a:gd name="connsiteY10" fmla="*/ 0 h 14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4394" h="1419367">
                <a:moveTo>
                  <a:pt x="696036" y="0"/>
                </a:moveTo>
                <a:lnTo>
                  <a:pt x="327546" y="204716"/>
                </a:lnTo>
                <a:lnTo>
                  <a:pt x="313898" y="586853"/>
                </a:lnTo>
                <a:lnTo>
                  <a:pt x="0" y="764274"/>
                </a:lnTo>
                <a:lnTo>
                  <a:pt x="13648" y="1323832"/>
                </a:lnTo>
                <a:lnTo>
                  <a:pt x="204716" y="1419367"/>
                </a:lnTo>
                <a:lnTo>
                  <a:pt x="3070746" y="1214650"/>
                </a:lnTo>
                <a:lnTo>
                  <a:pt x="3084394" y="696035"/>
                </a:lnTo>
                <a:lnTo>
                  <a:pt x="1296537" y="696035"/>
                </a:lnTo>
                <a:lnTo>
                  <a:pt x="1009934" y="163773"/>
                </a:lnTo>
                <a:lnTo>
                  <a:pt x="69603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9" y="109183"/>
            <a:ext cx="3223825" cy="1332000"/>
          </a:xfrm>
          <a:prstGeom prst="rect">
            <a:avLst/>
          </a:prstGeom>
        </p:spPr>
      </p:pic>
      <p:pic>
        <p:nvPicPr>
          <p:cNvPr id="6" name="图片 5" descr="H:\工作\东方明珠\VI手册最终\PPT\opg3-01.jpgopg3-0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2540" y="318"/>
            <a:ext cx="12188190" cy="685609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844415" y="2915920"/>
            <a:ext cx="2503805" cy="1101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DB1B2C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</a:p>
          <a:p>
            <a:pPr algn="ctr"/>
            <a:r>
              <a:rPr lang="en-US" altLang="zh-CN" sz="3200" dirty="0">
                <a:solidFill>
                  <a:srgbClr val="DB1B2C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r>
              <a:rPr lang="zh-CN" altLang="en-US" sz="3200" dirty="0">
                <a:solidFill>
                  <a:srgbClr val="DB1B2C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15295" y="6021070"/>
            <a:ext cx="1177925" cy="4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内容页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4446" y="-1905"/>
            <a:ext cx="12196445" cy="685976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19104" y="383065"/>
            <a:ext cx="5186635" cy="65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380" y="1342246"/>
            <a:ext cx="11203065" cy="509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33707" y="6593800"/>
            <a:ext cx="924587" cy="2520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13118F90-EE1D-4B9E-BB55-2DAD2DD710D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90831" y="55659"/>
            <a:ext cx="2266122" cy="1081378"/>
          </a:xfrm>
          <a:custGeom>
            <a:avLst/>
            <a:gdLst>
              <a:gd name="connsiteX0" fmla="*/ 532738 w 2266122"/>
              <a:gd name="connsiteY0" fmla="*/ 0 h 1081378"/>
              <a:gd name="connsiteX1" fmla="*/ 230588 w 2266122"/>
              <a:gd name="connsiteY1" fmla="*/ 166978 h 1081378"/>
              <a:gd name="connsiteX2" fmla="*/ 238539 w 2266122"/>
              <a:gd name="connsiteY2" fmla="*/ 437322 h 1081378"/>
              <a:gd name="connsiteX3" fmla="*/ 0 w 2266122"/>
              <a:gd name="connsiteY3" fmla="*/ 572494 h 1081378"/>
              <a:gd name="connsiteX4" fmla="*/ 0 w 2266122"/>
              <a:gd name="connsiteY4" fmla="*/ 1001864 h 1081378"/>
              <a:gd name="connsiteX5" fmla="*/ 135172 w 2266122"/>
              <a:gd name="connsiteY5" fmla="*/ 1081378 h 1081378"/>
              <a:gd name="connsiteX6" fmla="*/ 2266122 w 2266122"/>
              <a:gd name="connsiteY6" fmla="*/ 906449 h 1081378"/>
              <a:gd name="connsiteX7" fmla="*/ 2234317 w 2266122"/>
              <a:gd name="connsiteY7" fmla="*/ 500932 h 1081378"/>
              <a:gd name="connsiteX8" fmla="*/ 930303 w 2266122"/>
              <a:gd name="connsiteY8" fmla="*/ 516835 h 1081378"/>
              <a:gd name="connsiteX9" fmla="*/ 763326 w 2266122"/>
              <a:gd name="connsiteY9" fmla="*/ 413468 h 1081378"/>
              <a:gd name="connsiteX10" fmla="*/ 739472 w 2266122"/>
              <a:gd name="connsiteY10" fmla="*/ 127221 h 1081378"/>
              <a:gd name="connsiteX11" fmla="*/ 532738 w 2266122"/>
              <a:gd name="connsiteY11" fmla="*/ 0 h 108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6122" h="1081378">
                <a:moveTo>
                  <a:pt x="532738" y="0"/>
                </a:moveTo>
                <a:lnTo>
                  <a:pt x="230588" y="166978"/>
                </a:lnTo>
                <a:lnTo>
                  <a:pt x="238539" y="437322"/>
                </a:lnTo>
                <a:lnTo>
                  <a:pt x="0" y="572494"/>
                </a:lnTo>
                <a:lnTo>
                  <a:pt x="0" y="1001864"/>
                </a:lnTo>
                <a:lnTo>
                  <a:pt x="135172" y="1081378"/>
                </a:lnTo>
                <a:lnTo>
                  <a:pt x="2266122" y="906449"/>
                </a:lnTo>
                <a:lnTo>
                  <a:pt x="2234317" y="500932"/>
                </a:lnTo>
                <a:lnTo>
                  <a:pt x="930303" y="516835"/>
                </a:lnTo>
                <a:lnTo>
                  <a:pt x="763326" y="413468"/>
                </a:lnTo>
                <a:lnTo>
                  <a:pt x="739472" y="127221"/>
                </a:lnTo>
                <a:lnTo>
                  <a:pt x="53273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" y="80622"/>
            <a:ext cx="243965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7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1219170" rtl="0" eaLnBrk="1" latinLnBrk="0" hangingPunct="1">
        <a:spcBef>
          <a:spcPct val="0"/>
        </a:spcBef>
        <a:buNone/>
        <a:defRPr sz="2400" b="1" kern="1200">
          <a:solidFill>
            <a:srgbClr val="7A899A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Tx/>
        <a:buBlip>
          <a:blip r:embed="rId9"/>
        </a:buBlip>
        <a:defRPr sz="2400" b="1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600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Wingdings" pitchFamily="2" charset="2"/>
        <a:buChar char="n"/>
        <a:defRPr sz="1467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Wingdings" pitchFamily="2" charset="2"/>
        <a:buChar char="n"/>
        <a:defRPr sz="1467" kern="1200">
          <a:solidFill>
            <a:srgbClr val="7A899A"/>
          </a:solidFill>
          <a:latin typeface="微软雅黑" pitchFamily="34" charset="-122"/>
          <a:ea typeface="微软雅黑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FDD27-7CDF-4787-AED6-4F82CF78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882" y="2260179"/>
            <a:ext cx="7504768" cy="1470025"/>
          </a:xfrm>
        </p:spPr>
        <p:txBody>
          <a:bodyPr/>
          <a:lstStyle/>
          <a:p>
            <a:r>
              <a:rPr lang="zh-CN" altLang="en-US" dirty="0"/>
              <a:t>自动化测试需求分析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192D5-9F8F-4C8D-99E7-C9B9B7A75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李涛军</a:t>
            </a:r>
          </a:p>
        </p:txBody>
      </p:sp>
    </p:spTree>
    <p:extLst>
      <p:ext uri="{BB962C8B-B14F-4D97-AF65-F5344CB8AC3E}">
        <p14:creationId xmlns:p14="http://schemas.microsoft.com/office/powerpoint/2010/main" val="11617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CEE1D2-DC62-45D1-8DA3-A194E9BE7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B335DB-829A-4961-8BBB-1A75164C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自动化测试需求分析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793DA639-8D7E-4245-B5A0-5901AF2E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自动化测试平台建设需求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自动化测试项目实施需求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565F30-102E-4210-A935-5BD653707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98AE26-AE32-4A33-B808-352FC241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82" y="-140201"/>
            <a:ext cx="11144250" cy="7565247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A6D239A-AF76-46A7-8B94-BED72E91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10420349" y="2705100"/>
            <a:ext cx="2695089" cy="83819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自动化测试平台</a:t>
            </a:r>
          </a:p>
        </p:txBody>
      </p:sp>
    </p:spTree>
    <p:extLst>
      <p:ext uri="{BB962C8B-B14F-4D97-AF65-F5344CB8AC3E}">
        <p14:creationId xmlns:p14="http://schemas.microsoft.com/office/powerpoint/2010/main" val="331036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606931-0610-4336-AA50-4C1260E05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1092D4E-9FE7-4CED-ADE0-AA3869940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80804" y="164600"/>
            <a:ext cx="13429322" cy="7353300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D369EC6-8CF5-4500-82E5-3359D5D7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875857-F0F2-4709-91FE-8620DF9AA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86D27A9-5AB7-49E7-8F60-B32DDE0A6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383065"/>
            <a:ext cx="12192000" cy="3997077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DFCCA88C-19FE-41E8-845F-59DA9405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72A8C9-AF21-41EA-B5D0-17500D65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18F90-EE1D-4B9E-BB55-2DAD2DD710D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F4470-68E6-46CB-962C-C46E0661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67" y="1342246"/>
            <a:ext cx="11203065" cy="5097431"/>
          </a:xfrm>
        </p:spPr>
        <p:txBody>
          <a:bodyPr/>
          <a:lstStyle/>
          <a:p>
            <a:r>
              <a:rPr lang="en-US" altLang="zh-CN" dirty="0"/>
              <a:t>Steam</a:t>
            </a:r>
            <a:r>
              <a:rPr lang="zh-CN" altLang="en-US" dirty="0"/>
              <a:t>项目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r>
              <a:rPr lang="zh-CN" altLang="en-US" dirty="0"/>
              <a:t>自动化用例</a:t>
            </a:r>
            <a:r>
              <a:rPr lang="en-US" altLang="zh-CN" dirty="0"/>
              <a:t>300</a:t>
            </a:r>
            <a:r>
              <a:rPr lang="zh-CN" altLang="en-US" dirty="0"/>
              <a:t>个左右</a:t>
            </a:r>
            <a:endParaRPr lang="en-US" altLang="zh-CN" dirty="0"/>
          </a:p>
          <a:p>
            <a:r>
              <a:rPr lang="en-US" altLang="zh-CN" dirty="0"/>
              <a:t>Steam </a:t>
            </a:r>
            <a:r>
              <a:rPr lang="zh-CN" altLang="en-US" dirty="0"/>
              <a:t>接口自动化用例，接口</a:t>
            </a:r>
            <a:r>
              <a:rPr lang="en-US" altLang="zh-CN" dirty="0"/>
              <a:t>128</a:t>
            </a:r>
            <a:r>
              <a:rPr lang="zh-CN" altLang="en-US" dirty="0"/>
              <a:t>个，用例</a:t>
            </a:r>
            <a:r>
              <a:rPr lang="en-US" altLang="zh-CN" dirty="0"/>
              <a:t>300</a:t>
            </a:r>
            <a:r>
              <a:rPr lang="zh-CN" altLang="en-US" dirty="0"/>
              <a:t>个左右</a:t>
            </a:r>
            <a:endParaRPr lang="en-US" altLang="zh-CN" dirty="0"/>
          </a:p>
          <a:p>
            <a:r>
              <a:rPr lang="zh-CN" altLang="en-US" dirty="0"/>
              <a:t>数据中台</a:t>
            </a:r>
            <a:r>
              <a:rPr lang="en-US" altLang="zh-CN" dirty="0"/>
              <a:t>UI</a:t>
            </a:r>
            <a:r>
              <a:rPr lang="zh-CN" altLang="en-US" dirty="0"/>
              <a:t>自动化用例</a:t>
            </a:r>
            <a:r>
              <a:rPr lang="en-US" altLang="zh-CN" dirty="0"/>
              <a:t>200</a:t>
            </a:r>
            <a:r>
              <a:rPr lang="zh-CN" altLang="en-US" dirty="0"/>
              <a:t>个左右</a:t>
            </a:r>
            <a:endParaRPr lang="en-US" altLang="zh-CN" dirty="0"/>
          </a:p>
          <a:p>
            <a:r>
              <a:rPr lang="en-US" altLang="zh-CN" dirty="0" err="1"/>
              <a:t>devops</a:t>
            </a:r>
            <a:r>
              <a:rPr lang="zh-CN" altLang="en-US" dirty="0"/>
              <a:t>集成</a:t>
            </a:r>
            <a:endParaRPr lang="en-US" altLang="zh-CN" dirty="0"/>
          </a:p>
          <a:p>
            <a:r>
              <a:rPr lang="en-US" altLang="zh-CN" dirty="0" err="1"/>
              <a:t>Web,mobile</a:t>
            </a:r>
            <a:r>
              <a:rPr lang="en-US" altLang="zh-CN" dirty="0"/>
              <a:t>,</a:t>
            </a:r>
            <a:r>
              <a:rPr lang="zh-CN" altLang="en-US" dirty="0"/>
              <a:t>公众号，小程序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6809C3E-F822-4D2D-9A8B-C464989E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自动化测试用例建设需求</a:t>
            </a:r>
            <a:endParaRPr lang="en-US" altLang="zh-C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45717-2390-4905-891B-FAD80B9E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95414"/>
            <a:ext cx="12192000" cy="77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9FAE60-D36D-2F42-9FDC-D5BB08A5ED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94475"/>
            <a:ext cx="923925" cy="250825"/>
          </a:xfrm>
        </p:spPr>
        <p:txBody>
          <a:bodyPr/>
          <a:lstStyle/>
          <a:p>
            <a:fld id="{13118F90-EE1D-4B9E-BB55-2DAD2DD710D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上市公司过渡模板-169">
  <a:themeElements>
    <a:clrScheme name="OPG">
      <a:dk1>
        <a:sysClr val="windowText" lastClr="000000"/>
      </a:dk1>
      <a:lt1>
        <a:sysClr val="window" lastClr="FFFFFF"/>
      </a:lt1>
      <a:dk2>
        <a:srgbClr val="1F497D"/>
      </a:dk2>
      <a:lt2>
        <a:srgbClr val="DB1B26"/>
      </a:lt2>
      <a:accent1>
        <a:srgbClr val="E05B3E"/>
      </a:accent1>
      <a:accent2>
        <a:srgbClr val="4D6070"/>
      </a:accent2>
      <a:accent3>
        <a:srgbClr val="F4AC42"/>
      </a:accent3>
      <a:accent4>
        <a:srgbClr val="27ACAD"/>
      </a:accent4>
      <a:accent5>
        <a:srgbClr val="660066"/>
      </a:accent5>
      <a:accent6>
        <a:srgbClr val="76777B"/>
      </a:accent6>
      <a:hlink>
        <a:srgbClr val="CE8C8D"/>
      </a:hlink>
      <a:folHlink>
        <a:srgbClr val="9AAFCA"/>
      </a:folHlink>
    </a:clrScheme>
    <a:fontScheme name="东方明珠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东方明珠_ULM_[XXX主题]_V1.0_2016XXXX(模板)" id="{F5FC492D-ED08-4FC3-9EE0-3F90E1DFB665}" vid="{DBF9D909-D14A-44F7-A806-BD8CC6DC78D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12338</TotalTime>
  <Words>78</Words>
  <Application>Microsoft Office PowerPoint</Application>
  <PresentationFormat>宽屏</PresentationFormat>
  <Paragraphs>23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Arial</vt:lpstr>
      <vt:lpstr>Wingdings</vt:lpstr>
      <vt:lpstr>上市公司过渡模板-169</vt:lpstr>
      <vt:lpstr>自动化测试需求分析</vt:lpstr>
      <vt:lpstr>自动化测试需求分析</vt:lpstr>
      <vt:lpstr>自动化测试平台</vt:lpstr>
      <vt:lpstr>PowerPoint 演示文稿</vt:lpstr>
      <vt:lpstr>PowerPoint 演示文稿</vt:lpstr>
      <vt:lpstr>自动化测试用例建设需求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陆堃</dc:creator>
  <cp:lastModifiedBy>李涛军</cp:lastModifiedBy>
  <cp:revision>551</cp:revision>
  <dcterms:created xsi:type="dcterms:W3CDTF">2018-05-28T03:59:29Z</dcterms:created>
  <dcterms:modified xsi:type="dcterms:W3CDTF">2019-06-04T08:00:03Z</dcterms:modified>
</cp:coreProperties>
</file>