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notesMasterIdLst>
    <p:notesMasterId r:id="rId11"/>
  </p:notesMasterIdLst>
  <p:handoutMasterIdLst>
    <p:handoutMasterId r:id="rId12"/>
  </p:handoutMasterIdLst>
  <p:sldIdLst>
    <p:sldId id="256" r:id="rId2"/>
    <p:sldId id="257" r:id="rId3"/>
    <p:sldId id="258" r:id="rId4"/>
    <p:sldId id="276" r:id="rId5"/>
    <p:sldId id="277" r:id="rId6"/>
    <p:sldId id="278" r:id="rId7"/>
    <p:sldId id="260" r:id="rId8"/>
    <p:sldId id="280" r:id="rId9"/>
    <p:sldId id="275" r:id="rId10"/>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3001"/>
    <a:srgbClr val="C3401C"/>
    <a:srgbClr val="4C1000"/>
    <a:srgbClr val="666666"/>
    <a:srgbClr val="373737"/>
    <a:srgbClr val="364042"/>
    <a:srgbClr val="415860"/>
    <a:srgbClr val="1C1C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63" autoAdjust="0"/>
    <p:restoredTop sz="94648"/>
  </p:normalViewPr>
  <p:slideViewPr>
    <p:cSldViewPr>
      <p:cViewPr>
        <p:scale>
          <a:sx n="61" d="100"/>
          <a:sy n="61" d="100"/>
        </p:scale>
        <p:origin x="1296" y="140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6064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02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102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102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102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102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3102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FE69AD49-8992-4BB2-8145-0395B6E819DD}" type="slidenum">
              <a:rPr lang="en-US"/>
              <a:pPr/>
              <a:t>‹#›</a:t>
            </a:fld>
            <a:endParaRPr lang="en-US"/>
          </a:p>
        </p:txBody>
      </p:sp>
    </p:spTree>
    <p:extLst>
      <p:ext uri="{BB962C8B-B14F-4D97-AF65-F5344CB8AC3E}">
        <p14:creationId xmlns:p14="http://schemas.microsoft.com/office/powerpoint/2010/main" val="232590385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CD1780-DA84-4F72-9C2F-9AC2647A3B71}" type="slidenum">
              <a:rPr lang="en-US"/>
              <a:pPr/>
              <a:t>1</a:t>
            </a:fld>
            <a:endParaRPr lang="en-US"/>
          </a:p>
        </p:txBody>
      </p:sp>
      <p:sp>
        <p:nvSpPr>
          <p:cNvPr id="311298" name="Rectangle 2"/>
          <p:cNvSpPr>
            <a:spLocks noGrp="1" noRot="1" noChangeAspect="1" noChangeArrowheads="1" noTextEdit="1"/>
          </p:cNvSpPr>
          <p:nvPr>
            <p:ph type="sldImg"/>
          </p:nvPr>
        </p:nvSpPr>
        <p:spPr>
          <a:ln/>
        </p:spPr>
      </p:sp>
      <p:sp>
        <p:nvSpPr>
          <p:cNvPr id="3112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289911-4CA4-4A44-94B4-5090F940800C}" type="slidenum">
              <a:rPr lang="en-US"/>
              <a:pPr/>
              <a:t>2</a:t>
            </a:fld>
            <a:endParaRPr lang="en-US"/>
          </a:p>
        </p:txBody>
      </p:sp>
      <p:sp>
        <p:nvSpPr>
          <p:cNvPr id="312322" name="Rectangle 2"/>
          <p:cNvSpPr>
            <a:spLocks noGrp="1" noRot="1" noChangeAspect="1" noChangeArrowheads="1" noTextEdit="1"/>
          </p:cNvSpPr>
          <p:nvPr>
            <p:ph type="sldImg"/>
          </p:nvPr>
        </p:nvSpPr>
        <p:spPr>
          <a:ln/>
        </p:spPr>
      </p:sp>
      <p:sp>
        <p:nvSpPr>
          <p:cNvPr id="3123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4D4924-528D-4C8D-8E59-855DE3E36A2C}" type="slidenum">
              <a:rPr lang="en-US"/>
              <a:pPr/>
              <a:t>3</a:t>
            </a:fld>
            <a:endParaRPr lang="en-US"/>
          </a:p>
        </p:txBody>
      </p:sp>
      <p:sp>
        <p:nvSpPr>
          <p:cNvPr id="313346" name="Rectangle 2"/>
          <p:cNvSpPr>
            <a:spLocks noGrp="1" noRot="1" noChangeAspect="1" noChangeArrowheads="1" noTextEdit="1"/>
          </p:cNvSpPr>
          <p:nvPr>
            <p:ph type="sldImg"/>
          </p:nvPr>
        </p:nvSpPr>
        <p:spPr>
          <a:ln/>
        </p:spPr>
      </p:sp>
      <p:sp>
        <p:nvSpPr>
          <p:cNvPr id="3133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293BDB-03D0-48A9-B350-2BAAB8C51169}" type="slidenum">
              <a:rPr lang="en-US"/>
              <a:pPr/>
              <a:t>7</a:t>
            </a:fld>
            <a:endParaRPr lang="en-US"/>
          </a:p>
        </p:txBody>
      </p:sp>
      <p:sp>
        <p:nvSpPr>
          <p:cNvPr id="315394" name="Rectangle 2"/>
          <p:cNvSpPr>
            <a:spLocks noGrp="1" noRot="1" noChangeAspect="1" noChangeArrowheads="1" noTextEdit="1"/>
          </p:cNvSpPr>
          <p:nvPr>
            <p:ph type="sldImg"/>
          </p:nvPr>
        </p:nvSpPr>
        <p:spPr>
          <a:ln/>
        </p:spPr>
      </p:sp>
      <p:sp>
        <p:nvSpPr>
          <p:cNvPr id="3153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293BDB-03D0-48A9-B350-2BAAB8C51169}" type="slidenum">
              <a:rPr lang="en-US"/>
              <a:pPr/>
              <a:t>8</a:t>
            </a:fld>
            <a:endParaRPr lang="en-US"/>
          </a:p>
        </p:txBody>
      </p:sp>
      <p:sp>
        <p:nvSpPr>
          <p:cNvPr id="315394" name="Rectangle 2"/>
          <p:cNvSpPr>
            <a:spLocks noGrp="1" noRot="1" noChangeAspect="1" noChangeArrowheads="1" noTextEdit="1"/>
          </p:cNvSpPr>
          <p:nvPr>
            <p:ph type="sldImg"/>
          </p:nvPr>
        </p:nvSpPr>
        <p:spPr>
          <a:ln/>
        </p:spPr>
      </p:sp>
      <p:sp>
        <p:nvSpPr>
          <p:cNvPr id="3153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474959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519478-41C6-4684-ACFA-637BFCFC18D0}" type="slidenum">
              <a:rPr lang="en-US"/>
              <a:pPr/>
              <a:t>9</a:t>
            </a:fld>
            <a:endParaRPr lang="en-US"/>
          </a:p>
        </p:txBody>
      </p:sp>
      <p:sp>
        <p:nvSpPr>
          <p:cNvPr id="330754" name="Rectangle 2"/>
          <p:cNvSpPr>
            <a:spLocks noGrp="1" noRot="1" noChangeAspect="1" noChangeArrowheads="1" noTextEdit="1"/>
          </p:cNvSpPr>
          <p:nvPr>
            <p:ph type="sldImg"/>
          </p:nvPr>
        </p:nvSpPr>
        <p:spPr>
          <a:ln/>
        </p:spPr>
      </p:sp>
      <p:sp>
        <p:nvSpPr>
          <p:cNvPr id="330755"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73411" name="Rectangle 3"/>
          <p:cNvSpPr>
            <a:spLocks noGrp="1" noChangeArrowheads="1"/>
          </p:cNvSpPr>
          <p:nvPr>
            <p:ph type="ctrTitle"/>
          </p:nvPr>
        </p:nvSpPr>
        <p:spPr>
          <a:xfrm>
            <a:off x="2122488" y="5589588"/>
            <a:ext cx="6626225" cy="1008062"/>
          </a:xfrm>
        </p:spPr>
        <p:txBody>
          <a:bodyPr/>
          <a:lstStyle>
            <a:lvl1pPr>
              <a:defRPr>
                <a:solidFill>
                  <a:srgbClr val="000000"/>
                </a:solidFill>
              </a:defRPr>
            </a:lvl1pPr>
          </a:lstStyle>
          <a:p>
            <a:pPr lvl="0"/>
            <a:r>
              <a:rPr lang="ru-RU" noProof="0"/>
              <a:t>Click to edit Master title style</a:t>
            </a:r>
          </a:p>
        </p:txBody>
      </p:sp>
      <p:sp>
        <p:nvSpPr>
          <p:cNvPr id="273412" name="Rectangle 4"/>
          <p:cNvSpPr>
            <a:spLocks noGrp="1" noChangeArrowheads="1"/>
          </p:cNvSpPr>
          <p:nvPr>
            <p:ph type="subTitle" idx="1"/>
          </p:nvPr>
        </p:nvSpPr>
        <p:spPr>
          <a:xfrm>
            <a:off x="2122488" y="404813"/>
            <a:ext cx="6623050" cy="576262"/>
          </a:xfrm>
          <a:extLst>
            <a:ext uri="{AF507438-7753-43E0-B8FC-AC1667EBCBE1}">
              <a14:hiddenEffects xmlns:a14="http://schemas.microsoft.com/office/drawing/2010/main">
                <a:effectLst>
                  <a:outerShdw dist="17961" dir="2700000" algn="ctr" rotWithShape="0">
                    <a:schemeClr val="bg2"/>
                  </a:outerShdw>
                </a:effectLst>
              </a14:hiddenEffects>
            </a:ext>
          </a:extLst>
        </p:spPr>
        <p:txBody>
          <a:bodyPr/>
          <a:lstStyle>
            <a:lvl1pPr marL="0" indent="0">
              <a:buFontTx/>
              <a:buNone/>
              <a:defRPr>
                <a:latin typeface="Futura LT Book" pitchFamily="2" charset="0"/>
              </a:defRPr>
            </a:lvl1pPr>
          </a:lstStyle>
          <a:p>
            <a:pPr lvl="0"/>
            <a:r>
              <a:rPr lang="ru-RU" noProof="0" dirty="0"/>
              <a:t>Click </a:t>
            </a:r>
            <a:r>
              <a:rPr lang="ru-RU" noProof="0" dirty="0" err="1"/>
              <a:t>to</a:t>
            </a:r>
            <a:r>
              <a:rPr lang="ru-RU" noProof="0" dirty="0"/>
              <a:t> </a:t>
            </a:r>
            <a:r>
              <a:rPr lang="ru-RU" noProof="0" dirty="0" err="1"/>
              <a:t>edit</a:t>
            </a:r>
            <a:r>
              <a:rPr lang="ru-RU" noProof="0" dirty="0"/>
              <a:t> Master </a:t>
            </a:r>
            <a:r>
              <a:rPr lang="ru-RU" noProof="0" dirty="0" err="1"/>
              <a:t>subtitle</a:t>
            </a:r>
            <a:r>
              <a:rPr lang="ru-RU" noProof="0" dirty="0"/>
              <a:t> </a:t>
            </a:r>
            <a:r>
              <a:rPr lang="ru-RU" noProof="0" dirty="0" err="1"/>
              <a:t>style</a:t>
            </a:r>
            <a:endParaRPr lang="ru-RU" noProof="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22625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4638" y="404813"/>
            <a:ext cx="2051050" cy="59039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66725" y="404813"/>
            <a:ext cx="6005513" cy="5903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816572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66725" y="404813"/>
            <a:ext cx="8208963" cy="59039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22176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24445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712216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3238" y="2276475"/>
            <a:ext cx="4010025" cy="4032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5663" y="2276475"/>
            <a:ext cx="4010025" cy="4032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95043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86077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39293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3548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67793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110973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272386" name="Rectangle 2"/>
          <p:cNvSpPr>
            <a:spLocks noGrp="1" noChangeArrowheads="1"/>
          </p:cNvSpPr>
          <p:nvPr>
            <p:ph type="title"/>
          </p:nvPr>
        </p:nvSpPr>
        <p:spPr bwMode="auto">
          <a:xfrm>
            <a:off x="466725" y="404813"/>
            <a:ext cx="6626225" cy="13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a:t>Click to edit Master title style</a:t>
            </a:r>
          </a:p>
        </p:txBody>
      </p:sp>
      <p:sp>
        <p:nvSpPr>
          <p:cNvPr id="272387" name="Rectangle 3"/>
          <p:cNvSpPr>
            <a:spLocks noGrp="1" noChangeArrowheads="1"/>
          </p:cNvSpPr>
          <p:nvPr>
            <p:ph type="body" idx="1"/>
          </p:nvPr>
        </p:nvSpPr>
        <p:spPr bwMode="auto">
          <a:xfrm>
            <a:off x="503238" y="2276475"/>
            <a:ext cx="8172450" cy="403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t>Click to edit Master text styles</a:t>
            </a:r>
          </a:p>
          <a:p>
            <a:pPr lvl="1"/>
            <a:r>
              <a:rPr lang="ru-RU"/>
              <a:t>Second level</a:t>
            </a:r>
          </a:p>
          <a:p>
            <a:pPr lvl="2"/>
            <a:r>
              <a:rPr lang="ru-RU"/>
              <a:t>Third level</a:t>
            </a:r>
          </a:p>
          <a:p>
            <a:pPr lvl="3"/>
            <a:r>
              <a:rPr lang="ru-RU"/>
              <a:t>Fourth level</a:t>
            </a:r>
          </a:p>
          <a:p>
            <a:pPr lvl="4"/>
            <a:r>
              <a:rPr lang="ru-RU"/>
              <a:t>Fifth level</a:t>
            </a:r>
          </a:p>
        </p:txBody>
      </p:sp>
    </p:spTree>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Lst>
  <p:txStyles>
    <p:titleStyle>
      <a:lvl1pPr algn="l" rtl="0" fontAlgn="base">
        <a:spcBef>
          <a:spcPct val="0"/>
        </a:spcBef>
        <a:spcAft>
          <a:spcPct val="0"/>
        </a:spcAft>
        <a:defRPr sz="3600">
          <a:solidFill>
            <a:schemeClr val="bg1"/>
          </a:solidFill>
          <a:latin typeface="+mj-lt"/>
          <a:ea typeface="+mj-ea"/>
          <a:cs typeface="+mj-cs"/>
        </a:defRPr>
      </a:lvl1pPr>
      <a:lvl2pPr algn="l" rtl="0" fontAlgn="base">
        <a:spcBef>
          <a:spcPct val="0"/>
        </a:spcBef>
        <a:spcAft>
          <a:spcPct val="0"/>
        </a:spcAft>
        <a:defRPr sz="3600">
          <a:solidFill>
            <a:schemeClr val="bg1"/>
          </a:solidFill>
          <a:latin typeface="Futura LT Book" pitchFamily="2" charset="0"/>
        </a:defRPr>
      </a:lvl2pPr>
      <a:lvl3pPr algn="l" rtl="0" fontAlgn="base">
        <a:spcBef>
          <a:spcPct val="0"/>
        </a:spcBef>
        <a:spcAft>
          <a:spcPct val="0"/>
        </a:spcAft>
        <a:defRPr sz="3600">
          <a:solidFill>
            <a:schemeClr val="bg1"/>
          </a:solidFill>
          <a:latin typeface="Futura LT Book" pitchFamily="2" charset="0"/>
        </a:defRPr>
      </a:lvl3pPr>
      <a:lvl4pPr algn="l" rtl="0" fontAlgn="base">
        <a:spcBef>
          <a:spcPct val="0"/>
        </a:spcBef>
        <a:spcAft>
          <a:spcPct val="0"/>
        </a:spcAft>
        <a:defRPr sz="3600">
          <a:solidFill>
            <a:schemeClr val="bg1"/>
          </a:solidFill>
          <a:latin typeface="Futura LT Book" pitchFamily="2" charset="0"/>
        </a:defRPr>
      </a:lvl4pPr>
      <a:lvl5pPr algn="l" rtl="0" fontAlgn="base">
        <a:spcBef>
          <a:spcPct val="0"/>
        </a:spcBef>
        <a:spcAft>
          <a:spcPct val="0"/>
        </a:spcAft>
        <a:defRPr sz="3600">
          <a:solidFill>
            <a:schemeClr val="bg1"/>
          </a:solidFill>
          <a:latin typeface="Futura LT Book" pitchFamily="2" charset="0"/>
        </a:defRPr>
      </a:lvl5pPr>
      <a:lvl6pPr marL="457200" algn="l" rtl="0" fontAlgn="base">
        <a:spcBef>
          <a:spcPct val="0"/>
        </a:spcBef>
        <a:spcAft>
          <a:spcPct val="0"/>
        </a:spcAft>
        <a:defRPr sz="3600">
          <a:solidFill>
            <a:schemeClr val="bg1"/>
          </a:solidFill>
          <a:latin typeface="Futura LT Book" pitchFamily="2" charset="0"/>
        </a:defRPr>
      </a:lvl6pPr>
      <a:lvl7pPr marL="914400" algn="l" rtl="0" fontAlgn="base">
        <a:spcBef>
          <a:spcPct val="0"/>
        </a:spcBef>
        <a:spcAft>
          <a:spcPct val="0"/>
        </a:spcAft>
        <a:defRPr sz="3600">
          <a:solidFill>
            <a:schemeClr val="bg1"/>
          </a:solidFill>
          <a:latin typeface="Futura LT Book" pitchFamily="2" charset="0"/>
        </a:defRPr>
      </a:lvl7pPr>
      <a:lvl8pPr marL="1371600" algn="l" rtl="0" fontAlgn="base">
        <a:spcBef>
          <a:spcPct val="0"/>
        </a:spcBef>
        <a:spcAft>
          <a:spcPct val="0"/>
        </a:spcAft>
        <a:defRPr sz="3600">
          <a:solidFill>
            <a:schemeClr val="bg1"/>
          </a:solidFill>
          <a:latin typeface="Futura LT Book" pitchFamily="2" charset="0"/>
        </a:defRPr>
      </a:lvl8pPr>
      <a:lvl9pPr marL="1828800" algn="l" rtl="0" fontAlgn="base">
        <a:spcBef>
          <a:spcPct val="0"/>
        </a:spcBef>
        <a:spcAft>
          <a:spcPct val="0"/>
        </a:spcAft>
        <a:defRPr sz="3600">
          <a:solidFill>
            <a:schemeClr val="bg1"/>
          </a:solidFill>
          <a:latin typeface="Futura LT Book" pitchFamily="2" charset="0"/>
        </a:defRPr>
      </a:lvl9pPr>
    </p:titleStyle>
    <p:bodyStyle>
      <a:lvl1pPr marL="342900" indent="-342900" algn="l" rtl="0" fontAlgn="base">
        <a:spcBef>
          <a:spcPct val="20000"/>
        </a:spcBef>
        <a:spcAft>
          <a:spcPct val="0"/>
        </a:spcAft>
        <a:buChar char="•"/>
        <a:defRPr sz="2000">
          <a:solidFill>
            <a:srgbClr val="000000"/>
          </a:solidFill>
          <a:latin typeface="+mn-lt"/>
          <a:ea typeface="+mn-ea"/>
          <a:cs typeface="+mn-cs"/>
        </a:defRPr>
      </a:lvl1pPr>
      <a:lvl2pPr marL="742950" indent="-285750" algn="l" rtl="0" fontAlgn="base">
        <a:spcBef>
          <a:spcPct val="20000"/>
        </a:spcBef>
        <a:spcAft>
          <a:spcPct val="0"/>
        </a:spcAft>
        <a:buChar char="–"/>
        <a:defRPr sz="2000">
          <a:solidFill>
            <a:srgbClr val="000000"/>
          </a:solidFill>
          <a:latin typeface="+mn-lt"/>
        </a:defRPr>
      </a:lvl2pPr>
      <a:lvl3pPr marL="1143000" indent="-228600" algn="l" rtl="0" fontAlgn="base">
        <a:spcBef>
          <a:spcPct val="20000"/>
        </a:spcBef>
        <a:spcAft>
          <a:spcPct val="0"/>
        </a:spcAft>
        <a:buChar char="•"/>
        <a:defRPr sz="2000">
          <a:solidFill>
            <a:srgbClr val="000000"/>
          </a:solidFill>
          <a:latin typeface="+mn-lt"/>
        </a:defRPr>
      </a:lvl3pPr>
      <a:lvl4pPr marL="1600200" indent="-228600" algn="l" rtl="0" fontAlgn="base">
        <a:spcBef>
          <a:spcPct val="20000"/>
        </a:spcBef>
        <a:spcAft>
          <a:spcPct val="0"/>
        </a:spcAft>
        <a:buChar char="–"/>
        <a:defRPr sz="2000">
          <a:solidFill>
            <a:srgbClr val="000000"/>
          </a:solidFill>
          <a:latin typeface="+mn-lt"/>
        </a:defRPr>
      </a:lvl4pPr>
      <a:lvl5pPr marL="2057400" indent="-228600" algn="l" rtl="0" fontAlgn="base">
        <a:spcBef>
          <a:spcPct val="20000"/>
        </a:spcBef>
        <a:spcAft>
          <a:spcPct val="0"/>
        </a:spcAft>
        <a:buChar char="»"/>
        <a:defRPr sz="2000">
          <a:solidFill>
            <a:srgbClr val="000000"/>
          </a:solidFill>
          <a:latin typeface="+mn-lt"/>
        </a:defRPr>
      </a:lvl5pPr>
      <a:lvl6pPr marL="2514600" indent="-228600" algn="l" rtl="0" fontAlgn="base">
        <a:spcBef>
          <a:spcPct val="20000"/>
        </a:spcBef>
        <a:spcAft>
          <a:spcPct val="0"/>
        </a:spcAft>
        <a:buChar char="»"/>
        <a:defRPr sz="2000">
          <a:solidFill>
            <a:srgbClr val="000000"/>
          </a:solidFill>
          <a:latin typeface="+mn-lt"/>
        </a:defRPr>
      </a:lvl6pPr>
      <a:lvl7pPr marL="2971800" indent="-228600" algn="l" rtl="0" fontAlgn="base">
        <a:spcBef>
          <a:spcPct val="20000"/>
        </a:spcBef>
        <a:spcAft>
          <a:spcPct val="0"/>
        </a:spcAft>
        <a:buChar char="»"/>
        <a:defRPr sz="2000">
          <a:solidFill>
            <a:srgbClr val="000000"/>
          </a:solidFill>
          <a:latin typeface="+mn-lt"/>
        </a:defRPr>
      </a:lvl7pPr>
      <a:lvl8pPr marL="3429000" indent="-228600" algn="l" rtl="0" fontAlgn="base">
        <a:spcBef>
          <a:spcPct val="20000"/>
        </a:spcBef>
        <a:spcAft>
          <a:spcPct val="0"/>
        </a:spcAft>
        <a:buChar char="»"/>
        <a:defRPr sz="2000">
          <a:solidFill>
            <a:srgbClr val="000000"/>
          </a:solidFill>
          <a:latin typeface="+mn-lt"/>
        </a:defRPr>
      </a:lvl8pPr>
      <a:lvl9pPr marL="3886200" indent="-228600" algn="l" rtl="0" fontAlgn="base">
        <a:spcBef>
          <a:spcPct val="20000"/>
        </a:spcBef>
        <a:spcAft>
          <a:spcPct val="0"/>
        </a:spcAft>
        <a:buChar char="»"/>
        <a:defRPr sz="20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9" name="Rectangle 3"/>
          <p:cNvSpPr>
            <a:spLocks noGrp="1" noChangeArrowheads="1"/>
          </p:cNvSpPr>
          <p:nvPr>
            <p:ph type="subTitle" idx="1"/>
          </p:nvPr>
        </p:nvSpPr>
        <p:spPr>
          <a:xfrm>
            <a:off x="205402" y="711583"/>
            <a:ext cx="6467475" cy="504825"/>
          </a:xfrm>
        </p:spPr>
        <p:txBody>
          <a:bodyPr/>
          <a:lstStyle/>
          <a:p>
            <a:r>
              <a:rPr lang="en-CA" sz="2400" dirty="0"/>
              <a:t>House Pricing </a:t>
            </a:r>
            <a:r>
              <a:rPr lang="en-CA" sz="2400" kern="0" dirty="0"/>
              <a:t>Prediction</a:t>
            </a:r>
            <a:endParaRPr lang="uk-UA" sz="2400" dirty="0"/>
          </a:p>
        </p:txBody>
      </p:sp>
      <p:sp>
        <p:nvSpPr>
          <p:cNvPr id="2" name="Rectangle 2">
            <a:extLst>
              <a:ext uri="{FF2B5EF4-FFF2-40B4-BE49-F238E27FC236}">
                <a16:creationId xmlns:a16="http://schemas.microsoft.com/office/drawing/2014/main" id="{D255550C-8F3C-52AC-9D47-35947085F075}"/>
              </a:ext>
            </a:extLst>
          </p:cNvPr>
          <p:cNvSpPr>
            <a:spLocks noGrp="1" noChangeArrowheads="1"/>
          </p:cNvSpPr>
          <p:nvPr>
            <p:ph type="ctrTitle"/>
          </p:nvPr>
        </p:nvSpPr>
        <p:spPr>
          <a:xfrm>
            <a:off x="205402" y="261118"/>
            <a:ext cx="4104456" cy="900931"/>
          </a:xfrm>
        </p:spPr>
        <p:txBody>
          <a:bodyPr/>
          <a:lstStyle/>
          <a:p>
            <a:r>
              <a:rPr lang="en-CA" sz="3200" dirty="0"/>
              <a:t>FINAL PROJECT</a:t>
            </a:r>
            <a:br>
              <a:rPr lang="uk-UA" sz="3200" kern="0" dirty="0"/>
            </a:br>
            <a:endParaRPr lang="uk-UA" sz="3200" dirty="0"/>
          </a:p>
        </p:txBody>
      </p:sp>
      <p:sp>
        <p:nvSpPr>
          <p:cNvPr id="3" name="Rectangle 3">
            <a:extLst>
              <a:ext uri="{FF2B5EF4-FFF2-40B4-BE49-F238E27FC236}">
                <a16:creationId xmlns:a16="http://schemas.microsoft.com/office/drawing/2014/main" id="{9BDE4C32-A0FB-6AE1-AD57-4A99624F96FA}"/>
              </a:ext>
            </a:extLst>
          </p:cNvPr>
          <p:cNvSpPr txBox="1">
            <a:spLocks noChangeArrowheads="1"/>
          </p:cNvSpPr>
          <p:nvPr/>
        </p:nvSpPr>
        <p:spPr bwMode="auto">
          <a:xfrm>
            <a:off x="6516216" y="4993233"/>
            <a:ext cx="3168278" cy="210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fontAlgn="base">
              <a:spcBef>
                <a:spcPct val="20000"/>
              </a:spcBef>
              <a:spcAft>
                <a:spcPct val="0"/>
              </a:spcAft>
              <a:buFontTx/>
              <a:buNone/>
              <a:defRPr sz="2000">
                <a:solidFill>
                  <a:srgbClr val="000000"/>
                </a:solidFill>
                <a:latin typeface="Futura LT Book" pitchFamily="2" charset="0"/>
                <a:ea typeface="+mn-ea"/>
                <a:cs typeface="+mn-cs"/>
              </a:defRPr>
            </a:lvl1pPr>
            <a:lvl2pPr marL="742950" indent="-285750" algn="l" rtl="0" fontAlgn="base">
              <a:spcBef>
                <a:spcPct val="20000"/>
              </a:spcBef>
              <a:spcAft>
                <a:spcPct val="0"/>
              </a:spcAft>
              <a:buChar char="–"/>
              <a:defRPr sz="2000">
                <a:solidFill>
                  <a:srgbClr val="000000"/>
                </a:solidFill>
                <a:latin typeface="+mn-lt"/>
              </a:defRPr>
            </a:lvl2pPr>
            <a:lvl3pPr marL="1143000" indent="-228600" algn="l" rtl="0" fontAlgn="base">
              <a:spcBef>
                <a:spcPct val="20000"/>
              </a:spcBef>
              <a:spcAft>
                <a:spcPct val="0"/>
              </a:spcAft>
              <a:buChar char="•"/>
              <a:defRPr sz="2000">
                <a:solidFill>
                  <a:srgbClr val="000000"/>
                </a:solidFill>
                <a:latin typeface="+mn-lt"/>
              </a:defRPr>
            </a:lvl3pPr>
            <a:lvl4pPr marL="1600200" indent="-228600" algn="l" rtl="0" fontAlgn="base">
              <a:spcBef>
                <a:spcPct val="20000"/>
              </a:spcBef>
              <a:spcAft>
                <a:spcPct val="0"/>
              </a:spcAft>
              <a:buChar char="–"/>
              <a:defRPr sz="2000">
                <a:solidFill>
                  <a:srgbClr val="000000"/>
                </a:solidFill>
                <a:latin typeface="+mn-lt"/>
              </a:defRPr>
            </a:lvl4pPr>
            <a:lvl5pPr marL="2057400" indent="-228600" algn="l" rtl="0" fontAlgn="base">
              <a:spcBef>
                <a:spcPct val="20000"/>
              </a:spcBef>
              <a:spcAft>
                <a:spcPct val="0"/>
              </a:spcAft>
              <a:buChar char="»"/>
              <a:defRPr sz="2000">
                <a:solidFill>
                  <a:srgbClr val="000000"/>
                </a:solidFill>
                <a:latin typeface="+mn-lt"/>
              </a:defRPr>
            </a:lvl5pPr>
            <a:lvl6pPr marL="2514600" indent="-228600" algn="l" rtl="0" fontAlgn="base">
              <a:spcBef>
                <a:spcPct val="20000"/>
              </a:spcBef>
              <a:spcAft>
                <a:spcPct val="0"/>
              </a:spcAft>
              <a:buChar char="»"/>
              <a:defRPr sz="2000">
                <a:solidFill>
                  <a:srgbClr val="000000"/>
                </a:solidFill>
                <a:latin typeface="+mn-lt"/>
              </a:defRPr>
            </a:lvl6pPr>
            <a:lvl7pPr marL="2971800" indent="-228600" algn="l" rtl="0" fontAlgn="base">
              <a:spcBef>
                <a:spcPct val="20000"/>
              </a:spcBef>
              <a:spcAft>
                <a:spcPct val="0"/>
              </a:spcAft>
              <a:buChar char="»"/>
              <a:defRPr sz="2000">
                <a:solidFill>
                  <a:srgbClr val="000000"/>
                </a:solidFill>
                <a:latin typeface="+mn-lt"/>
              </a:defRPr>
            </a:lvl7pPr>
            <a:lvl8pPr marL="3429000" indent="-228600" algn="l" rtl="0" fontAlgn="base">
              <a:spcBef>
                <a:spcPct val="20000"/>
              </a:spcBef>
              <a:spcAft>
                <a:spcPct val="0"/>
              </a:spcAft>
              <a:buChar char="»"/>
              <a:defRPr sz="2000">
                <a:solidFill>
                  <a:srgbClr val="000000"/>
                </a:solidFill>
                <a:latin typeface="+mn-lt"/>
              </a:defRPr>
            </a:lvl8pPr>
            <a:lvl9pPr marL="3886200" indent="-228600" algn="l" rtl="0" fontAlgn="base">
              <a:spcBef>
                <a:spcPct val="20000"/>
              </a:spcBef>
              <a:spcAft>
                <a:spcPct val="0"/>
              </a:spcAft>
              <a:buChar char="»"/>
              <a:defRPr sz="2000">
                <a:solidFill>
                  <a:srgbClr val="000000"/>
                </a:solidFill>
                <a:latin typeface="+mn-lt"/>
              </a:defRPr>
            </a:lvl9pPr>
          </a:lstStyle>
          <a:p>
            <a:r>
              <a:rPr lang="en-CA" sz="1800" u="sng" kern="0" dirty="0">
                <a:latin typeface="Verdana" pitchFamily="34" charset="0"/>
              </a:rPr>
              <a:t>Prepared by</a:t>
            </a:r>
          </a:p>
          <a:p>
            <a:r>
              <a:rPr lang="en-CA" sz="1600" kern="0" dirty="0">
                <a:latin typeface="Verdana" pitchFamily="34" charset="0"/>
              </a:rPr>
              <a:t>Aydin </a:t>
            </a:r>
            <a:r>
              <a:rPr lang="en-CA" sz="1600" kern="0" dirty="0" err="1">
                <a:latin typeface="Verdana" pitchFamily="34" charset="0"/>
              </a:rPr>
              <a:t>Gokcen</a:t>
            </a:r>
            <a:endParaRPr lang="en-CA" sz="1600" kern="0" dirty="0">
              <a:latin typeface="Verdana" pitchFamily="34" charset="0"/>
            </a:endParaRPr>
          </a:p>
          <a:p>
            <a:r>
              <a:rPr lang="en-CA" sz="1600" kern="0" dirty="0">
                <a:latin typeface="Verdana" pitchFamily="34" charset="0"/>
              </a:rPr>
              <a:t>Buck Matt</a:t>
            </a:r>
          </a:p>
          <a:p>
            <a:r>
              <a:rPr lang="en-CA" sz="1600" kern="0" dirty="0">
                <a:latin typeface="Verdana" pitchFamily="34" charset="0"/>
              </a:rPr>
              <a:t>Channer Timothy</a:t>
            </a:r>
          </a:p>
          <a:p>
            <a:r>
              <a:rPr lang="en-CA" sz="1600" kern="0" dirty="0">
                <a:latin typeface="Verdana" pitchFamily="34" charset="0"/>
              </a:rPr>
              <a:t>Le Phuong</a:t>
            </a:r>
          </a:p>
          <a:p>
            <a:r>
              <a:rPr lang="en-CA" sz="1600" kern="0" dirty="0">
                <a:latin typeface="Verdana" pitchFamily="34" charset="0"/>
              </a:rPr>
              <a:t>Russo </a:t>
            </a:r>
            <a:r>
              <a:rPr lang="en-CA" sz="1600" kern="0" dirty="0" err="1">
                <a:latin typeface="Verdana" pitchFamily="34" charset="0"/>
              </a:rPr>
              <a:t>Estel</a:t>
            </a:r>
            <a:endParaRPr lang="en-CA" sz="1600" kern="0" dirty="0">
              <a:latin typeface="Verdana" pitchFamily="34" charset="0"/>
            </a:endParaRPr>
          </a:p>
          <a:p>
            <a:endParaRPr lang="en-CA" sz="1800" kern="0" dirty="0">
              <a:latin typeface="Verdana" pitchFamily="34" charset="0"/>
            </a:endParaRPr>
          </a:p>
          <a:p>
            <a:endParaRPr lang="en-CA" sz="1800" kern="0" dirty="0">
              <a:latin typeface="Verdana" pitchFamily="34" charset="0"/>
            </a:endParaRPr>
          </a:p>
          <a:p>
            <a:endParaRPr lang="uk-UA" sz="1800" kern="0" dirty="0">
              <a:latin typeface="Verdana"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ChangeArrowheads="1"/>
          </p:cNvSpPr>
          <p:nvPr>
            <p:ph type="title"/>
          </p:nvPr>
        </p:nvSpPr>
        <p:spPr>
          <a:xfrm>
            <a:off x="492125" y="476250"/>
            <a:ext cx="6384925" cy="1296988"/>
          </a:xfrm>
        </p:spPr>
        <p:txBody>
          <a:bodyPr/>
          <a:lstStyle/>
          <a:p>
            <a:r>
              <a:rPr lang="en-US" dirty="0"/>
              <a:t>Overview of the Project</a:t>
            </a:r>
            <a:endParaRPr lang="uk-UA" dirty="0"/>
          </a:p>
        </p:txBody>
      </p:sp>
      <p:sp>
        <p:nvSpPr>
          <p:cNvPr id="281603" name="Rectangle 3"/>
          <p:cNvSpPr>
            <a:spLocks noGrp="1" noChangeArrowheads="1"/>
          </p:cNvSpPr>
          <p:nvPr>
            <p:ph type="body" idx="1"/>
          </p:nvPr>
        </p:nvSpPr>
        <p:spPr>
          <a:xfrm>
            <a:off x="471487" y="2206625"/>
            <a:ext cx="8201025" cy="4175125"/>
          </a:xfrm>
        </p:spPr>
        <p:txBody>
          <a:bodyPr/>
          <a:lstStyle/>
          <a:p>
            <a:pPr marL="0" indent="0">
              <a:lnSpc>
                <a:spcPct val="150000"/>
              </a:lnSpc>
              <a:spcBef>
                <a:spcPts val="1200"/>
              </a:spcBef>
              <a:buNone/>
            </a:pPr>
            <a:r>
              <a:rPr lang="en-US" altLang="ko-KR" sz="2800" dirty="0">
                <a:ea typeface="굴림" charset="-127"/>
              </a:rPr>
              <a:t>Creating a machine learning model that can predict the prices of the houses in Ames City, Iowa, USA for the sellers, and create an interactive website for the users, where they can filter for multiple search criteria at the same time by entering all or some of the variables in the Dataset as an input.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63" name="AutoShape 39"/>
          <p:cNvSpPr>
            <a:spLocks noChangeArrowheads="1"/>
          </p:cNvSpPr>
          <p:nvPr/>
        </p:nvSpPr>
        <p:spPr bwMode="gray">
          <a:xfrm>
            <a:off x="4067175" y="1989138"/>
            <a:ext cx="3600450" cy="466725"/>
          </a:xfrm>
          <a:prstGeom prst="roundRect">
            <a:avLst>
              <a:gd name="adj" fmla="val 16667"/>
            </a:avLst>
          </a:prstGeom>
          <a:noFill/>
          <a:ln>
            <a:noFill/>
          </a:ln>
          <a:effectLst/>
          <a:extLst>
            <a:ext uri="{909E8E84-426E-40DD-AFC4-6F175D3DCCD1}">
              <a14:hiddenFill xmlns:a14="http://schemas.microsoft.com/office/drawing/2010/main">
                <a:gradFill rotWithShape="1">
                  <a:gsLst>
                    <a:gs pos="0">
                      <a:schemeClr val="hlink">
                        <a:gamma/>
                        <a:shade val="46275"/>
                        <a:invGamma/>
                      </a:schemeClr>
                    </a:gs>
                    <a:gs pos="50000">
                      <a:schemeClr val="hlink"/>
                    </a:gs>
                    <a:gs pos="100000">
                      <a:schemeClr val="hlink">
                        <a:gamma/>
                        <a:shade val="46275"/>
                        <a:invGamma/>
                      </a:schemeClr>
                    </a:gs>
                  </a:gsLst>
                  <a:lin ang="5400000" scaled="1"/>
                </a:gradFill>
              </a14:hiddenFill>
            </a:ext>
            <a:ext uri="{91240B29-F687-4F45-9708-019B960494DF}">
              <a14:hiddenLine xmlns:a14="http://schemas.microsoft.com/office/drawing/2010/main" w="38100">
                <a:solidFill>
                  <a:schemeClr val="bg1"/>
                </a:solidFill>
                <a:round/>
                <a:headEnd/>
                <a:tailEnd/>
              </a14:hiddenLine>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wrap="none" anchor="ctr"/>
          <a:lstStyle/>
          <a:p>
            <a:pPr latinLnBrk="1"/>
            <a:r>
              <a:rPr kumimoji="1" lang="en-US" altLang="ko-KR" b="1">
                <a:ea typeface="굴림" charset="-127"/>
              </a:rPr>
              <a:t>Introduction</a:t>
            </a:r>
          </a:p>
        </p:txBody>
      </p:sp>
      <p:sp>
        <p:nvSpPr>
          <p:cNvPr id="282664" name="AutoShape 40"/>
          <p:cNvSpPr>
            <a:spLocks noChangeArrowheads="1"/>
          </p:cNvSpPr>
          <p:nvPr/>
        </p:nvSpPr>
        <p:spPr bwMode="gray">
          <a:xfrm>
            <a:off x="4643438" y="2746375"/>
            <a:ext cx="3600450" cy="466725"/>
          </a:xfrm>
          <a:prstGeom prst="roundRect">
            <a:avLst>
              <a:gd name="adj" fmla="val 16667"/>
            </a:avLst>
          </a:prstGeom>
          <a:noFill/>
          <a:ln>
            <a:noFill/>
          </a:ln>
          <a:effectLst/>
          <a:extLst>
            <a:ext uri="{909E8E84-426E-40DD-AFC4-6F175D3DCCD1}">
              <a14:hiddenFill xmlns:a14="http://schemas.microsoft.com/office/drawing/2010/main">
                <a:gradFill rotWithShape="1">
                  <a:gsLst>
                    <a:gs pos="0">
                      <a:schemeClr val="accent1">
                        <a:gamma/>
                        <a:shade val="46275"/>
                        <a:invGamma/>
                      </a:schemeClr>
                    </a:gs>
                    <a:gs pos="50000">
                      <a:schemeClr val="accent1"/>
                    </a:gs>
                    <a:gs pos="100000">
                      <a:schemeClr val="accent1">
                        <a:gamma/>
                        <a:shade val="46275"/>
                        <a:invGamma/>
                      </a:schemeClr>
                    </a:gs>
                  </a:gsLst>
                  <a:lin ang="5400000" scaled="1"/>
                </a:gradFill>
              </a14:hiddenFill>
            </a:ext>
            <a:ext uri="{91240B29-F687-4F45-9708-019B960494DF}">
              <a14:hiddenLine xmlns:a14="http://schemas.microsoft.com/office/drawing/2010/main" w="38100">
                <a:solidFill>
                  <a:schemeClr val="bg1"/>
                </a:solidFill>
                <a:round/>
                <a:headEnd/>
                <a:tailEnd/>
              </a14:hiddenLine>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wrap="none" anchor="ctr"/>
          <a:lstStyle/>
          <a:p>
            <a:pPr latinLnBrk="1"/>
            <a:r>
              <a:rPr kumimoji="1" lang="en-US" altLang="ko-KR" b="1">
                <a:ea typeface="굴림" charset="-127"/>
              </a:rPr>
              <a:t>Strategy</a:t>
            </a:r>
          </a:p>
        </p:txBody>
      </p:sp>
      <p:sp>
        <p:nvSpPr>
          <p:cNvPr id="282665" name="AutoShape 41"/>
          <p:cNvSpPr>
            <a:spLocks noChangeArrowheads="1"/>
          </p:cNvSpPr>
          <p:nvPr/>
        </p:nvSpPr>
        <p:spPr bwMode="gray">
          <a:xfrm>
            <a:off x="4643438" y="3611563"/>
            <a:ext cx="3600450" cy="466725"/>
          </a:xfrm>
          <a:prstGeom prst="roundRect">
            <a:avLst>
              <a:gd name="adj" fmla="val 16667"/>
            </a:avLst>
          </a:prstGeom>
          <a:noFill/>
          <a:ln>
            <a:noFill/>
          </a:ln>
          <a:effectLst/>
          <a:extLst>
            <a:ext uri="{909E8E84-426E-40DD-AFC4-6F175D3DCCD1}">
              <a14:hiddenFill xmlns:a14="http://schemas.microsoft.com/office/drawing/2010/main">
                <a:gradFill rotWithShape="1">
                  <a:gsLst>
                    <a:gs pos="0">
                      <a:schemeClr val="accent2">
                        <a:gamma/>
                        <a:shade val="46275"/>
                        <a:invGamma/>
                      </a:schemeClr>
                    </a:gs>
                    <a:gs pos="50000">
                      <a:schemeClr val="accent2"/>
                    </a:gs>
                    <a:gs pos="100000">
                      <a:schemeClr val="accent2">
                        <a:gamma/>
                        <a:shade val="46275"/>
                        <a:invGamma/>
                      </a:schemeClr>
                    </a:gs>
                  </a:gsLst>
                  <a:lin ang="5400000" scaled="1"/>
                </a:gradFill>
              </a14:hiddenFill>
            </a:ext>
            <a:ext uri="{91240B29-F687-4F45-9708-019B960494DF}">
              <a14:hiddenLine xmlns:a14="http://schemas.microsoft.com/office/drawing/2010/main" w="38100">
                <a:solidFill>
                  <a:schemeClr val="bg1"/>
                </a:solidFill>
                <a:round/>
                <a:headEnd/>
                <a:tailEnd/>
              </a14:hiddenLine>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wrap="none" anchor="ctr"/>
          <a:lstStyle/>
          <a:p>
            <a:pPr latinLnBrk="1"/>
            <a:r>
              <a:rPr kumimoji="1" lang="en-US" altLang="ko-KR" b="1">
                <a:ea typeface="굴림" charset="-127"/>
              </a:rPr>
              <a:t>Challenges Forward</a:t>
            </a:r>
          </a:p>
        </p:txBody>
      </p:sp>
      <p:sp>
        <p:nvSpPr>
          <p:cNvPr id="282666" name="AutoShape 42"/>
          <p:cNvSpPr>
            <a:spLocks noChangeArrowheads="1"/>
          </p:cNvSpPr>
          <p:nvPr/>
        </p:nvSpPr>
        <p:spPr bwMode="gray">
          <a:xfrm>
            <a:off x="4140200" y="4403725"/>
            <a:ext cx="3600450" cy="466725"/>
          </a:xfrm>
          <a:prstGeom prst="roundRect">
            <a:avLst>
              <a:gd name="adj" fmla="val 16667"/>
            </a:avLst>
          </a:prstGeom>
          <a:noFill/>
          <a:ln>
            <a:noFill/>
          </a:ln>
          <a:effectLst/>
          <a:extLst>
            <a:ext uri="{909E8E84-426E-40DD-AFC4-6F175D3DCCD1}">
              <a14:hiddenFill xmlns:a14="http://schemas.microsoft.com/office/drawing/2010/main">
                <a:gradFill rotWithShape="1">
                  <a:gsLst>
                    <a:gs pos="0">
                      <a:schemeClr val="accent2">
                        <a:gamma/>
                        <a:shade val="46275"/>
                        <a:invGamma/>
                      </a:schemeClr>
                    </a:gs>
                    <a:gs pos="50000">
                      <a:schemeClr val="accent2"/>
                    </a:gs>
                    <a:gs pos="100000">
                      <a:schemeClr val="accent2">
                        <a:gamma/>
                        <a:shade val="46275"/>
                        <a:invGamma/>
                      </a:schemeClr>
                    </a:gs>
                  </a:gsLst>
                  <a:lin ang="5400000" scaled="1"/>
                </a:gradFill>
              </a14:hiddenFill>
            </a:ext>
            <a:ext uri="{91240B29-F687-4F45-9708-019B960494DF}">
              <a14:hiddenLine xmlns:a14="http://schemas.microsoft.com/office/drawing/2010/main" w="38100">
                <a:solidFill>
                  <a:schemeClr val="bg1"/>
                </a:solidFill>
                <a:round/>
                <a:headEnd/>
                <a:tailEnd/>
              </a14:hiddenLine>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wrap="none" anchor="ctr"/>
          <a:lstStyle/>
          <a:p>
            <a:pPr latinLnBrk="1"/>
            <a:r>
              <a:rPr kumimoji="1" lang="en-US" altLang="ko-KR" b="1">
                <a:ea typeface="굴림" charset="-127"/>
              </a:rPr>
              <a:t>History</a:t>
            </a:r>
          </a:p>
        </p:txBody>
      </p:sp>
      <p:sp>
        <p:nvSpPr>
          <p:cNvPr id="282667" name="Rectangle 43"/>
          <p:cNvSpPr>
            <a:spLocks noChangeArrowheads="1"/>
          </p:cNvSpPr>
          <p:nvPr/>
        </p:nvSpPr>
        <p:spPr bwMode="auto">
          <a:xfrm>
            <a:off x="2987675" y="4797425"/>
            <a:ext cx="4894263" cy="7302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2668" name="Oval 44"/>
          <p:cNvSpPr>
            <a:spLocks noChangeArrowheads="1"/>
          </p:cNvSpPr>
          <p:nvPr/>
        </p:nvSpPr>
        <p:spPr bwMode="auto">
          <a:xfrm>
            <a:off x="3419475" y="4581525"/>
            <a:ext cx="504825" cy="504825"/>
          </a:xfrm>
          <a:prstGeom prst="ellipse">
            <a:avLst/>
          </a:pr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2669" name="Oval 45"/>
          <p:cNvSpPr>
            <a:spLocks noChangeArrowheads="1"/>
          </p:cNvSpPr>
          <p:nvPr/>
        </p:nvSpPr>
        <p:spPr bwMode="auto">
          <a:xfrm>
            <a:off x="2843213" y="4725988"/>
            <a:ext cx="215900" cy="215900"/>
          </a:xfrm>
          <a:prstGeom prst="ellipse">
            <a:avLst/>
          </a:prstGeom>
          <a:solidFill>
            <a:schemeClr val="bg1"/>
          </a:solidFill>
          <a:ln w="1905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2670" name="Oval 46"/>
          <p:cNvSpPr>
            <a:spLocks noChangeArrowheads="1"/>
          </p:cNvSpPr>
          <p:nvPr/>
        </p:nvSpPr>
        <p:spPr bwMode="auto">
          <a:xfrm>
            <a:off x="7812088" y="4725988"/>
            <a:ext cx="215900" cy="215900"/>
          </a:xfrm>
          <a:prstGeom prst="ellipse">
            <a:avLst/>
          </a:prstGeom>
          <a:solidFill>
            <a:schemeClr val="bg1"/>
          </a:solidFill>
          <a:ln w="1905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2671" name="AutoShape 47"/>
          <p:cNvSpPr>
            <a:spLocks noChangeArrowheads="1"/>
          </p:cNvSpPr>
          <p:nvPr/>
        </p:nvSpPr>
        <p:spPr bwMode="gray">
          <a:xfrm>
            <a:off x="3421063" y="4597400"/>
            <a:ext cx="504825" cy="473075"/>
          </a:xfrm>
          <a:prstGeom prst="roundRect">
            <a:avLst>
              <a:gd name="adj" fmla="val 16667"/>
            </a:avLst>
          </a:prstGeom>
          <a:noFill/>
          <a:ln>
            <a:noFill/>
          </a:ln>
          <a:effectLst/>
          <a:extLst>
            <a:ext uri="{909E8E84-426E-40DD-AFC4-6F175D3DCCD1}">
              <a14:hiddenFill xmlns:a14="http://schemas.microsoft.com/office/drawing/2010/main">
                <a:gradFill rotWithShape="1">
                  <a:gsLst>
                    <a:gs pos="0">
                      <a:schemeClr val="hlink">
                        <a:gamma/>
                        <a:shade val="46275"/>
                        <a:invGamma/>
                      </a:schemeClr>
                    </a:gs>
                    <a:gs pos="50000">
                      <a:schemeClr val="hlink"/>
                    </a:gs>
                    <a:gs pos="100000">
                      <a:schemeClr val="hlink">
                        <a:gamma/>
                        <a:shade val="46275"/>
                        <a:invGamma/>
                      </a:schemeClr>
                    </a:gs>
                  </a:gsLst>
                  <a:lin ang="5400000" scaled="1"/>
                </a:gradFill>
              </a14:hiddenFill>
            </a:ext>
            <a:ext uri="{91240B29-F687-4F45-9708-019B960494DF}">
              <a14:hiddenLine xmlns:a14="http://schemas.microsoft.com/office/drawing/2010/main" w="38100">
                <a:solidFill>
                  <a:schemeClr val="bg1"/>
                </a:solidFill>
                <a:round/>
                <a:headEnd/>
                <a:tailEnd/>
              </a14:hiddenLine>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wrap="none" anchor="ctr"/>
          <a:lstStyle/>
          <a:p>
            <a:pPr algn="ctr" latinLnBrk="1"/>
            <a:r>
              <a:rPr kumimoji="1" lang="uk-UA" altLang="ko-KR" b="1">
                <a:solidFill>
                  <a:schemeClr val="bg1"/>
                </a:solidFill>
              </a:rPr>
              <a:t>4</a:t>
            </a:r>
            <a:endParaRPr kumimoji="1" lang="en-US" altLang="ko-KR" b="1">
              <a:solidFill>
                <a:schemeClr val="bg1"/>
              </a:solidFill>
              <a:ea typeface="굴림" charset="-127"/>
            </a:endParaRPr>
          </a:p>
        </p:txBody>
      </p:sp>
      <p:sp>
        <p:nvSpPr>
          <p:cNvPr id="282672" name="AutoShape 48"/>
          <p:cNvSpPr>
            <a:spLocks noChangeArrowheads="1"/>
          </p:cNvSpPr>
          <p:nvPr/>
        </p:nvSpPr>
        <p:spPr bwMode="auto">
          <a:xfrm>
            <a:off x="3457575" y="4618038"/>
            <a:ext cx="431800" cy="431800"/>
          </a:xfrm>
          <a:custGeom>
            <a:avLst/>
            <a:gdLst>
              <a:gd name="G0" fmla="+- 4685 0 0"/>
              <a:gd name="G1" fmla="+- 21600 0 4685"/>
              <a:gd name="G2" fmla="+- 21600 0 468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4685" y="10800"/>
                </a:moveTo>
                <a:cubicBezTo>
                  <a:pt x="4685" y="14177"/>
                  <a:pt x="7423" y="16915"/>
                  <a:pt x="10800" y="16915"/>
                </a:cubicBezTo>
                <a:cubicBezTo>
                  <a:pt x="14177" y="16915"/>
                  <a:pt x="16915" y="14177"/>
                  <a:pt x="16915" y="10800"/>
                </a:cubicBezTo>
                <a:cubicBezTo>
                  <a:pt x="16915" y="7423"/>
                  <a:pt x="14177" y="4685"/>
                  <a:pt x="10800" y="4685"/>
                </a:cubicBezTo>
                <a:cubicBezTo>
                  <a:pt x="7423" y="4685"/>
                  <a:pt x="4685" y="7423"/>
                  <a:pt x="4685" y="10800"/>
                </a:cubicBezTo>
                <a:close/>
              </a:path>
            </a:pathLst>
          </a:custGeom>
          <a:gradFill rotWithShape="1">
            <a:gsLst>
              <a:gs pos="0">
                <a:schemeClr val="bg2">
                  <a:gamma/>
                  <a:tint val="30980"/>
                  <a:invGamma/>
                </a:schemeClr>
              </a:gs>
              <a:gs pos="100000">
                <a:schemeClr val="bg2"/>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2673" name="Oval 49"/>
          <p:cNvSpPr>
            <a:spLocks noChangeArrowheads="1"/>
          </p:cNvSpPr>
          <p:nvPr/>
        </p:nvSpPr>
        <p:spPr bwMode="auto">
          <a:xfrm>
            <a:off x="3924300" y="3789363"/>
            <a:ext cx="504825" cy="504825"/>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2674" name="Rectangle 50"/>
          <p:cNvSpPr>
            <a:spLocks noChangeArrowheads="1"/>
          </p:cNvSpPr>
          <p:nvPr/>
        </p:nvSpPr>
        <p:spPr bwMode="auto">
          <a:xfrm>
            <a:off x="3492500" y="4005263"/>
            <a:ext cx="4894263" cy="7302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2675" name="Oval 51"/>
          <p:cNvSpPr>
            <a:spLocks noChangeArrowheads="1"/>
          </p:cNvSpPr>
          <p:nvPr/>
        </p:nvSpPr>
        <p:spPr bwMode="auto">
          <a:xfrm>
            <a:off x="3348038" y="3933825"/>
            <a:ext cx="215900" cy="215900"/>
          </a:xfrm>
          <a:prstGeom prst="ellipse">
            <a:avLst/>
          </a:prstGeom>
          <a:solidFill>
            <a:schemeClr val="bg1"/>
          </a:solidFill>
          <a:ln w="19050">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2676" name="Oval 52"/>
          <p:cNvSpPr>
            <a:spLocks noChangeArrowheads="1"/>
          </p:cNvSpPr>
          <p:nvPr/>
        </p:nvSpPr>
        <p:spPr bwMode="auto">
          <a:xfrm>
            <a:off x="8316913" y="3933825"/>
            <a:ext cx="215900" cy="215900"/>
          </a:xfrm>
          <a:prstGeom prst="ellipse">
            <a:avLst/>
          </a:prstGeom>
          <a:solidFill>
            <a:schemeClr val="bg1"/>
          </a:solidFill>
          <a:ln w="19050">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2677" name="AutoShape 53"/>
          <p:cNvSpPr>
            <a:spLocks noChangeArrowheads="1"/>
          </p:cNvSpPr>
          <p:nvPr/>
        </p:nvSpPr>
        <p:spPr bwMode="gray">
          <a:xfrm>
            <a:off x="3925888" y="3805238"/>
            <a:ext cx="504825" cy="473075"/>
          </a:xfrm>
          <a:prstGeom prst="roundRect">
            <a:avLst>
              <a:gd name="adj" fmla="val 16667"/>
            </a:avLst>
          </a:prstGeom>
          <a:noFill/>
          <a:ln>
            <a:noFill/>
          </a:ln>
          <a:effectLst/>
          <a:extLst>
            <a:ext uri="{909E8E84-426E-40DD-AFC4-6F175D3DCCD1}">
              <a14:hiddenFill xmlns:a14="http://schemas.microsoft.com/office/drawing/2010/main">
                <a:gradFill rotWithShape="1">
                  <a:gsLst>
                    <a:gs pos="0">
                      <a:schemeClr val="hlink">
                        <a:gamma/>
                        <a:shade val="46275"/>
                        <a:invGamma/>
                      </a:schemeClr>
                    </a:gs>
                    <a:gs pos="50000">
                      <a:schemeClr val="hlink"/>
                    </a:gs>
                    <a:gs pos="100000">
                      <a:schemeClr val="hlink">
                        <a:gamma/>
                        <a:shade val="46275"/>
                        <a:invGamma/>
                      </a:schemeClr>
                    </a:gs>
                  </a:gsLst>
                  <a:lin ang="5400000" scaled="1"/>
                </a:gradFill>
              </a14:hiddenFill>
            </a:ext>
            <a:ext uri="{91240B29-F687-4F45-9708-019B960494DF}">
              <a14:hiddenLine xmlns:a14="http://schemas.microsoft.com/office/drawing/2010/main" w="38100">
                <a:solidFill>
                  <a:schemeClr val="bg1"/>
                </a:solidFill>
                <a:round/>
                <a:headEnd/>
                <a:tailEnd/>
              </a14:hiddenLine>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wrap="none" anchor="ctr"/>
          <a:lstStyle/>
          <a:p>
            <a:pPr algn="ctr" latinLnBrk="1"/>
            <a:r>
              <a:rPr kumimoji="1" lang="en-US" altLang="ko-KR" b="1">
                <a:solidFill>
                  <a:schemeClr val="bg1"/>
                </a:solidFill>
                <a:ea typeface="굴림" charset="-127"/>
              </a:rPr>
              <a:t>3</a:t>
            </a:r>
          </a:p>
        </p:txBody>
      </p:sp>
      <p:sp>
        <p:nvSpPr>
          <p:cNvPr id="282678" name="AutoShape 54"/>
          <p:cNvSpPr>
            <a:spLocks noChangeArrowheads="1"/>
          </p:cNvSpPr>
          <p:nvPr/>
        </p:nvSpPr>
        <p:spPr bwMode="auto">
          <a:xfrm>
            <a:off x="3962400" y="3825875"/>
            <a:ext cx="431800" cy="431800"/>
          </a:xfrm>
          <a:custGeom>
            <a:avLst/>
            <a:gdLst>
              <a:gd name="G0" fmla="+- 4685 0 0"/>
              <a:gd name="G1" fmla="+- 21600 0 4685"/>
              <a:gd name="G2" fmla="+- 21600 0 468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4685" y="10800"/>
                </a:moveTo>
                <a:cubicBezTo>
                  <a:pt x="4685" y="14177"/>
                  <a:pt x="7423" y="16915"/>
                  <a:pt x="10800" y="16915"/>
                </a:cubicBezTo>
                <a:cubicBezTo>
                  <a:pt x="14177" y="16915"/>
                  <a:pt x="16915" y="14177"/>
                  <a:pt x="16915" y="10800"/>
                </a:cubicBezTo>
                <a:cubicBezTo>
                  <a:pt x="16915" y="7423"/>
                  <a:pt x="14177" y="4685"/>
                  <a:pt x="10800" y="4685"/>
                </a:cubicBezTo>
                <a:cubicBezTo>
                  <a:pt x="7423" y="4685"/>
                  <a:pt x="4685" y="7423"/>
                  <a:pt x="4685" y="10800"/>
                </a:cubicBezTo>
                <a:close/>
              </a:path>
            </a:pathLst>
          </a:custGeom>
          <a:gradFill rotWithShape="1">
            <a:gsLst>
              <a:gs pos="0">
                <a:schemeClr val="accent1">
                  <a:gamma/>
                  <a:tint val="30980"/>
                  <a:invGamma/>
                </a:schemeClr>
              </a:gs>
              <a:gs pos="100000">
                <a:schemeClr val="accent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2679" name="Rectangle 55"/>
          <p:cNvSpPr>
            <a:spLocks noChangeArrowheads="1"/>
          </p:cNvSpPr>
          <p:nvPr/>
        </p:nvSpPr>
        <p:spPr bwMode="auto">
          <a:xfrm>
            <a:off x="3492500" y="3141663"/>
            <a:ext cx="4894263" cy="7302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2680" name="Oval 56"/>
          <p:cNvSpPr>
            <a:spLocks noChangeArrowheads="1"/>
          </p:cNvSpPr>
          <p:nvPr/>
        </p:nvSpPr>
        <p:spPr bwMode="auto">
          <a:xfrm>
            <a:off x="3924300" y="2925763"/>
            <a:ext cx="504825" cy="504825"/>
          </a:xfrm>
          <a:prstGeom prst="ellipse">
            <a:avLst/>
          </a:prstGeom>
          <a:solidFill>
            <a:schemeClr va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2681" name="Oval 57"/>
          <p:cNvSpPr>
            <a:spLocks noChangeArrowheads="1"/>
          </p:cNvSpPr>
          <p:nvPr/>
        </p:nvSpPr>
        <p:spPr bwMode="auto">
          <a:xfrm>
            <a:off x="3348038" y="3070225"/>
            <a:ext cx="215900" cy="215900"/>
          </a:xfrm>
          <a:prstGeom prst="ellipse">
            <a:avLst/>
          </a:prstGeom>
          <a:solidFill>
            <a:schemeClr val="bg1"/>
          </a:solidFill>
          <a:ln w="1905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2682" name="Oval 58"/>
          <p:cNvSpPr>
            <a:spLocks noChangeArrowheads="1"/>
          </p:cNvSpPr>
          <p:nvPr/>
        </p:nvSpPr>
        <p:spPr bwMode="auto">
          <a:xfrm>
            <a:off x="8316913" y="3070225"/>
            <a:ext cx="215900" cy="215900"/>
          </a:xfrm>
          <a:prstGeom prst="ellipse">
            <a:avLst/>
          </a:prstGeom>
          <a:solidFill>
            <a:schemeClr val="bg1"/>
          </a:solidFill>
          <a:ln w="1905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2683" name="AutoShape 59"/>
          <p:cNvSpPr>
            <a:spLocks noChangeArrowheads="1"/>
          </p:cNvSpPr>
          <p:nvPr/>
        </p:nvSpPr>
        <p:spPr bwMode="gray">
          <a:xfrm>
            <a:off x="3925888" y="2941638"/>
            <a:ext cx="504825" cy="473075"/>
          </a:xfrm>
          <a:prstGeom prst="roundRect">
            <a:avLst>
              <a:gd name="adj" fmla="val 16667"/>
            </a:avLst>
          </a:prstGeom>
          <a:noFill/>
          <a:ln>
            <a:noFill/>
          </a:ln>
          <a:effectLst/>
          <a:extLst>
            <a:ext uri="{909E8E84-426E-40DD-AFC4-6F175D3DCCD1}">
              <a14:hiddenFill xmlns:a14="http://schemas.microsoft.com/office/drawing/2010/main">
                <a:gradFill rotWithShape="1">
                  <a:gsLst>
                    <a:gs pos="0">
                      <a:schemeClr val="hlink">
                        <a:gamma/>
                        <a:shade val="46275"/>
                        <a:invGamma/>
                      </a:schemeClr>
                    </a:gs>
                    <a:gs pos="50000">
                      <a:schemeClr val="hlink"/>
                    </a:gs>
                    <a:gs pos="100000">
                      <a:schemeClr val="hlink">
                        <a:gamma/>
                        <a:shade val="46275"/>
                        <a:invGamma/>
                      </a:schemeClr>
                    </a:gs>
                  </a:gsLst>
                  <a:lin ang="5400000" scaled="1"/>
                </a:gradFill>
              </a14:hiddenFill>
            </a:ext>
            <a:ext uri="{91240B29-F687-4F45-9708-019B960494DF}">
              <a14:hiddenLine xmlns:a14="http://schemas.microsoft.com/office/drawing/2010/main" w="38100">
                <a:solidFill>
                  <a:schemeClr val="bg1"/>
                </a:solidFill>
                <a:round/>
                <a:headEnd/>
                <a:tailEnd/>
              </a14:hiddenLine>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wrap="none" anchor="ctr"/>
          <a:lstStyle/>
          <a:p>
            <a:pPr algn="ctr" latinLnBrk="1"/>
            <a:r>
              <a:rPr kumimoji="1" lang="en-US" altLang="ko-KR" b="1">
                <a:solidFill>
                  <a:schemeClr val="bg1"/>
                </a:solidFill>
                <a:ea typeface="굴림" charset="-127"/>
              </a:rPr>
              <a:t>2</a:t>
            </a:r>
          </a:p>
        </p:txBody>
      </p:sp>
      <p:sp>
        <p:nvSpPr>
          <p:cNvPr id="282684" name="AutoShape 60"/>
          <p:cNvSpPr>
            <a:spLocks noChangeArrowheads="1"/>
          </p:cNvSpPr>
          <p:nvPr/>
        </p:nvSpPr>
        <p:spPr bwMode="auto">
          <a:xfrm>
            <a:off x="3962400" y="2962275"/>
            <a:ext cx="431800" cy="431800"/>
          </a:xfrm>
          <a:custGeom>
            <a:avLst/>
            <a:gdLst>
              <a:gd name="G0" fmla="+- 4685 0 0"/>
              <a:gd name="G1" fmla="+- 21600 0 4685"/>
              <a:gd name="G2" fmla="+- 21600 0 468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4685" y="10800"/>
                </a:moveTo>
                <a:cubicBezTo>
                  <a:pt x="4685" y="14177"/>
                  <a:pt x="7423" y="16915"/>
                  <a:pt x="10800" y="16915"/>
                </a:cubicBezTo>
                <a:cubicBezTo>
                  <a:pt x="14177" y="16915"/>
                  <a:pt x="16915" y="14177"/>
                  <a:pt x="16915" y="10800"/>
                </a:cubicBezTo>
                <a:cubicBezTo>
                  <a:pt x="16915" y="7423"/>
                  <a:pt x="14177" y="4685"/>
                  <a:pt x="10800" y="4685"/>
                </a:cubicBezTo>
                <a:cubicBezTo>
                  <a:pt x="7423" y="4685"/>
                  <a:pt x="4685" y="7423"/>
                  <a:pt x="4685" y="10800"/>
                </a:cubicBezTo>
                <a:close/>
              </a:path>
            </a:pathLst>
          </a:custGeom>
          <a:gradFill rotWithShape="1">
            <a:gsLst>
              <a:gs pos="0">
                <a:schemeClr val="hlink">
                  <a:gamma/>
                  <a:tint val="30980"/>
                  <a:invGamma/>
                </a:schemeClr>
              </a:gs>
              <a:gs pos="100000">
                <a:schemeClr val="hlink"/>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2685" name="Rectangle 61"/>
          <p:cNvSpPr>
            <a:spLocks noChangeArrowheads="1"/>
          </p:cNvSpPr>
          <p:nvPr/>
        </p:nvSpPr>
        <p:spPr bwMode="auto">
          <a:xfrm>
            <a:off x="2916238" y="2349500"/>
            <a:ext cx="4894262" cy="7302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2686" name="Oval 62"/>
          <p:cNvSpPr>
            <a:spLocks noChangeArrowheads="1"/>
          </p:cNvSpPr>
          <p:nvPr/>
        </p:nvSpPr>
        <p:spPr bwMode="auto">
          <a:xfrm>
            <a:off x="3348038" y="2133600"/>
            <a:ext cx="504825" cy="504825"/>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2687" name="Oval 63"/>
          <p:cNvSpPr>
            <a:spLocks noChangeArrowheads="1"/>
          </p:cNvSpPr>
          <p:nvPr/>
        </p:nvSpPr>
        <p:spPr bwMode="auto">
          <a:xfrm>
            <a:off x="2771775" y="2278063"/>
            <a:ext cx="215900" cy="215900"/>
          </a:xfrm>
          <a:prstGeom prst="ellipse">
            <a:avLst/>
          </a:prstGeom>
          <a:solidFill>
            <a:schemeClr val="bg1"/>
          </a:solidFill>
          <a:ln w="1905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2688" name="Oval 64"/>
          <p:cNvSpPr>
            <a:spLocks noChangeArrowheads="1"/>
          </p:cNvSpPr>
          <p:nvPr/>
        </p:nvSpPr>
        <p:spPr bwMode="auto">
          <a:xfrm>
            <a:off x="7740650" y="2278063"/>
            <a:ext cx="215900" cy="215900"/>
          </a:xfrm>
          <a:prstGeom prst="ellipse">
            <a:avLst/>
          </a:prstGeom>
          <a:solidFill>
            <a:schemeClr val="bg1"/>
          </a:solidFill>
          <a:ln w="1905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2689" name="AutoShape 65"/>
          <p:cNvSpPr>
            <a:spLocks noChangeArrowheads="1"/>
          </p:cNvSpPr>
          <p:nvPr/>
        </p:nvSpPr>
        <p:spPr bwMode="gray">
          <a:xfrm>
            <a:off x="3349625" y="2149475"/>
            <a:ext cx="504825" cy="473075"/>
          </a:xfrm>
          <a:prstGeom prst="roundRect">
            <a:avLst>
              <a:gd name="adj" fmla="val 16667"/>
            </a:avLst>
          </a:prstGeom>
          <a:noFill/>
          <a:ln>
            <a:noFill/>
          </a:ln>
          <a:effectLst/>
          <a:extLst>
            <a:ext uri="{909E8E84-426E-40DD-AFC4-6F175D3DCCD1}">
              <a14:hiddenFill xmlns:a14="http://schemas.microsoft.com/office/drawing/2010/main">
                <a:gradFill rotWithShape="1">
                  <a:gsLst>
                    <a:gs pos="0">
                      <a:schemeClr val="hlink">
                        <a:gamma/>
                        <a:shade val="46275"/>
                        <a:invGamma/>
                      </a:schemeClr>
                    </a:gs>
                    <a:gs pos="50000">
                      <a:schemeClr val="hlink"/>
                    </a:gs>
                    <a:gs pos="100000">
                      <a:schemeClr val="hlink">
                        <a:gamma/>
                        <a:shade val="46275"/>
                        <a:invGamma/>
                      </a:schemeClr>
                    </a:gs>
                  </a:gsLst>
                  <a:lin ang="5400000" scaled="1"/>
                </a:gradFill>
              </a14:hiddenFill>
            </a:ext>
            <a:ext uri="{91240B29-F687-4F45-9708-019B960494DF}">
              <a14:hiddenLine xmlns:a14="http://schemas.microsoft.com/office/drawing/2010/main" w="38100">
                <a:solidFill>
                  <a:schemeClr val="bg1"/>
                </a:solidFill>
                <a:round/>
                <a:headEnd/>
                <a:tailEnd/>
              </a14:hiddenLine>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wrap="none" anchor="ctr"/>
          <a:lstStyle/>
          <a:p>
            <a:pPr algn="ctr" latinLnBrk="1"/>
            <a:r>
              <a:rPr kumimoji="1" lang="en-US" altLang="ko-KR" b="1">
                <a:solidFill>
                  <a:schemeClr val="bg1"/>
                </a:solidFill>
                <a:ea typeface="굴림" charset="-127"/>
              </a:rPr>
              <a:t>1</a:t>
            </a:r>
          </a:p>
        </p:txBody>
      </p:sp>
      <p:sp>
        <p:nvSpPr>
          <p:cNvPr id="282690" name="AutoShape 66"/>
          <p:cNvSpPr>
            <a:spLocks noChangeArrowheads="1"/>
          </p:cNvSpPr>
          <p:nvPr/>
        </p:nvSpPr>
        <p:spPr bwMode="auto">
          <a:xfrm>
            <a:off x="3386138" y="2170113"/>
            <a:ext cx="431800" cy="431800"/>
          </a:xfrm>
          <a:custGeom>
            <a:avLst/>
            <a:gdLst>
              <a:gd name="G0" fmla="+- 4685 0 0"/>
              <a:gd name="G1" fmla="+- 21600 0 4685"/>
              <a:gd name="G2" fmla="+- 21600 0 468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4685" y="10800"/>
                </a:moveTo>
                <a:cubicBezTo>
                  <a:pt x="4685" y="14177"/>
                  <a:pt x="7423" y="16915"/>
                  <a:pt x="10800" y="16915"/>
                </a:cubicBezTo>
                <a:cubicBezTo>
                  <a:pt x="14177" y="16915"/>
                  <a:pt x="16915" y="14177"/>
                  <a:pt x="16915" y="10800"/>
                </a:cubicBezTo>
                <a:cubicBezTo>
                  <a:pt x="16915" y="7423"/>
                  <a:pt x="14177" y="4685"/>
                  <a:pt x="10800" y="4685"/>
                </a:cubicBezTo>
                <a:cubicBezTo>
                  <a:pt x="7423" y="4685"/>
                  <a:pt x="4685" y="7423"/>
                  <a:pt x="4685" y="10800"/>
                </a:cubicBezTo>
                <a:close/>
              </a:path>
            </a:pathLst>
          </a:custGeom>
          <a:gradFill rotWithShape="1">
            <a:gsLst>
              <a:gs pos="0">
                <a:schemeClr val="accent2">
                  <a:gamma/>
                  <a:tint val="30980"/>
                  <a:invGamma/>
                </a:schemeClr>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82691" name="Group 67"/>
          <p:cNvGrpSpPr>
            <a:grpSpLocks/>
          </p:cNvGrpSpPr>
          <p:nvPr/>
        </p:nvGrpSpPr>
        <p:grpSpPr bwMode="auto">
          <a:xfrm>
            <a:off x="612775" y="2278063"/>
            <a:ext cx="2663825" cy="2736850"/>
            <a:chOff x="340" y="1661"/>
            <a:chExt cx="1724" cy="1724"/>
          </a:xfrm>
        </p:grpSpPr>
        <p:sp>
          <p:nvSpPr>
            <p:cNvPr id="282692" name="Oval 68"/>
            <p:cNvSpPr>
              <a:spLocks noChangeArrowheads="1"/>
            </p:cNvSpPr>
            <p:nvPr/>
          </p:nvSpPr>
          <p:spPr bwMode="auto">
            <a:xfrm>
              <a:off x="340" y="1661"/>
              <a:ext cx="1724" cy="1724"/>
            </a:xfrm>
            <a:prstGeom prst="ellipse">
              <a:avLst/>
            </a:prstGeom>
            <a:solidFill>
              <a:schemeClr val="bg1"/>
            </a:solidFill>
            <a:ln w="4445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82693" name="Group 69"/>
            <p:cNvGrpSpPr>
              <a:grpSpLocks/>
            </p:cNvGrpSpPr>
            <p:nvPr/>
          </p:nvGrpSpPr>
          <p:grpSpPr bwMode="auto">
            <a:xfrm>
              <a:off x="431" y="1752"/>
              <a:ext cx="1542" cy="1535"/>
              <a:chOff x="659" y="1525"/>
              <a:chExt cx="2278" cy="2268"/>
            </a:xfrm>
          </p:grpSpPr>
          <p:sp>
            <p:nvSpPr>
              <p:cNvPr id="282694" name="Oval 70"/>
              <p:cNvSpPr>
                <a:spLocks noChangeArrowheads="1"/>
              </p:cNvSpPr>
              <p:nvPr/>
            </p:nvSpPr>
            <p:spPr bwMode="auto">
              <a:xfrm flipH="1">
                <a:off x="659" y="1525"/>
                <a:ext cx="2278" cy="226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000" b="1">
                  <a:solidFill>
                    <a:schemeClr val="bg1"/>
                  </a:solidFill>
                </a:endParaRPr>
              </a:p>
            </p:txBody>
          </p:sp>
          <p:sp>
            <p:nvSpPr>
              <p:cNvPr id="282695" name="Oval 71"/>
              <p:cNvSpPr>
                <a:spLocks noChangeArrowheads="1"/>
              </p:cNvSpPr>
              <p:nvPr/>
            </p:nvSpPr>
            <p:spPr bwMode="auto">
              <a:xfrm flipH="1">
                <a:off x="807" y="1555"/>
                <a:ext cx="1977" cy="1638"/>
              </a:xfrm>
              <a:prstGeom prst="ellipse">
                <a:avLst/>
              </a:prstGeom>
              <a:gradFill rotWithShape="1">
                <a:gsLst>
                  <a:gs pos="0">
                    <a:schemeClr val="accent1">
                      <a:gamma/>
                      <a:tint val="33333"/>
                      <a:invGamma/>
                    </a:schemeClr>
                  </a:gs>
                  <a:gs pos="100000">
                    <a:schemeClr val="accent1">
                      <a:alpha val="3700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000" b="1">
                  <a:solidFill>
                    <a:schemeClr val="bg1"/>
                  </a:solidFill>
                </a:endParaRPr>
              </a:p>
            </p:txBody>
          </p:sp>
          <p:sp>
            <p:nvSpPr>
              <p:cNvPr id="282696" name="Oval 72"/>
              <p:cNvSpPr>
                <a:spLocks noChangeArrowheads="1"/>
              </p:cNvSpPr>
              <p:nvPr/>
            </p:nvSpPr>
            <p:spPr bwMode="auto">
              <a:xfrm flipH="1">
                <a:off x="850" y="1752"/>
                <a:ext cx="1860" cy="18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000" b="1">
                  <a:solidFill>
                    <a:schemeClr val="bg1"/>
                  </a:solidFill>
                </a:endParaRPr>
              </a:p>
            </p:txBody>
          </p:sp>
          <p:sp>
            <p:nvSpPr>
              <p:cNvPr id="282697" name="Oval 73"/>
              <p:cNvSpPr>
                <a:spLocks noChangeArrowheads="1"/>
              </p:cNvSpPr>
              <p:nvPr/>
            </p:nvSpPr>
            <p:spPr bwMode="auto">
              <a:xfrm flipH="1">
                <a:off x="1024" y="1804"/>
                <a:ext cx="1505" cy="1207"/>
              </a:xfrm>
              <a:prstGeom prst="ellipse">
                <a:avLst/>
              </a:prstGeom>
              <a:gradFill rotWithShape="1">
                <a:gsLst>
                  <a:gs pos="0">
                    <a:schemeClr val="accent2">
                      <a:gamma/>
                      <a:tint val="30980"/>
                      <a:invGamma/>
                    </a:schemeClr>
                  </a:gs>
                  <a:gs pos="100000">
                    <a:schemeClr val="accent2">
                      <a:alpha val="3700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000" b="1">
                  <a:solidFill>
                    <a:schemeClr val="bg1"/>
                  </a:solidFill>
                </a:endParaRPr>
              </a:p>
            </p:txBody>
          </p:sp>
          <p:sp>
            <p:nvSpPr>
              <p:cNvPr id="282698" name="Oval 74"/>
              <p:cNvSpPr>
                <a:spLocks noChangeArrowheads="1"/>
              </p:cNvSpPr>
              <p:nvPr/>
            </p:nvSpPr>
            <p:spPr bwMode="auto">
              <a:xfrm flipH="1">
                <a:off x="1077" y="1978"/>
                <a:ext cx="1407" cy="1407"/>
              </a:xfrm>
              <a:prstGeom prst="ellipse">
                <a:avLst/>
              </a:prstGeom>
              <a:solidFill>
                <a:schemeClr va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000" b="1">
                  <a:solidFill>
                    <a:schemeClr val="bg1"/>
                  </a:solidFill>
                </a:endParaRPr>
              </a:p>
            </p:txBody>
          </p:sp>
          <p:sp>
            <p:nvSpPr>
              <p:cNvPr id="282699" name="Oval 75"/>
              <p:cNvSpPr>
                <a:spLocks noChangeArrowheads="1"/>
              </p:cNvSpPr>
              <p:nvPr/>
            </p:nvSpPr>
            <p:spPr bwMode="auto">
              <a:xfrm flipH="1">
                <a:off x="1206" y="2018"/>
                <a:ext cx="1138" cy="925"/>
              </a:xfrm>
              <a:prstGeom prst="ellipse">
                <a:avLst/>
              </a:prstGeom>
              <a:gradFill rotWithShape="1">
                <a:gsLst>
                  <a:gs pos="0">
                    <a:schemeClr val="hlink">
                      <a:gamma/>
                      <a:tint val="24314"/>
                      <a:invGamma/>
                    </a:schemeClr>
                  </a:gs>
                  <a:gs pos="100000">
                    <a:schemeClr val="hlink">
                      <a:alpha val="3700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000" b="1">
                  <a:solidFill>
                    <a:schemeClr val="bg1"/>
                  </a:solidFill>
                </a:endParaRPr>
              </a:p>
            </p:txBody>
          </p:sp>
          <p:sp>
            <p:nvSpPr>
              <p:cNvPr id="282700" name="Oval 76"/>
              <p:cNvSpPr>
                <a:spLocks noChangeArrowheads="1"/>
              </p:cNvSpPr>
              <p:nvPr/>
            </p:nvSpPr>
            <p:spPr bwMode="auto">
              <a:xfrm flipH="1">
                <a:off x="1259" y="2211"/>
                <a:ext cx="998" cy="947"/>
              </a:xfrm>
              <a:prstGeom prst="ellipse">
                <a:avLst/>
              </a:pr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000" b="1">
                  <a:solidFill>
                    <a:schemeClr val="bg1"/>
                  </a:solidFill>
                </a:endParaRPr>
              </a:p>
            </p:txBody>
          </p:sp>
          <p:sp>
            <p:nvSpPr>
              <p:cNvPr id="282701" name="Oval 77"/>
              <p:cNvSpPr>
                <a:spLocks noChangeArrowheads="1"/>
              </p:cNvSpPr>
              <p:nvPr/>
            </p:nvSpPr>
            <p:spPr bwMode="auto">
              <a:xfrm flipH="1">
                <a:off x="1353" y="2240"/>
                <a:ext cx="808" cy="624"/>
              </a:xfrm>
              <a:prstGeom prst="ellipse">
                <a:avLst/>
              </a:prstGeom>
              <a:gradFill rotWithShape="1">
                <a:gsLst>
                  <a:gs pos="0">
                    <a:schemeClr val="bg2">
                      <a:gamma/>
                      <a:tint val="30980"/>
                      <a:invGamma/>
                    </a:schemeClr>
                  </a:gs>
                  <a:gs pos="100000">
                    <a:schemeClr val="bg2">
                      <a:alpha val="3700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000" b="1">
                  <a:solidFill>
                    <a:schemeClr val="bg1"/>
                  </a:solidFill>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A98BB-C9D7-FA9E-D1DC-94393089294D}"/>
              </a:ext>
            </a:extLst>
          </p:cNvPr>
          <p:cNvSpPr>
            <a:spLocks noGrp="1"/>
          </p:cNvSpPr>
          <p:nvPr>
            <p:ph type="title"/>
          </p:nvPr>
        </p:nvSpPr>
        <p:spPr/>
        <p:txBody>
          <a:bodyPr/>
          <a:lstStyle/>
          <a:p>
            <a:r>
              <a:rPr lang="en-US" dirty="0"/>
              <a:t>Data Description</a:t>
            </a:r>
          </a:p>
        </p:txBody>
      </p:sp>
      <p:sp>
        <p:nvSpPr>
          <p:cNvPr id="3" name="Content Placeholder 2">
            <a:extLst>
              <a:ext uri="{FF2B5EF4-FFF2-40B4-BE49-F238E27FC236}">
                <a16:creationId xmlns:a16="http://schemas.microsoft.com/office/drawing/2014/main" id="{B00DFEE8-D733-9080-092A-6B782F761754}"/>
              </a:ext>
            </a:extLst>
          </p:cNvPr>
          <p:cNvSpPr>
            <a:spLocks noGrp="1"/>
          </p:cNvSpPr>
          <p:nvPr>
            <p:ph idx="1"/>
          </p:nvPr>
        </p:nvSpPr>
        <p:spPr>
          <a:xfrm>
            <a:off x="503238" y="2276475"/>
            <a:ext cx="8856786" cy="4032250"/>
          </a:xfrm>
        </p:spPr>
        <p:txBody>
          <a:bodyPr/>
          <a:lstStyle/>
          <a:p>
            <a:pPr>
              <a:lnSpc>
                <a:spcPct val="200000"/>
              </a:lnSpc>
            </a:pPr>
            <a:r>
              <a:rPr lang="en-US" dirty="0"/>
              <a:t>The origin Data was composed of 81 columns and 1460 rows</a:t>
            </a:r>
          </a:p>
          <a:p>
            <a:pPr>
              <a:lnSpc>
                <a:spcPct val="200000"/>
              </a:lnSpc>
            </a:pPr>
            <a:r>
              <a:rPr lang="en-US" dirty="0"/>
              <a:t>Our filtered  data contains 20 columns and 1236 rows </a:t>
            </a:r>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3525653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7839B-B955-98C5-C6C4-856EC64AF344}"/>
              </a:ext>
            </a:extLst>
          </p:cNvPr>
          <p:cNvSpPr>
            <a:spLocks noGrp="1"/>
          </p:cNvSpPr>
          <p:nvPr>
            <p:ph type="title"/>
          </p:nvPr>
        </p:nvSpPr>
        <p:spPr/>
        <p:txBody>
          <a:bodyPr/>
          <a:lstStyle/>
          <a:p>
            <a:endParaRPr lang="en-US"/>
          </a:p>
        </p:txBody>
      </p:sp>
      <p:pic>
        <p:nvPicPr>
          <p:cNvPr id="14" name="Content Placeholder 13" descr="Text&#10;&#10;Description automatically generated">
            <a:extLst>
              <a:ext uri="{FF2B5EF4-FFF2-40B4-BE49-F238E27FC236}">
                <a16:creationId xmlns:a16="http://schemas.microsoft.com/office/drawing/2014/main" id="{85BF50BD-E461-3F20-7F19-891F69017D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5656" y="2409442"/>
            <a:ext cx="6728347" cy="4077072"/>
          </a:xfrm>
        </p:spPr>
      </p:pic>
    </p:spTree>
    <p:extLst>
      <p:ext uri="{BB962C8B-B14F-4D97-AF65-F5344CB8AC3E}">
        <p14:creationId xmlns:p14="http://schemas.microsoft.com/office/powerpoint/2010/main" val="1645269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0027B-4012-E1C9-41B9-E4C5982ECD89}"/>
              </a:ext>
            </a:extLst>
          </p:cNvPr>
          <p:cNvSpPr>
            <a:spLocks noGrp="1"/>
          </p:cNvSpPr>
          <p:nvPr>
            <p:ph type="title"/>
          </p:nvPr>
        </p:nvSpPr>
        <p:spPr/>
        <p:txBody>
          <a:bodyPr/>
          <a:lstStyle/>
          <a:p>
            <a:r>
              <a:rPr lang="en-US" dirty="0"/>
              <a:t>Database (7 Tables)</a:t>
            </a:r>
          </a:p>
        </p:txBody>
      </p:sp>
      <p:pic>
        <p:nvPicPr>
          <p:cNvPr id="8" name="Content Placeholder 7" descr="Graphical user interface, text, application&#10;&#10;Description automatically generated">
            <a:extLst>
              <a:ext uri="{FF2B5EF4-FFF2-40B4-BE49-F238E27FC236}">
                <a16:creationId xmlns:a16="http://schemas.microsoft.com/office/drawing/2014/main" id="{CE742B82-37C2-B2B7-0D3E-F3765D3A51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0421" y="2422880"/>
            <a:ext cx="6663157" cy="4032250"/>
          </a:xfrm>
        </p:spPr>
      </p:pic>
    </p:spTree>
    <p:extLst>
      <p:ext uri="{BB962C8B-B14F-4D97-AF65-F5344CB8AC3E}">
        <p14:creationId xmlns:p14="http://schemas.microsoft.com/office/powerpoint/2010/main" val="917404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AutoShape 2"/>
          <p:cNvSpPr>
            <a:spLocks noChangeArrowheads="1"/>
          </p:cNvSpPr>
          <p:nvPr/>
        </p:nvSpPr>
        <p:spPr bwMode="auto">
          <a:xfrm>
            <a:off x="757238" y="2636838"/>
            <a:ext cx="1511300" cy="1655762"/>
          </a:xfrm>
          <a:prstGeom prst="roundRect">
            <a:avLst>
              <a:gd name="adj" fmla="val 16667"/>
            </a:avLst>
          </a:prstGeom>
          <a:gradFill rotWithShape="1">
            <a:gsLst>
              <a:gs pos="0">
                <a:schemeClr val="folHlink"/>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675" name="AutoShape 3"/>
          <p:cNvSpPr>
            <a:spLocks noChangeArrowheads="1"/>
          </p:cNvSpPr>
          <p:nvPr/>
        </p:nvSpPr>
        <p:spPr bwMode="auto">
          <a:xfrm flipV="1">
            <a:off x="828675" y="2565400"/>
            <a:ext cx="1371600" cy="2736850"/>
          </a:xfrm>
          <a:prstGeom prst="roundRect">
            <a:avLst>
              <a:gd name="adj" fmla="val 16667"/>
            </a:avLst>
          </a:prstGeom>
          <a:gradFill rotWithShape="1">
            <a:gsLst>
              <a:gs pos="0">
                <a:schemeClr val="folHlink"/>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676" name="AutoShape 4"/>
          <p:cNvSpPr>
            <a:spLocks noChangeArrowheads="1"/>
          </p:cNvSpPr>
          <p:nvPr/>
        </p:nvSpPr>
        <p:spPr bwMode="auto">
          <a:xfrm>
            <a:off x="4787900" y="2636838"/>
            <a:ext cx="1511300" cy="1655762"/>
          </a:xfrm>
          <a:prstGeom prst="roundRect">
            <a:avLst>
              <a:gd name="adj" fmla="val 16667"/>
            </a:avLst>
          </a:prstGeom>
          <a:gradFill rotWithShape="1">
            <a:gsLst>
              <a:gs pos="0">
                <a:schemeClr val="folHlink"/>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677" name="AutoShape 5"/>
          <p:cNvSpPr>
            <a:spLocks noChangeArrowheads="1"/>
          </p:cNvSpPr>
          <p:nvPr/>
        </p:nvSpPr>
        <p:spPr bwMode="auto">
          <a:xfrm flipV="1">
            <a:off x="4859338" y="2565400"/>
            <a:ext cx="1371600" cy="2736850"/>
          </a:xfrm>
          <a:prstGeom prst="roundRect">
            <a:avLst>
              <a:gd name="adj" fmla="val 16667"/>
            </a:avLst>
          </a:prstGeom>
          <a:gradFill rotWithShape="1">
            <a:gsLst>
              <a:gs pos="0">
                <a:schemeClr val="folHlink"/>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678" name="Text Box 6"/>
          <p:cNvSpPr txBox="1">
            <a:spLocks noChangeArrowheads="1"/>
          </p:cNvSpPr>
          <p:nvPr/>
        </p:nvSpPr>
        <p:spPr bwMode="auto">
          <a:xfrm>
            <a:off x="4787900" y="3284538"/>
            <a:ext cx="1584325" cy="861774"/>
          </a:xfrm>
          <a:prstGeom prst="rect">
            <a:avLst/>
          </a:prstGeom>
          <a:noFill/>
          <a:ln>
            <a:noFill/>
          </a:ln>
          <a:effectLst/>
          <a:extLst>
            <a:ext uri="{909E8E84-426E-40DD-AFC4-6F175D3DCCD1}">
              <a14:hiddenFill xmlns:a14="http://schemas.microsoft.com/office/drawing/2010/main">
                <a:gradFill rotWithShape="1">
                  <a:gsLst>
                    <a:gs pos="0">
                      <a:schemeClr val="accent1">
                        <a:gamma/>
                        <a:tint val="72941"/>
                        <a:invGamma/>
                        <a:alpha val="39999"/>
                      </a:schemeClr>
                    </a:gs>
                    <a:gs pos="100000">
                      <a:schemeClr val="accent1"/>
                    </a:gs>
                  </a:gsLst>
                  <a:lin ang="5400000" scaled="1"/>
                </a:gra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eaLnBrk="0" hangingPunct="0"/>
            <a:r>
              <a:rPr lang="en-US" altLang="ko-KR" b="1" dirty="0">
                <a:latin typeface="Verdana" pitchFamily="34" charset="0"/>
                <a:ea typeface="굴림" charset="-127"/>
              </a:rPr>
              <a:t>ERD</a:t>
            </a:r>
          </a:p>
          <a:p>
            <a:pPr algn="ctr" eaLnBrk="0" hangingPunct="0"/>
            <a:endParaRPr lang="en-US" altLang="ko-KR" b="1" dirty="0">
              <a:latin typeface="Verdana" pitchFamily="34" charset="0"/>
              <a:ea typeface="굴림" charset="-127"/>
            </a:endParaRPr>
          </a:p>
          <a:p>
            <a:pPr algn="ctr" eaLnBrk="0" hangingPunct="0">
              <a:buFontTx/>
              <a:buChar char="•"/>
            </a:pPr>
            <a:endParaRPr lang="en-US" altLang="ko-KR" sz="1400" b="1" dirty="0">
              <a:latin typeface="Verdana" pitchFamily="34" charset="0"/>
              <a:ea typeface="굴림" charset="-127"/>
            </a:endParaRPr>
          </a:p>
        </p:txBody>
      </p:sp>
      <p:sp>
        <p:nvSpPr>
          <p:cNvPr id="284679" name="AutoShape 7"/>
          <p:cNvSpPr>
            <a:spLocks noChangeArrowheads="1"/>
          </p:cNvSpPr>
          <p:nvPr/>
        </p:nvSpPr>
        <p:spPr bwMode="auto">
          <a:xfrm>
            <a:off x="2771775" y="2636838"/>
            <a:ext cx="1511300" cy="1655762"/>
          </a:xfrm>
          <a:prstGeom prst="roundRect">
            <a:avLst>
              <a:gd name="adj" fmla="val 16667"/>
            </a:avLst>
          </a:prstGeom>
          <a:gradFill rotWithShape="1">
            <a:gsLst>
              <a:gs pos="0">
                <a:schemeClr val="folHlink"/>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680" name="AutoShape 8"/>
          <p:cNvSpPr>
            <a:spLocks noChangeArrowheads="1"/>
          </p:cNvSpPr>
          <p:nvPr/>
        </p:nvSpPr>
        <p:spPr bwMode="auto">
          <a:xfrm flipV="1">
            <a:off x="2843213" y="2565400"/>
            <a:ext cx="1371600" cy="2736850"/>
          </a:xfrm>
          <a:prstGeom prst="roundRect">
            <a:avLst>
              <a:gd name="adj" fmla="val 16667"/>
            </a:avLst>
          </a:prstGeom>
          <a:gradFill rotWithShape="1">
            <a:gsLst>
              <a:gs pos="0">
                <a:schemeClr val="folHlink"/>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681" name="Text Box 9"/>
          <p:cNvSpPr txBox="1">
            <a:spLocks noChangeArrowheads="1"/>
          </p:cNvSpPr>
          <p:nvPr/>
        </p:nvSpPr>
        <p:spPr bwMode="auto">
          <a:xfrm>
            <a:off x="2452540" y="3035300"/>
            <a:ext cx="2091107" cy="923330"/>
          </a:xfrm>
          <a:prstGeom prst="rect">
            <a:avLst/>
          </a:prstGeom>
          <a:noFill/>
          <a:ln>
            <a:noFill/>
          </a:ln>
          <a:effectLst/>
          <a:extLst>
            <a:ext uri="{909E8E84-426E-40DD-AFC4-6F175D3DCCD1}">
              <a14:hiddenFill xmlns:a14="http://schemas.microsoft.com/office/drawing/2010/main">
                <a:gradFill rotWithShape="1">
                  <a:gsLst>
                    <a:gs pos="0">
                      <a:schemeClr val="accent1">
                        <a:gamma/>
                        <a:tint val="72941"/>
                        <a:invGamma/>
                        <a:alpha val="39999"/>
                      </a:schemeClr>
                    </a:gs>
                    <a:gs pos="100000">
                      <a:schemeClr val="accent1"/>
                    </a:gs>
                  </a:gsLst>
                  <a:lin ang="5400000" scaled="1"/>
                </a:gra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ctr" eaLnBrk="0" hangingPunct="0"/>
            <a:endParaRPr lang="en-US" b="1" dirty="0">
              <a:latin typeface="Verdana" pitchFamily="34" charset="0"/>
              <a:ea typeface="굴림" charset="-127"/>
            </a:endParaRPr>
          </a:p>
          <a:p>
            <a:pPr algn="ctr" eaLnBrk="0" hangingPunct="0"/>
            <a:r>
              <a:rPr lang="en-CA" b="1" dirty="0">
                <a:latin typeface="Verdana" pitchFamily="34" charset="0"/>
                <a:ea typeface="굴림" charset="-127"/>
              </a:rPr>
              <a:t>Tableau</a:t>
            </a:r>
          </a:p>
          <a:p>
            <a:pPr algn="ctr" eaLnBrk="0" hangingPunct="0">
              <a:buFontTx/>
              <a:buChar char="•"/>
            </a:pPr>
            <a:endParaRPr lang="en-US" altLang="ko-KR" b="1" dirty="0">
              <a:latin typeface="Verdana" pitchFamily="34" charset="0"/>
              <a:ea typeface="굴림" charset="-127"/>
            </a:endParaRPr>
          </a:p>
        </p:txBody>
      </p:sp>
      <p:sp>
        <p:nvSpPr>
          <p:cNvPr id="284682" name="Text Box 10"/>
          <p:cNvSpPr txBox="1">
            <a:spLocks noChangeArrowheads="1"/>
          </p:cNvSpPr>
          <p:nvPr/>
        </p:nvSpPr>
        <p:spPr bwMode="auto">
          <a:xfrm>
            <a:off x="755650" y="2799735"/>
            <a:ext cx="1571907" cy="2554545"/>
          </a:xfrm>
          <a:prstGeom prst="rect">
            <a:avLst/>
          </a:prstGeom>
          <a:noFill/>
          <a:ln>
            <a:noFill/>
          </a:ln>
          <a:effectLst/>
          <a:extLst>
            <a:ext uri="{909E8E84-426E-40DD-AFC4-6F175D3DCCD1}">
              <a14:hiddenFill xmlns:a14="http://schemas.microsoft.com/office/drawing/2010/main">
                <a:gradFill rotWithShape="1">
                  <a:gsLst>
                    <a:gs pos="0">
                      <a:schemeClr val="accent1">
                        <a:gamma/>
                        <a:tint val="72941"/>
                        <a:invGamma/>
                        <a:alpha val="39999"/>
                      </a:schemeClr>
                    </a:gs>
                    <a:gs pos="100000">
                      <a:schemeClr val="accent1"/>
                    </a:gs>
                  </a:gsLst>
                  <a:lin ang="5400000" scaled="1"/>
                </a:gra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ctr" eaLnBrk="0" hangingPunct="0"/>
            <a:endParaRPr lang="en-US" altLang="ko-KR" b="1" dirty="0">
              <a:latin typeface="Verdana" pitchFamily="34" charset="0"/>
              <a:ea typeface="굴림" charset="-127"/>
            </a:endParaRPr>
          </a:p>
          <a:p>
            <a:pPr algn="ctr" eaLnBrk="0" hangingPunct="0">
              <a:buFontTx/>
              <a:buChar char="•"/>
            </a:pPr>
            <a:endParaRPr lang="en-US" altLang="ko-KR" sz="1400" b="1" dirty="0">
              <a:latin typeface="Verdana" pitchFamily="34" charset="0"/>
              <a:ea typeface="굴림" charset="-127"/>
            </a:endParaRPr>
          </a:p>
          <a:p>
            <a:pPr algn="ctr" eaLnBrk="0" hangingPunct="0"/>
            <a:r>
              <a:rPr lang="en-US" altLang="ko-KR" b="1" dirty="0" err="1">
                <a:latin typeface="Verdana" pitchFamily="34" charset="0"/>
                <a:ea typeface="굴림" charset="-127"/>
              </a:rPr>
              <a:t>Jupyter</a:t>
            </a:r>
            <a:r>
              <a:rPr lang="en-US" altLang="ko-KR" b="1" dirty="0">
                <a:latin typeface="Verdana" pitchFamily="34" charset="0"/>
                <a:ea typeface="굴림" charset="-127"/>
              </a:rPr>
              <a:t> Notebook</a:t>
            </a:r>
            <a:endParaRPr lang="en-US" altLang="ko-KR" sz="1400" b="1" dirty="0">
              <a:latin typeface="Verdana" pitchFamily="34" charset="0"/>
              <a:ea typeface="굴림" charset="-127"/>
            </a:endParaRPr>
          </a:p>
          <a:p>
            <a:pPr algn="ctr" eaLnBrk="0" hangingPunct="0"/>
            <a:endParaRPr lang="en-US" altLang="ko-KR" sz="800" b="1" dirty="0">
              <a:latin typeface="Verdana" pitchFamily="34" charset="0"/>
              <a:ea typeface="굴림" charset="-127"/>
            </a:endParaRPr>
          </a:p>
          <a:p>
            <a:pPr algn="ctr" eaLnBrk="0" hangingPunct="0"/>
            <a:r>
              <a:rPr lang="en-US" altLang="ko-KR" b="1" dirty="0">
                <a:latin typeface="Verdana" pitchFamily="34" charset="0"/>
                <a:ea typeface="굴림" charset="-127"/>
              </a:rPr>
              <a:t>Pandas</a:t>
            </a:r>
          </a:p>
          <a:p>
            <a:pPr algn="ctr" eaLnBrk="0" hangingPunct="0"/>
            <a:endParaRPr lang="en-US" altLang="ko-KR" sz="800" b="1" dirty="0">
              <a:latin typeface="Verdana" pitchFamily="34" charset="0"/>
              <a:ea typeface="굴림" charset="-127"/>
            </a:endParaRPr>
          </a:p>
          <a:p>
            <a:pPr algn="ctr" eaLnBrk="0" hangingPunct="0"/>
            <a:r>
              <a:rPr lang="en-US" altLang="ko-KR" b="1" dirty="0" err="1">
                <a:latin typeface="Verdana" pitchFamily="34" charset="0"/>
                <a:ea typeface="굴림" charset="-127"/>
              </a:rPr>
              <a:t>Numpy</a:t>
            </a:r>
            <a:endParaRPr lang="en-US" altLang="ko-KR" b="1" dirty="0">
              <a:latin typeface="Verdana" pitchFamily="34" charset="0"/>
              <a:ea typeface="굴림" charset="-127"/>
            </a:endParaRPr>
          </a:p>
          <a:p>
            <a:pPr algn="ctr" eaLnBrk="0" hangingPunct="0">
              <a:buFontTx/>
              <a:buChar char="•"/>
            </a:pPr>
            <a:endParaRPr lang="en-US" altLang="ko-KR" sz="800" b="1" dirty="0">
              <a:latin typeface="Verdana" pitchFamily="34" charset="0"/>
              <a:ea typeface="굴림" charset="-127"/>
            </a:endParaRPr>
          </a:p>
          <a:p>
            <a:pPr algn="ctr" eaLnBrk="0" hangingPunct="0"/>
            <a:r>
              <a:rPr lang="en-US" altLang="ko-KR" b="1" dirty="0">
                <a:latin typeface="Verdana" pitchFamily="34" charset="0"/>
                <a:ea typeface="굴림" charset="-127"/>
              </a:rPr>
              <a:t>Matplotlib</a:t>
            </a:r>
          </a:p>
          <a:p>
            <a:pPr algn="ctr" eaLnBrk="0" hangingPunct="0">
              <a:buFontTx/>
              <a:buChar char="•"/>
            </a:pPr>
            <a:endParaRPr lang="en-US" altLang="ko-KR" sz="1400" b="1" dirty="0">
              <a:latin typeface="Verdana" pitchFamily="34" charset="0"/>
              <a:ea typeface="굴림" charset="-127"/>
            </a:endParaRPr>
          </a:p>
        </p:txBody>
      </p:sp>
      <p:sp>
        <p:nvSpPr>
          <p:cNvPr id="284683" name="AutoShape 11"/>
          <p:cNvSpPr>
            <a:spLocks noChangeArrowheads="1"/>
          </p:cNvSpPr>
          <p:nvPr/>
        </p:nvSpPr>
        <p:spPr bwMode="auto">
          <a:xfrm>
            <a:off x="6804025" y="2636838"/>
            <a:ext cx="1511300" cy="1655762"/>
          </a:xfrm>
          <a:prstGeom prst="roundRect">
            <a:avLst>
              <a:gd name="adj" fmla="val 16667"/>
            </a:avLst>
          </a:prstGeom>
          <a:gradFill rotWithShape="1">
            <a:gsLst>
              <a:gs pos="0">
                <a:schemeClr val="folHlink"/>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684" name="AutoShape 12"/>
          <p:cNvSpPr>
            <a:spLocks noChangeArrowheads="1"/>
          </p:cNvSpPr>
          <p:nvPr/>
        </p:nvSpPr>
        <p:spPr bwMode="auto">
          <a:xfrm flipV="1">
            <a:off x="6875463" y="2565400"/>
            <a:ext cx="1371600" cy="2736850"/>
          </a:xfrm>
          <a:prstGeom prst="roundRect">
            <a:avLst>
              <a:gd name="adj" fmla="val 16667"/>
            </a:avLst>
          </a:prstGeom>
          <a:gradFill rotWithShape="1">
            <a:gsLst>
              <a:gs pos="0">
                <a:schemeClr val="folHlink"/>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685" name="Text Box 13"/>
          <p:cNvSpPr txBox="1">
            <a:spLocks noChangeArrowheads="1"/>
          </p:cNvSpPr>
          <p:nvPr/>
        </p:nvSpPr>
        <p:spPr bwMode="auto">
          <a:xfrm>
            <a:off x="6802439" y="3356992"/>
            <a:ext cx="1585912" cy="769441"/>
          </a:xfrm>
          <a:prstGeom prst="rect">
            <a:avLst/>
          </a:prstGeom>
          <a:noFill/>
          <a:ln>
            <a:noFill/>
          </a:ln>
          <a:effectLst/>
          <a:extLst>
            <a:ext uri="{909E8E84-426E-40DD-AFC4-6F175D3DCCD1}">
              <a14:hiddenFill xmlns:a14="http://schemas.microsoft.com/office/drawing/2010/main">
                <a:gradFill rotWithShape="1">
                  <a:gsLst>
                    <a:gs pos="0">
                      <a:schemeClr val="accent1">
                        <a:gamma/>
                        <a:tint val="72941"/>
                        <a:invGamma/>
                        <a:alpha val="39999"/>
                      </a:schemeClr>
                    </a:gs>
                    <a:gs pos="100000">
                      <a:schemeClr val="accent1"/>
                    </a:gs>
                  </a:gsLst>
                  <a:lin ang="5400000" scaled="1"/>
                </a:gra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ctr" eaLnBrk="0" hangingPunct="0"/>
            <a:r>
              <a:rPr lang="en-US" altLang="ko-KR" sz="1600" b="1" dirty="0">
                <a:latin typeface="Verdana" pitchFamily="34" charset="0"/>
                <a:ea typeface="굴림" charset="-127"/>
              </a:rPr>
              <a:t>PostgreSQL</a:t>
            </a:r>
          </a:p>
          <a:p>
            <a:pPr algn="ctr" eaLnBrk="0" hangingPunct="0"/>
            <a:endParaRPr lang="en-US" altLang="ko-KR" sz="1600" b="1" dirty="0">
              <a:latin typeface="Verdana" pitchFamily="34" charset="0"/>
              <a:ea typeface="굴림" charset="-127"/>
            </a:endParaRPr>
          </a:p>
          <a:p>
            <a:pPr algn="ctr" eaLnBrk="0" hangingPunct="0">
              <a:buFontTx/>
              <a:buChar char="•"/>
            </a:pPr>
            <a:endParaRPr lang="en-US" altLang="ko-KR" sz="1200" b="1" dirty="0">
              <a:latin typeface="Verdana" pitchFamily="34" charset="0"/>
              <a:ea typeface="굴림" charset="-127"/>
            </a:endParaRPr>
          </a:p>
        </p:txBody>
      </p:sp>
      <p:grpSp>
        <p:nvGrpSpPr>
          <p:cNvPr id="284686" name="Group 14"/>
          <p:cNvGrpSpPr>
            <a:grpSpLocks/>
          </p:cNvGrpSpPr>
          <p:nvPr/>
        </p:nvGrpSpPr>
        <p:grpSpPr bwMode="auto">
          <a:xfrm>
            <a:off x="611188" y="1557340"/>
            <a:ext cx="1800225" cy="1576388"/>
            <a:chOff x="431" y="2750"/>
            <a:chExt cx="1134" cy="993"/>
          </a:xfrm>
        </p:grpSpPr>
        <p:grpSp>
          <p:nvGrpSpPr>
            <p:cNvPr id="284687" name="Group 15"/>
            <p:cNvGrpSpPr>
              <a:grpSpLocks/>
            </p:cNvGrpSpPr>
            <p:nvPr/>
          </p:nvGrpSpPr>
          <p:grpSpPr bwMode="auto">
            <a:xfrm>
              <a:off x="431" y="2750"/>
              <a:ext cx="1134" cy="993"/>
              <a:chOff x="431" y="2750"/>
              <a:chExt cx="1134" cy="993"/>
            </a:xfrm>
          </p:grpSpPr>
          <p:grpSp>
            <p:nvGrpSpPr>
              <p:cNvPr id="284688" name="Group 16"/>
              <p:cNvGrpSpPr>
                <a:grpSpLocks/>
              </p:cNvGrpSpPr>
              <p:nvPr/>
            </p:nvGrpSpPr>
            <p:grpSpPr bwMode="auto">
              <a:xfrm>
                <a:off x="431" y="2750"/>
                <a:ext cx="1134" cy="993"/>
                <a:chOff x="868" y="1477"/>
                <a:chExt cx="4251" cy="2141"/>
              </a:xfrm>
            </p:grpSpPr>
            <p:sp>
              <p:nvSpPr>
                <p:cNvPr id="284689" name="Oval 17"/>
                <p:cNvSpPr>
                  <a:spLocks noChangeArrowheads="1"/>
                </p:cNvSpPr>
                <p:nvPr/>
              </p:nvSpPr>
              <p:spPr bwMode="auto">
                <a:xfrm>
                  <a:off x="868" y="1477"/>
                  <a:ext cx="4251" cy="2141"/>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690" name="Oval 18"/>
                <p:cNvSpPr>
                  <a:spLocks noChangeArrowheads="1"/>
                </p:cNvSpPr>
                <p:nvPr/>
              </p:nvSpPr>
              <p:spPr bwMode="auto">
                <a:xfrm>
                  <a:off x="930" y="1480"/>
                  <a:ext cx="4143" cy="2085"/>
                </a:xfrm>
                <a:prstGeom prst="ellipse">
                  <a:avLst/>
                </a:prstGeom>
                <a:gradFill rotWithShape="1">
                  <a:gsLst>
                    <a:gs pos="0">
                      <a:schemeClr val="folHlink"/>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84691" name="Oval 19"/>
              <p:cNvSpPr>
                <a:spLocks noChangeArrowheads="1"/>
              </p:cNvSpPr>
              <p:nvPr/>
            </p:nvSpPr>
            <p:spPr bwMode="auto">
              <a:xfrm flipH="1">
                <a:off x="522" y="2840"/>
                <a:ext cx="953" cy="79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000" b="1">
                  <a:solidFill>
                    <a:schemeClr val="bg1"/>
                  </a:solidFill>
                </a:endParaRPr>
              </a:p>
            </p:txBody>
          </p:sp>
          <p:sp>
            <p:nvSpPr>
              <p:cNvPr id="284692" name="Oval 20"/>
              <p:cNvSpPr>
                <a:spLocks noChangeArrowheads="1"/>
              </p:cNvSpPr>
              <p:nvPr/>
            </p:nvSpPr>
            <p:spPr bwMode="auto">
              <a:xfrm flipH="1">
                <a:off x="611" y="2862"/>
                <a:ext cx="771" cy="522"/>
              </a:xfrm>
              <a:prstGeom prst="ellipse">
                <a:avLst/>
              </a:prstGeom>
              <a:gradFill rotWithShape="1">
                <a:gsLst>
                  <a:gs pos="0">
                    <a:schemeClr val="accent2">
                      <a:gamma/>
                      <a:tint val="35686"/>
                      <a:invGamma/>
                    </a:schemeClr>
                  </a:gs>
                  <a:gs pos="100000">
                    <a:schemeClr val="accent2">
                      <a:alpha val="3700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000" b="1" dirty="0">
                  <a:solidFill>
                    <a:schemeClr val="bg1"/>
                  </a:solidFill>
                </a:endParaRPr>
              </a:p>
            </p:txBody>
          </p:sp>
        </p:grpSp>
        <p:sp>
          <p:nvSpPr>
            <p:cNvPr id="284693" name="Rectangle 21"/>
            <p:cNvSpPr>
              <a:spLocks noChangeArrowheads="1"/>
            </p:cNvSpPr>
            <p:nvPr/>
          </p:nvSpPr>
          <p:spPr bwMode="auto">
            <a:xfrm>
              <a:off x="434" y="2893"/>
              <a:ext cx="1086" cy="6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ko-KR" sz="2400" b="1" baseline="-25000" dirty="0">
                  <a:solidFill>
                    <a:schemeClr val="bg1"/>
                  </a:solidFill>
                  <a:ea typeface="굴림" charset="-127"/>
                </a:rPr>
                <a:t>Cleaning, Preparing and Exploring</a:t>
              </a:r>
            </a:p>
            <a:p>
              <a:pPr algn="ctr"/>
              <a:r>
                <a:rPr lang="en-US" altLang="ko-KR" sz="2400" b="1" baseline="-25000" dirty="0">
                  <a:solidFill>
                    <a:schemeClr val="bg1"/>
                  </a:solidFill>
                  <a:ea typeface="굴림" charset="-127"/>
                </a:rPr>
                <a:t> the Data</a:t>
              </a:r>
              <a:endParaRPr lang="en-US" sz="2400" b="1" baseline="-25000" dirty="0">
                <a:solidFill>
                  <a:schemeClr val="bg1"/>
                </a:solidFill>
              </a:endParaRPr>
            </a:p>
          </p:txBody>
        </p:sp>
      </p:grpSp>
      <p:grpSp>
        <p:nvGrpSpPr>
          <p:cNvPr id="284694" name="Group 22"/>
          <p:cNvGrpSpPr>
            <a:grpSpLocks/>
          </p:cNvGrpSpPr>
          <p:nvPr/>
        </p:nvGrpSpPr>
        <p:grpSpPr bwMode="auto">
          <a:xfrm>
            <a:off x="6659563" y="1565275"/>
            <a:ext cx="1800225" cy="1576388"/>
            <a:chOff x="4195" y="2750"/>
            <a:chExt cx="1134" cy="993"/>
          </a:xfrm>
        </p:grpSpPr>
        <p:grpSp>
          <p:nvGrpSpPr>
            <p:cNvPr id="284695" name="Group 23"/>
            <p:cNvGrpSpPr>
              <a:grpSpLocks/>
            </p:cNvGrpSpPr>
            <p:nvPr/>
          </p:nvGrpSpPr>
          <p:grpSpPr bwMode="auto">
            <a:xfrm>
              <a:off x="4195" y="2750"/>
              <a:ext cx="1134" cy="993"/>
              <a:chOff x="4195" y="2750"/>
              <a:chExt cx="1134" cy="993"/>
            </a:xfrm>
          </p:grpSpPr>
          <p:grpSp>
            <p:nvGrpSpPr>
              <p:cNvPr id="284696" name="Group 24"/>
              <p:cNvGrpSpPr>
                <a:grpSpLocks/>
              </p:cNvGrpSpPr>
              <p:nvPr/>
            </p:nvGrpSpPr>
            <p:grpSpPr bwMode="auto">
              <a:xfrm>
                <a:off x="4195" y="2750"/>
                <a:ext cx="1134" cy="993"/>
                <a:chOff x="868" y="1477"/>
                <a:chExt cx="4251" cy="2141"/>
              </a:xfrm>
            </p:grpSpPr>
            <p:sp>
              <p:nvSpPr>
                <p:cNvPr id="284697" name="Oval 25"/>
                <p:cNvSpPr>
                  <a:spLocks noChangeArrowheads="1"/>
                </p:cNvSpPr>
                <p:nvPr/>
              </p:nvSpPr>
              <p:spPr bwMode="auto">
                <a:xfrm>
                  <a:off x="868" y="1477"/>
                  <a:ext cx="4251" cy="2141"/>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698" name="Oval 26"/>
                <p:cNvSpPr>
                  <a:spLocks noChangeArrowheads="1"/>
                </p:cNvSpPr>
                <p:nvPr/>
              </p:nvSpPr>
              <p:spPr bwMode="auto">
                <a:xfrm>
                  <a:off x="930" y="1480"/>
                  <a:ext cx="4143" cy="2085"/>
                </a:xfrm>
                <a:prstGeom prst="ellipse">
                  <a:avLst/>
                </a:prstGeom>
                <a:gradFill rotWithShape="1">
                  <a:gsLst>
                    <a:gs pos="0">
                      <a:schemeClr val="folHlink"/>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84699" name="Oval 27"/>
              <p:cNvSpPr>
                <a:spLocks noChangeArrowheads="1"/>
              </p:cNvSpPr>
              <p:nvPr/>
            </p:nvSpPr>
            <p:spPr bwMode="auto">
              <a:xfrm flipH="1">
                <a:off x="4285" y="2841"/>
                <a:ext cx="953" cy="791"/>
              </a:xfrm>
              <a:prstGeom prst="ellipse">
                <a:avLst/>
              </a:pr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000" b="1">
                  <a:solidFill>
                    <a:schemeClr val="bg1"/>
                  </a:solidFill>
                </a:endParaRPr>
              </a:p>
            </p:txBody>
          </p:sp>
          <p:sp>
            <p:nvSpPr>
              <p:cNvPr id="284700" name="Oval 28"/>
              <p:cNvSpPr>
                <a:spLocks noChangeArrowheads="1"/>
              </p:cNvSpPr>
              <p:nvPr/>
            </p:nvSpPr>
            <p:spPr bwMode="auto">
              <a:xfrm flipH="1">
                <a:off x="4375" y="2865"/>
                <a:ext cx="771" cy="522"/>
              </a:xfrm>
              <a:prstGeom prst="ellipse">
                <a:avLst/>
              </a:prstGeom>
              <a:gradFill rotWithShape="1">
                <a:gsLst>
                  <a:gs pos="0">
                    <a:schemeClr val="bg2">
                      <a:gamma/>
                      <a:tint val="35686"/>
                      <a:invGamma/>
                    </a:schemeClr>
                  </a:gs>
                  <a:gs pos="100000">
                    <a:schemeClr val="bg2">
                      <a:alpha val="3700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000" b="1">
                  <a:solidFill>
                    <a:schemeClr val="bg1"/>
                  </a:solidFill>
                </a:endParaRPr>
              </a:p>
            </p:txBody>
          </p:sp>
        </p:grpSp>
        <p:sp>
          <p:nvSpPr>
            <p:cNvPr id="284701" name="Rectangle 29"/>
            <p:cNvSpPr>
              <a:spLocks noChangeArrowheads="1"/>
            </p:cNvSpPr>
            <p:nvPr/>
          </p:nvSpPr>
          <p:spPr bwMode="auto">
            <a:xfrm>
              <a:off x="4377" y="2971"/>
              <a:ext cx="771" cy="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ko-KR" sz="2800" b="1" baseline="-25000" dirty="0">
                  <a:solidFill>
                    <a:schemeClr val="bg1"/>
                  </a:solidFill>
                  <a:ea typeface="굴림" charset="-127"/>
                </a:rPr>
                <a:t>Creating Tables</a:t>
              </a:r>
              <a:endParaRPr lang="en-US" sz="2800" b="1" baseline="-25000" dirty="0">
                <a:solidFill>
                  <a:schemeClr val="bg1"/>
                </a:solidFill>
              </a:endParaRPr>
            </a:p>
          </p:txBody>
        </p:sp>
      </p:grpSp>
      <p:grpSp>
        <p:nvGrpSpPr>
          <p:cNvPr id="284702" name="Group 30"/>
          <p:cNvGrpSpPr>
            <a:grpSpLocks/>
          </p:cNvGrpSpPr>
          <p:nvPr/>
        </p:nvGrpSpPr>
        <p:grpSpPr bwMode="auto">
          <a:xfrm>
            <a:off x="2627313" y="1557338"/>
            <a:ext cx="1800225" cy="1576387"/>
            <a:chOff x="1111" y="1394"/>
            <a:chExt cx="1134" cy="993"/>
          </a:xfrm>
        </p:grpSpPr>
        <p:grpSp>
          <p:nvGrpSpPr>
            <p:cNvPr id="284703" name="Group 31"/>
            <p:cNvGrpSpPr>
              <a:grpSpLocks/>
            </p:cNvGrpSpPr>
            <p:nvPr/>
          </p:nvGrpSpPr>
          <p:grpSpPr bwMode="auto">
            <a:xfrm>
              <a:off x="1111" y="1394"/>
              <a:ext cx="1134" cy="993"/>
              <a:chOff x="2336" y="3117"/>
              <a:chExt cx="1134" cy="993"/>
            </a:xfrm>
          </p:grpSpPr>
          <p:grpSp>
            <p:nvGrpSpPr>
              <p:cNvPr id="284704" name="Group 32"/>
              <p:cNvGrpSpPr>
                <a:grpSpLocks/>
              </p:cNvGrpSpPr>
              <p:nvPr/>
            </p:nvGrpSpPr>
            <p:grpSpPr bwMode="auto">
              <a:xfrm>
                <a:off x="2336" y="3117"/>
                <a:ext cx="1134" cy="993"/>
                <a:chOff x="868" y="1477"/>
                <a:chExt cx="4251" cy="2141"/>
              </a:xfrm>
            </p:grpSpPr>
            <p:sp>
              <p:nvSpPr>
                <p:cNvPr id="284705" name="Oval 33"/>
                <p:cNvSpPr>
                  <a:spLocks noChangeArrowheads="1"/>
                </p:cNvSpPr>
                <p:nvPr/>
              </p:nvSpPr>
              <p:spPr bwMode="auto">
                <a:xfrm>
                  <a:off x="868" y="1477"/>
                  <a:ext cx="4251" cy="2141"/>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706" name="Oval 34"/>
                <p:cNvSpPr>
                  <a:spLocks noChangeArrowheads="1"/>
                </p:cNvSpPr>
                <p:nvPr/>
              </p:nvSpPr>
              <p:spPr bwMode="auto">
                <a:xfrm>
                  <a:off x="930" y="1480"/>
                  <a:ext cx="4143" cy="2085"/>
                </a:xfrm>
                <a:prstGeom prst="ellipse">
                  <a:avLst/>
                </a:prstGeom>
                <a:gradFill rotWithShape="1">
                  <a:gsLst>
                    <a:gs pos="0">
                      <a:schemeClr val="folHlink"/>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84707" name="Oval 35"/>
              <p:cNvSpPr>
                <a:spLocks noChangeArrowheads="1"/>
              </p:cNvSpPr>
              <p:nvPr/>
            </p:nvSpPr>
            <p:spPr bwMode="auto">
              <a:xfrm flipH="1">
                <a:off x="2427" y="3208"/>
                <a:ext cx="953" cy="795"/>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000" b="1">
                  <a:solidFill>
                    <a:schemeClr val="bg1"/>
                  </a:solidFill>
                </a:endParaRPr>
              </a:p>
            </p:txBody>
          </p:sp>
          <p:sp>
            <p:nvSpPr>
              <p:cNvPr id="284708" name="Oval 36"/>
              <p:cNvSpPr>
                <a:spLocks noChangeArrowheads="1"/>
              </p:cNvSpPr>
              <p:nvPr/>
            </p:nvSpPr>
            <p:spPr bwMode="auto">
              <a:xfrm flipH="1">
                <a:off x="2515" y="3229"/>
                <a:ext cx="771" cy="522"/>
              </a:xfrm>
              <a:prstGeom prst="ellipse">
                <a:avLst/>
              </a:prstGeom>
              <a:gradFill rotWithShape="1">
                <a:gsLst>
                  <a:gs pos="0">
                    <a:schemeClr val="accent1">
                      <a:gamma/>
                      <a:tint val="42353"/>
                      <a:invGamma/>
                    </a:schemeClr>
                  </a:gs>
                  <a:gs pos="100000">
                    <a:schemeClr val="accent1">
                      <a:alpha val="3700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000" b="1">
                  <a:solidFill>
                    <a:schemeClr val="bg1"/>
                  </a:solidFill>
                </a:endParaRPr>
              </a:p>
            </p:txBody>
          </p:sp>
        </p:grpSp>
        <p:sp>
          <p:nvSpPr>
            <p:cNvPr id="284709" name="Rectangle 37"/>
            <p:cNvSpPr>
              <a:spLocks noChangeArrowheads="1"/>
            </p:cNvSpPr>
            <p:nvPr/>
          </p:nvSpPr>
          <p:spPr bwMode="auto">
            <a:xfrm>
              <a:off x="1157" y="1706"/>
              <a:ext cx="1027" cy="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ko-KR" sz="2800" b="1" baseline="-25000" dirty="0">
                  <a:solidFill>
                    <a:schemeClr val="bg1"/>
                  </a:solidFill>
                  <a:ea typeface="굴림" charset="-127"/>
                </a:rPr>
                <a:t>Geocoding</a:t>
              </a:r>
              <a:endParaRPr lang="en-US" sz="2800" b="1" baseline="-25000" dirty="0">
                <a:solidFill>
                  <a:schemeClr val="bg1"/>
                </a:solidFill>
              </a:endParaRPr>
            </a:p>
          </p:txBody>
        </p:sp>
      </p:grpSp>
      <p:grpSp>
        <p:nvGrpSpPr>
          <p:cNvPr id="284710" name="Group 38"/>
          <p:cNvGrpSpPr>
            <a:grpSpLocks/>
          </p:cNvGrpSpPr>
          <p:nvPr/>
        </p:nvGrpSpPr>
        <p:grpSpPr bwMode="auto">
          <a:xfrm>
            <a:off x="4643438" y="1557340"/>
            <a:ext cx="1800225" cy="1576388"/>
            <a:chOff x="4195" y="2750"/>
            <a:chExt cx="1134" cy="993"/>
          </a:xfrm>
        </p:grpSpPr>
        <p:grpSp>
          <p:nvGrpSpPr>
            <p:cNvPr id="284711" name="Group 39"/>
            <p:cNvGrpSpPr>
              <a:grpSpLocks/>
            </p:cNvGrpSpPr>
            <p:nvPr/>
          </p:nvGrpSpPr>
          <p:grpSpPr bwMode="auto">
            <a:xfrm>
              <a:off x="4195" y="2750"/>
              <a:ext cx="1134" cy="993"/>
              <a:chOff x="4195" y="2750"/>
              <a:chExt cx="1134" cy="993"/>
            </a:xfrm>
          </p:grpSpPr>
          <p:grpSp>
            <p:nvGrpSpPr>
              <p:cNvPr id="284712" name="Group 40"/>
              <p:cNvGrpSpPr>
                <a:grpSpLocks/>
              </p:cNvGrpSpPr>
              <p:nvPr/>
            </p:nvGrpSpPr>
            <p:grpSpPr bwMode="auto">
              <a:xfrm>
                <a:off x="4195" y="2750"/>
                <a:ext cx="1134" cy="993"/>
                <a:chOff x="868" y="1477"/>
                <a:chExt cx="4251" cy="2141"/>
              </a:xfrm>
            </p:grpSpPr>
            <p:sp>
              <p:nvSpPr>
                <p:cNvPr id="284713" name="Oval 41"/>
                <p:cNvSpPr>
                  <a:spLocks noChangeArrowheads="1"/>
                </p:cNvSpPr>
                <p:nvPr/>
              </p:nvSpPr>
              <p:spPr bwMode="auto">
                <a:xfrm>
                  <a:off x="868" y="1477"/>
                  <a:ext cx="4251" cy="2141"/>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714" name="Oval 42"/>
                <p:cNvSpPr>
                  <a:spLocks noChangeArrowheads="1"/>
                </p:cNvSpPr>
                <p:nvPr/>
              </p:nvSpPr>
              <p:spPr bwMode="auto">
                <a:xfrm>
                  <a:off x="930" y="1480"/>
                  <a:ext cx="4143" cy="2085"/>
                </a:xfrm>
                <a:prstGeom prst="ellipse">
                  <a:avLst/>
                </a:prstGeom>
                <a:gradFill rotWithShape="1">
                  <a:gsLst>
                    <a:gs pos="0">
                      <a:schemeClr val="folHlink"/>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84715" name="Oval 43"/>
              <p:cNvSpPr>
                <a:spLocks noChangeArrowheads="1"/>
              </p:cNvSpPr>
              <p:nvPr/>
            </p:nvSpPr>
            <p:spPr bwMode="auto">
              <a:xfrm flipH="1">
                <a:off x="4285" y="2841"/>
                <a:ext cx="953" cy="791"/>
              </a:xfrm>
              <a:prstGeom prst="ellipse">
                <a:avLst/>
              </a:prstGeom>
              <a:solidFill>
                <a:schemeClr va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000" b="1">
                  <a:solidFill>
                    <a:schemeClr val="bg1"/>
                  </a:solidFill>
                </a:endParaRPr>
              </a:p>
            </p:txBody>
          </p:sp>
          <p:sp>
            <p:nvSpPr>
              <p:cNvPr id="284716" name="Oval 44"/>
              <p:cNvSpPr>
                <a:spLocks noChangeArrowheads="1"/>
              </p:cNvSpPr>
              <p:nvPr/>
            </p:nvSpPr>
            <p:spPr bwMode="auto">
              <a:xfrm flipH="1">
                <a:off x="4375" y="2865"/>
                <a:ext cx="771" cy="522"/>
              </a:xfrm>
              <a:prstGeom prst="ellipse">
                <a:avLst/>
              </a:prstGeom>
              <a:gradFill rotWithShape="1">
                <a:gsLst>
                  <a:gs pos="0">
                    <a:schemeClr val="hlink">
                      <a:gamma/>
                      <a:tint val="35686"/>
                      <a:invGamma/>
                    </a:schemeClr>
                  </a:gs>
                  <a:gs pos="100000">
                    <a:schemeClr val="hlink">
                      <a:alpha val="3700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000" b="1">
                  <a:solidFill>
                    <a:schemeClr val="bg1"/>
                  </a:solidFill>
                </a:endParaRPr>
              </a:p>
            </p:txBody>
          </p:sp>
        </p:grpSp>
        <p:sp>
          <p:nvSpPr>
            <p:cNvPr id="284717" name="Rectangle 45"/>
            <p:cNvSpPr>
              <a:spLocks noChangeArrowheads="1"/>
            </p:cNvSpPr>
            <p:nvPr/>
          </p:nvSpPr>
          <p:spPr bwMode="auto">
            <a:xfrm>
              <a:off x="4349" y="2997"/>
              <a:ext cx="852" cy="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ko-KR" sz="2400" b="1" baseline="-25000" dirty="0">
                  <a:solidFill>
                    <a:schemeClr val="bg1"/>
                  </a:solidFill>
                  <a:ea typeface="굴림" charset="-127"/>
                </a:rPr>
                <a:t>Visualizing Database</a:t>
              </a:r>
              <a:br>
                <a:rPr lang="en-US" altLang="ko-KR" sz="2400" b="1" baseline="-25000" dirty="0">
                  <a:solidFill>
                    <a:schemeClr val="bg1"/>
                  </a:solidFill>
                  <a:ea typeface="굴림" charset="-127"/>
                </a:rPr>
              </a:br>
              <a:endParaRPr lang="en-US" altLang="ko-KR" sz="2400" b="1" baseline="-25000" dirty="0">
                <a:solidFill>
                  <a:schemeClr val="bg1"/>
                </a:solidFill>
                <a:ea typeface="굴림" charset="-127"/>
              </a:endParaRPr>
            </a:p>
            <a:p>
              <a:pPr algn="ctr"/>
              <a:endParaRPr lang="en-US" b="1" baseline="-25000" dirty="0">
                <a:solidFill>
                  <a:schemeClr val="bg1"/>
                </a:solidFill>
              </a:endParaRPr>
            </a:p>
          </p:txBody>
        </p:sp>
      </p:grpSp>
      <p:sp>
        <p:nvSpPr>
          <p:cNvPr id="4" name="Title 1">
            <a:extLst>
              <a:ext uri="{FF2B5EF4-FFF2-40B4-BE49-F238E27FC236}">
                <a16:creationId xmlns:a16="http://schemas.microsoft.com/office/drawing/2014/main" id="{2F03A077-C250-E0A2-4FA9-44989D5466B0}"/>
              </a:ext>
            </a:extLst>
          </p:cNvPr>
          <p:cNvSpPr>
            <a:spLocks noGrp="1"/>
          </p:cNvSpPr>
          <p:nvPr>
            <p:ph type="title"/>
          </p:nvPr>
        </p:nvSpPr>
        <p:spPr>
          <a:xfrm>
            <a:off x="179513" y="398463"/>
            <a:ext cx="6913438" cy="1374775"/>
          </a:xfrm>
        </p:spPr>
        <p:txBody>
          <a:bodyPr/>
          <a:lstStyle/>
          <a:p>
            <a:pPr algn="l"/>
            <a:r>
              <a:rPr lang="en-CA" b="1" i="0" dirty="0">
                <a:effectLst/>
                <a:latin typeface="-apple-system"/>
              </a:rPr>
              <a:t>Technologies Used in the Project</a:t>
            </a:r>
            <a:endParaRPr lang="en-CA" b="0" i="0" dirty="0">
              <a:effectLst/>
              <a:latin typeface="-apple-system"/>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AutoShape 2"/>
          <p:cNvSpPr>
            <a:spLocks noChangeArrowheads="1"/>
          </p:cNvSpPr>
          <p:nvPr/>
        </p:nvSpPr>
        <p:spPr bwMode="auto">
          <a:xfrm>
            <a:off x="1206684" y="2830007"/>
            <a:ext cx="1511300" cy="1655762"/>
          </a:xfrm>
          <a:prstGeom prst="roundRect">
            <a:avLst>
              <a:gd name="adj" fmla="val 16667"/>
            </a:avLst>
          </a:prstGeom>
          <a:gradFill rotWithShape="1">
            <a:gsLst>
              <a:gs pos="0">
                <a:schemeClr val="folHlink"/>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675" name="AutoShape 3"/>
          <p:cNvSpPr>
            <a:spLocks noChangeArrowheads="1"/>
          </p:cNvSpPr>
          <p:nvPr/>
        </p:nvSpPr>
        <p:spPr bwMode="auto">
          <a:xfrm flipV="1">
            <a:off x="1278121" y="2758569"/>
            <a:ext cx="1371600" cy="2736850"/>
          </a:xfrm>
          <a:prstGeom prst="roundRect">
            <a:avLst>
              <a:gd name="adj" fmla="val 16667"/>
            </a:avLst>
          </a:prstGeom>
          <a:gradFill rotWithShape="1">
            <a:gsLst>
              <a:gs pos="0">
                <a:schemeClr val="folHlink"/>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676" name="AutoShape 4"/>
          <p:cNvSpPr>
            <a:spLocks noChangeArrowheads="1"/>
          </p:cNvSpPr>
          <p:nvPr/>
        </p:nvSpPr>
        <p:spPr bwMode="auto">
          <a:xfrm>
            <a:off x="6536168" y="2696393"/>
            <a:ext cx="1511300" cy="1655762"/>
          </a:xfrm>
          <a:prstGeom prst="roundRect">
            <a:avLst>
              <a:gd name="adj" fmla="val 16667"/>
            </a:avLst>
          </a:prstGeom>
          <a:gradFill rotWithShape="1">
            <a:gsLst>
              <a:gs pos="0">
                <a:schemeClr val="folHlink"/>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677" name="AutoShape 5"/>
          <p:cNvSpPr>
            <a:spLocks noChangeArrowheads="1"/>
          </p:cNvSpPr>
          <p:nvPr/>
        </p:nvSpPr>
        <p:spPr bwMode="auto">
          <a:xfrm flipV="1">
            <a:off x="6607606" y="2624955"/>
            <a:ext cx="1371600" cy="2736850"/>
          </a:xfrm>
          <a:prstGeom prst="roundRect">
            <a:avLst>
              <a:gd name="adj" fmla="val 16667"/>
            </a:avLst>
          </a:prstGeom>
          <a:gradFill rotWithShape="1">
            <a:gsLst>
              <a:gs pos="0">
                <a:schemeClr val="folHlink"/>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678" name="Text Box 6"/>
          <p:cNvSpPr txBox="1">
            <a:spLocks noChangeArrowheads="1"/>
          </p:cNvSpPr>
          <p:nvPr/>
        </p:nvSpPr>
        <p:spPr bwMode="auto">
          <a:xfrm>
            <a:off x="6535274" y="3814138"/>
            <a:ext cx="1584325" cy="861774"/>
          </a:xfrm>
          <a:prstGeom prst="rect">
            <a:avLst/>
          </a:prstGeom>
          <a:noFill/>
          <a:ln>
            <a:noFill/>
          </a:ln>
          <a:effectLst/>
          <a:extLst>
            <a:ext uri="{909E8E84-426E-40DD-AFC4-6F175D3DCCD1}">
              <a14:hiddenFill xmlns:a14="http://schemas.microsoft.com/office/drawing/2010/main">
                <a:gradFill rotWithShape="1">
                  <a:gsLst>
                    <a:gs pos="0">
                      <a:schemeClr val="accent1">
                        <a:gamma/>
                        <a:tint val="72941"/>
                        <a:invGamma/>
                        <a:alpha val="39999"/>
                      </a:schemeClr>
                    </a:gs>
                    <a:gs pos="100000">
                      <a:schemeClr val="accent1"/>
                    </a:gs>
                  </a:gsLst>
                  <a:lin ang="5400000" scaled="1"/>
                </a:gra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eaLnBrk="0" hangingPunct="0"/>
            <a:r>
              <a:rPr lang="en-US" altLang="ko-KR" b="1" dirty="0">
                <a:latin typeface="Verdana" pitchFamily="34" charset="0"/>
                <a:ea typeface="굴림" charset="-127"/>
              </a:rPr>
              <a:t>Flask</a:t>
            </a:r>
          </a:p>
          <a:p>
            <a:pPr algn="ctr" eaLnBrk="0" hangingPunct="0"/>
            <a:endParaRPr lang="en-US" altLang="ko-KR" b="1" dirty="0">
              <a:latin typeface="Verdana" pitchFamily="34" charset="0"/>
              <a:ea typeface="굴림" charset="-127"/>
            </a:endParaRPr>
          </a:p>
          <a:p>
            <a:pPr algn="ctr" eaLnBrk="0" hangingPunct="0">
              <a:buFontTx/>
              <a:buChar char="•"/>
            </a:pPr>
            <a:endParaRPr lang="en-US" altLang="ko-KR" sz="1400" b="1" dirty="0">
              <a:latin typeface="Verdana" pitchFamily="34" charset="0"/>
              <a:ea typeface="굴림" charset="-127"/>
            </a:endParaRPr>
          </a:p>
        </p:txBody>
      </p:sp>
      <p:sp>
        <p:nvSpPr>
          <p:cNvPr id="284679" name="AutoShape 7"/>
          <p:cNvSpPr>
            <a:spLocks noChangeArrowheads="1"/>
          </p:cNvSpPr>
          <p:nvPr/>
        </p:nvSpPr>
        <p:spPr bwMode="auto">
          <a:xfrm>
            <a:off x="3852069" y="2831594"/>
            <a:ext cx="1511300" cy="1655762"/>
          </a:xfrm>
          <a:prstGeom prst="roundRect">
            <a:avLst>
              <a:gd name="adj" fmla="val 16667"/>
            </a:avLst>
          </a:prstGeom>
          <a:gradFill rotWithShape="1">
            <a:gsLst>
              <a:gs pos="0">
                <a:schemeClr val="folHlink"/>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680" name="AutoShape 8"/>
          <p:cNvSpPr>
            <a:spLocks noChangeArrowheads="1"/>
          </p:cNvSpPr>
          <p:nvPr/>
        </p:nvSpPr>
        <p:spPr bwMode="auto">
          <a:xfrm flipV="1">
            <a:off x="3923507" y="2760156"/>
            <a:ext cx="1371600" cy="2736850"/>
          </a:xfrm>
          <a:prstGeom prst="roundRect">
            <a:avLst>
              <a:gd name="adj" fmla="val 16667"/>
            </a:avLst>
          </a:prstGeom>
          <a:gradFill rotWithShape="1">
            <a:gsLst>
              <a:gs pos="0">
                <a:schemeClr val="folHlink"/>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681" name="Text Box 9"/>
          <p:cNvSpPr txBox="1">
            <a:spLocks noChangeArrowheads="1"/>
          </p:cNvSpPr>
          <p:nvPr/>
        </p:nvSpPr>
        <p:spPr bwMode="auto">
          <a:xfrm>
            <a:off x="3851771" y="3734880"/>
            <a:ext cx="1584325" cy="1969770"/>
          </a:xfrm>
          <a:prstGeom prst="rect">
            <a:avLst/>
          </a:prstGeom>
          <a:noFill/>
          <a:ln>
            <a:noFill/>
          </a:ln>
          <a:effectLst/>
          <a:extLst>
            <a:ext uri="{909E8E84-426E-40DD-AFC4-6F175D3DCCD1}">
              <a14:hiddenFill xmlns:a14="http://schemas.microsoft.com/office/drawing/2010/main">
                <a:gradFill rotWithShape="1">
                  <a:gsLst>
                    <a:gs pos="0">
                      <a:schemeClr val="accent1">
                        <a:gamma/>
                        <a:tint val="72941"/>
                        <a:invGamma/>
                        <a:alpha val="39999"/>
                      </a:schemeClr>
                    </a:gs>
                    <a:gs pos="100000">
                      <a:schemeClr val="accent1"/>
                    </a:gs>
                  </a:gsLst>
                  <a:lin ang="5400000" scaled="1"/>
                </a:gra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eaLnBrk="0" hangingPunct="0"/>
            <a:r>
              <a:rPr lang="en-US" altLang="ko-KR" b="1" dirty="0">
                <a:latin typeface="Verdana" pitchFamily="34" charset="0"/>
                <a:ea typeface="굴림" charset="-127"/>
              </a:rPr>
              <a:t>HTML</a:t>
            </a:r>
          </a:p>
          <a:p>
            <a:pPr algn="ctr" eaLnBrk="0" hangingPunct="0"/>
            <a:endParaRPr lang="en-US" altLang="ko-KR" b="1" dirty="0">
              <a:latin typeface="Verdana" pitchFamily="34" charset="0"/>
              <a:ea typeface="굴림" charset="-127"/>
            </a:endParaRPr>
          </a:p>
          <a:p>
            <a:pPr algn="ctr" eaLnBrk="0" hangingPunct="0"/>
            <a:r>
              <a:rPr lang="en-US" altLang="ko-KR" b="1" dirty="0">
                <a:latin typeface="Verdana" pitchFamily="34" charset="0"/>
                <a:ea typeface="굴림" charset="-127"/>
              </a:rPr>
              <a:t> </a:t>
            </a:r>
            <a:r>
              <a:rPr lang="en-US" altLang="ko-KR" b="1" dirty="0" err="1">
                <a:latin typeface="Verdana" pitchFamily="34" charset="0"/>
                <a:ea typeface="굴림" charset="-127"/>
              </a:rPr>
              <a:t>Javascript</a:t>
            </a:r>
            <a:endParaRPr lang="en-US" altLang="ko-KR" b="1" dirty="0">
              <a:latin typeface="Verdana" pitchFamily="34" charset="0"/>
              <a:ea typeface="굴림" charset="-127"/>
            </a:endParaRPr>
          </a:p>
          <a:p>
            <a:pPr algn="ctr" eaLnBrk="0" hangingPunct="0"/>
            <a:endParaRPr lang="en-US" altLang="ko-KR" b="1" dirty="0">
              <a:latin typeface="Verdana" pitchFamily="34" charset="0"/>
              <a:ea typeface="굴림" charset="-127"/>
            </a:endParaRPr>
          </a:p>
          <a:p>
            <a:pPr algn="ctr" eaLnBrk="0" hangingPunct="0"/>
            <a:r>
              <a:rPr lang="en-US" altLang="ko-KR" b="1" dirty="0">
                <a:latin typeface="Verdana" pitchFamily="34" charset="0"/>
                <a:ea typeface="굴림" charset="-127"/>
              </a:rPr>
              <a:t> CSS</a:t>
            </a:r>
          </a:p>
          <a:p>
            <a:pPr algn="ctr" eaLnBrk="0" hangingPunct="0"/>
            <a:endParaRPr lang="en-US" altLang="ko-KR" b="1" dirty="0">
              <a:latin typeface="Verdana" pitchFamily="34" charset="0"/>
              <a:ea typeface="굴림" charset="-127"/>
            </a:endParaRPr>
          </a:p>
          <a:p>
            <a:pPr algn="ctr" eaLnBrk="0" hangingPunct="0">
              <a:buFontTx/>
              <a:buChar char="•"/>
            </a:pPr>
            <a:endParaRPr lang="en-US" altLang="ko-KR" sz="1400" b="1" dirty="0">
              <a:latin typeface="Verdana" pitchFamily="34" charset="0"/>
              <a:ea typeface="굴림" charset="-127"/>
            </a:endParaRPr>
          </a:p>
        </p:txBody>
      </p:sp>
      <p:sp>
        <p:nvSpPr>
          <p:cNvPr id="284682" name="Text Box 10"/>
          <p:cNvSpPr txBox="1">
            <a:spLocks noChangeArrowheads="1"/>
          </p:cNvSpPr>
          <p:nvPr/>
        </p:nvSpPr>
        <p:spPr bwMode="auto">
          <a:xfrm>
            <a:off x="1182514" y="3685401"/>
            <a:ext cx="1584325" cy="1415772"/>
          </a:xfrm>
          <a:prstGeom prst="rect">
            <a:avLst/>
          </a:prstGeom>
          <a:noFill/>
          <a:ln>
            <a:noFill/>
          </a:ln>
          <a:effectLst/>
          <a:extLst>
            <a:ext uri="{909E8E84-426E-40DD-AFC4-6F175D3DCCD1}">
              <a14:hiddenFill xmlns:a14="http://schemas.microsoft.com/office/drawing/2010/main">
                <a:gradFill rotWithShape="1">
                  <a:gsLst>
                    <a:gs pos="0">
                      <a:schemeClr val="accent1">
                        <a:gamma/>
                        <a:tint val="72941"/>
                        <a:invGamma/>
                        <a:alpha val="39999"/>
                      </a:schemeClr>
                    </a:gs>
                    <a:gs pos="100000">
                      <a:schemeClr val="accent1"/>
                    </a:gs>
                  </a:gsLst>
                  <a:lin ang="5400000" scaled="1"/>
                </a:gra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eaLnBrk="0" hangingPunct="0"/>
            <a:r>
              <a:rPr lang="en-US" altLang="ko-KR" b="1" dirty="0">
                <a:latin typeface="Verdana" pitchFamily="34" charset="0"/>
                <a:ea typeface="굴림" charset="-127"/>
              </a:rPr>
              <a:t>AWS</a:t>
            </a:r>
          </a:p>
          <a:p>
            <a:pPr algn="ctr" eaLnBrk="0" hangingPunct="0"/>
            <a:endParaRPr lang="en-US" altLang="ko-KR" b="1" dirty="0">
              <a:latin typeface="Verdana" pitchFamily="34" charset="0"/>
              <a:ea typeface="굴림" charset="-127"/>
            </a:endParaRPr>
          </a:p>
          <a:p>
            <a:pPr algn="ctr" eaLnBrk="0" hangingPunct="0"/>
            <a:r>
              <a:rPr lang="en-US" altLang="ko-KR" b="1" dirty="0">
                <a:latin typeface="Verdana" pitchFamily="34" charset="0"/>
                <a:ea typeface="굴림" charset="-127"/>
              </a:rPr>
              <a:t> Machine Learning</a:t>
            </a:r>
          </a:p>
          <a:p>
            <a:pPr algn="ctr" eaLnBrk="0" hangingPunct="0">
              <a:buFontTx/>
              <a:buChar char="•"/>
            </a:pPr>
            <a:endParaRPr lang="en-US" altLang="ko-KR" sz="1400" b="1" dirty="0">
              <a:latin typeface="Verdana" pitchFamily="34" charset="0"/>
              <a:ea typeface="굴림" charset="-127"/>
            </a:endParaRPr>
          </a:p>
        </p:txBody>
      </p:sp>
      <p:grpSp>
        <p:nvGrpSpPr>
          <p:cNvPr id="284686" name="Group 14"/>
          <p:cNvGrpSpPr>
            <a:grpSpLocks/>
          </p:cNvGrpSpPr>
          <p:nvPr/>
        </p:nvGrpSpPr>
        <p:grpSpPr bwMode="auto">
          <a:xfrm>
            <a:off x="1060634" y="1750509"/>
            <a:ext cx="1800225" cy="1576388"/>
            <a:chOff x="431" y="2750"/>
            <a:chExt cx="1134" cy="993"/>
          </a:xfrm>
        </p:grpSpPr>
        <p:grpSp>
          <p:nvGrpSpPr>
            <p:cNvPr id="284687" name="Group 15"/>
            <p:cNvGrpSpPr>
              <a:grpSpLocks/>
            </p:cNvGrpSpPr>
            <p:nvPr/>
          </p:nvGrpSpPr>
          <p:grpSpPr bwMode="auto">
            <a:xfrm>
              <a:off x="431" y="2750"/>
              <a:ext cx="1134" cy="993"/>
              <a:chOff x="431" y="2750"/>
              <a:chExt cx="1134" cy="993"/>
            </a:xfrm>
          </p:grpSpPr>
          <p:grpSp>
            <p:nvGrpSpPr>
              <p:cNvPr id="284688" name="Group 16"/>
              <p:cNvGrpSpPr>
                <a:grpSpLocks/>
              </p:cNvGrpSpPr>
              <p:nvPr/>
            </p:nvGrpSpPr>
            <p:grpSpPr bwMode="auto">
              <a:xfrm>
                <a:off x="431" y="2750"/>
                <a:ext cx="1134" cy="993"/>
                <a:chOff x="868" y="1477"/>
                <a:chExt cx="4251" cy="2141"/>
              </a:xfrm>
            </p:grpSpPr>
            <p:sp>
              <p:nvSpPr>
                <p:cNvPr id="284689" name="Oval 17"/>
                <p:cNvSpPr>
                  <a:spLocks noChangeArrowheads="1"/>
                </p:cNvSpPr>
                <p:nvPr/>
              </p:nvSpPr>
              <p:spPr bwMode="auto">
                <a:xfrm>
                  <a:off x="868" y="1477"/>
                  <a:ext cx="4251" cy="2141"/>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690" name="Oval 18"/>
                <p:cNvSpPr>
                  <a:spLocks noChangeArrowheads="1"/>
                </p:cNvSpPr>
                <p:nvPr/>
              </p:nvSpPr>
              <p:spPr bwMode="auto">
                <a:xfrm>
                  <a:off x="930" y="1480"/>
                  <a:ext cx="4143" cy="2085"/>
                </a:xfrm>
                <a:prstGeom prst="ellipse">
                  <a:avLst/>
                </a:prstGeom>
                <a:gradFill rotWithShape="1">
                  <a:gsLst>
                    <a:gs pos="0">
                      <a:schemeClr val="folHlink"/>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84691" name="Oval 19"/>
              <p:cNvSpPr>
                <a:spLocks noChangeArrowheads="1"/>
              </p:cNvSpPr>
              <p:nvPr/>
            </p:nvSpPr>
            <p:spPr bwMode="auto">
              <a:xfrm flipH="1">
                <a:off x="522" y="2840"/>
                <a:ext cx="953" cy="79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000" b="1">
                  <a:solidFill>
                    <a:schemeClr val="bg1"/>
                  </a:solidFill>
                </a:endParaRPr>
              </a:p>
            </p:txBody>
          </p:sp>
          <p:sp>
            <p:nvSpPr>
              <p:cNvPr id="284692" name="Oval 20"/>
              <p:cNvSpPr>
                <a:spLocks noChangeArrowheads="1"/>
              </p:cNvSpPr>
              <p:nvPr/>
            </p:nvSpPr>
            <p:spPr bwMode="auto">
              <a:xfrm flipH="1">
                <a:off x="611" y="2862"/>
                <a:ext cx="771" cy="522"/>
              </a:xfrm>
              <a:prstGeom prst="ellipse">
                <a:avLst/>
              </a:prstGeom>
              <a:gradFill rotWithShape="1">
                <a:gsLst>
                  <a:gs pos="0">
                    <a:schemeClr val="accent2">
                      <a:gamma/>
                      <a:tint val="35686"/>
                      <a:invGamma/>
                    </a:schemeClr>
                  </a:gs>
                  <a:gs pos="100000">
                    <a:schemeClr val="accent2">
                      <a:alpha val="3700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000" b="1" dirty="0">
                  <a:solidFill>
                    <a:schemeClr val="bg1"/>
                  </a:solidFill>
                </a:endParaRPr>
              </a:p>
            </p:txBody>
          </p:sp>
        </p:grpSp>
        <p:sp>
          <p:nvSpPr>
            <p:cNvPr id="284693" name="Rectangle 21"/>
            <p:cNvSpPr>
              <a:spLocks noChangeArrowheads="1"/>
            </p:cNvSpPr>
            <p:nvPr/>
          </p:nvSpPr>
          <p:spPr bwMode="auto">
            <a:xfrm>
              <a:off x="431" y="2931"/>
              <a:ext cx="1086" cy="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ko-KR" sz="2000" b="1" baseline="-25000" dirty="0">
                  <a:solidFill>
                    <a:schemeClr val="bg1"/>
                  </a:solidFill>
                  <a:ea typeface="굴림" charset="-127"/>
                </a:rPr>
                <a:t>Training</a:t>
              </a:r>
            </a:p>
            <a:p>
              <a:pPr algn="ctr"/>
              <a:r>
                <a:rPr lang="en-US" altLang="ko-KR" sz="2000" b="1" baseline="-25000" dirty="0">
                  <a:solidFill>
                    <a:schemeClr val="bg1"/>
                  </a:solidFill>
                  <a:ea typeface="굴림" charset="-127"/>
                </a:rPr>
                <a:t> and Executing Machine Learning </a:t>
              </a:r>
            </a:p>
            <a:p>
              <a:pPr algn="ctr"/>
              <a:r>
                <a:rPr lang="en-US" altLang="ko-KR" sz="2000" b="1" baseline="-25000" dirty="0">
                  <a:solidFill>
                    <a:schemeClr val="bg1"/>
                  </a:solidFill>
                  <a:ea typeface="굴림" charset="-127"/>
                </a:rPr>
                <a:t>Model</a:t>
              </a:r>
              <a:br>
                <a:rPr lang="en-US" altLang="ko-KR" sz="2000" b="1" baseline="-25000" dirty="0">
                  <a:solidFill>
                    <a:schemeClr val="bg1"/>
                  </a:solidFill>
                  <a:ea typeface="굴림" charset="-127"/>
                </a:rPr>
              </a:br>
              <a:endParaRPr lang="en-US" altLang="ko-KR" sz="2000" b="1" baseline="-25000" dirty="0">
                <a:solidFill>
                  <a:schemeClr val="bg1"/>
                </a:solidFill>
                <a:ea typeface="굴림" charset="-127"/>
              </a:endParaRPr>
            </a:p>
          </p:txBody>
        </p:sp>
      </p:grpSp>
      <p:grpSp>
        <p:nvGrpSpPr>
          <p:cNvPr id="284702" name="Group 30"/>
          <p:cNvGrpSpPr>
            <a:grpSpLocks/>
          </p:cNvGrpSpPr>
          <p:nvPr/>
        </p:nvGrpSpPr>
        <p:grpSpPr bwMode="auto">
          <a:xfrm>
            <a:off x="3707607" y="1752094"/>
            <a:ext cx="1800225" cy="1576387"/>
            <a:chOff x="1111" y="1394"/>
            <a:chExt cx="1134" cy="993"/>
          </a:xfrm>
        </p:grpSpPr>
        <p:grpSp>
          <p:nvGrpSpPr>
            <p:cNvPr id="284703" name="Group 31"/>
            <p:cNvGrpSpPr>
              <a:grpSpLocks/>
            </p:cNvGrpSpPr>
            <p:nvPr/>
          </p:nvGrpSpPr>
          <p:grpSpPr bwMode="auto">
            <a:xfrm>
              <a:off x="1111" y="1394"/>
              <a:ext cx="1134" cy="993"/>
              <a:chOff x="2336" y="3117"/>
              <a:chExt cx="1134" cy="993"/>
            </a:xfrm>
          </p:grpSpPr>
          <p:grpSp>
            <p:nvGrpSpPr>
              <p:cNvPr id="284704" name="Group 32"/>
              <p:cNvGrpSpPr>
                <a:grpSpLocks/>
              </p:cNvGrpSpPr>
              <p:nvPr/>
            </p:nvGrpSpPr>
            <p:grpSpPr bwMode="auto">
              <a:xfrm>
                <a:off x="2336" y="3117"/>
                <a:ext cx="1134" cy="993"/>
                <a:chOff x="868" y="1477"/>
                <a:chExt cx="4251" cy="2141"/>
              </a:xfrm>
            </p:grpSpPr>
            <p:sp>
              <p:nvSpPr>
                <p:cNvPr id="284705" name="Oval 33"/>
                <p:cNvSpPr>
                  <a:spLocks noChangeArrowheads="1"/>
                </p:cNvSpPr>
                <p:nvPr/>
              </p:nvSpPr>
              <p:spPr bwMode="auto">
                <a:xfrm>
                  <a:off x="868" y="1477"/>
                  <a:ext cx="4251" cy="2141"/>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706" name="Oval 34"/>
                <p:cNvSpPr>
                  <a:spLocks noChangeArrowheads="1"/>
                </p:cNvSpPr>
                <p:nvPr/>
              </p:nvSpPr>
              <p:spPr bwMode="auto">
                <a:xfrm>
                  <a:off x="930" y="1480"/>
                  <a:ext cx="4143" cy="2085"/>
                </a:xfrm>
                <a:prstGeom prst="ellipse">
                  <a:avLst/>
                </a:prstGeom>
                <a:gradFill rotWithShape="1">
                  <a:gsLst>
                    <a:gs pos="0">
                      <a:schemeClr val="folHlink"/>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84707" name="Oval 35"/>
              <p:cNvSpPr>
                <a:spLocks noChangeArrowheads="1"/>
              </p:cNvSpPr>
              <p:nvPr/>
            </p:nvSpPr>
            <p:spPr bwMode="auto">
              <a:xfrm flipH="1">
                <a:off x="2427" y="3208"/>
                <a:ext cx="953" cy="795"/>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000" b="1">
                  <a:solidFill>
                    <a:schemeClr val="bg1"/>
                  </a:solidFill>
                </a:endParaRPr>
              </a:p>
            </p:txBody>
          </p:sp>
          <p:sp>
            <p:nvSpPr>
              <p:cNvPr id="284708" name="Oval 36"/>
              <p:cNvSpPr>
                <a:spLocks noChangeArrowheads="1"/>
              </p:cNvSpPr>
              <p:nvPr/>
            </p:nvSpPr>
            <p:spPr bwMode="auto">
              <a:xfrm flipH="1">
                <a:off x="2515" y="3229"/>
                <a:ext cx="771" cy="522"/>
              </a:xfrm>
              <a:prstGeom prst="ellipse">
                <a:avLst/>
              </a:prstGeom>
              <a:gradFill rotWithShape="1">
                <a:gsLst>
                  <a:gs pos="0">
                    <a:schemeClr val="accent1">
                      <a:gamma/>
                      <a:tint val="42353"/>
                      <a:invGamma/>
                    </a:schemeClr>
                  </a:gs>
                  <a:gs pos="100000">
                    <a:schemeClr val="accent1">
                      <a:alpha val="3700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000" b="1">
                  <a:solidFill>
                    <a:schemeClr val="bg1"/>
                  </a:solidFill>
                </a:endParaRPr>
              </a:p>
            </p:txBody>
          </p:sp>
        </p:grpSp>
        <p:sp>
          <p:nvSpPr>
            <p:cNvPr id="284709" name="Rectangle 37"/>
            <p:cNvSpPr>
              <a:spLocks noChangeArrowheads="1"/>
            </p:cNvSpPr>
            <p:nvPr/>
          </p:nvSpPr>
          <p:spPr bwMode="auto">
            <a:xfrm>
              <a:off x="1157" y="1666"/>
              <a:ext cx="1027"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ko-KR" sz="2000" b="1" baseline="-25000" dirty="0">
                  <a:solidFill>
                    <a:schemeClr val="bg1"/>
                  </a:solidFill>
                  <a:ea typeface="굴림" charset="-127"/>
                </a:rPr>
                <a:t>Presentation of Data Visualization</a:t>
              </a:r>
              <a:endParaRPr lang="en-US" sz="2000" b="1" baseline="-25000" dirty="0">
                <a:solidFill>
                  <a:schemeClr val="bg1"/>
                </a:solidFill>
              </a:endParaRPr>
            </a:p>
          </p:txBody>
        </p:sp>
      </p:grpSp>
      <p:grpSp>
        <p:nvGrpSpPr>
          <p:cNvPr id="284710" name="Group 38"/>
          <p:cNvGrpSpPr>
            <a:grpSpLocks/>
          </p:cNvGrpSpPr>
          <p:nvPr/>
        </p:nvGrpSpPr>
        <p:grpSpPr bwMode="auto">
          <a:xfrm>
            <a:off x="6391706" y="1616895"/>
            <a:ext cx="1800225" cy="1776413"/>
            <a:chOff x="4195" y="2750"/>
            <a:chExt cx="1134" cy="1119"/>
          </a:xfrm>
        </p:grpSpPr>
        <p:grpSp>
          <p:nvGrpSpPr>
            <p:cNvPr id="284711" name="Group 39"/>
            <p:cNvGrpSpPr>
              <a:grpSpLocks/>
            </p:cNvGrpSpPr>
            <p:nvPr/>
          </p:nvGrpSpPr>
          <p:grpSpPr bwMode="auto">
            <a:xfrm>
              <a:off x="4195" y="2750"/>
              <a:ext cx="1134" cy="993"/>
              <a:chOff x="4195" y="2750"/>
              <a:chExt cx="1134" cy="993"/>
            </a:xfrm>
          </p:grpSpPr>
          <p:grpSp>
            <p:nvGrpSpPr>
              <p:cNvPr id="284712" name="Group 40"/>
              <p:cNvGrpSpPr>
                <a:grpSpLocks/>
              </p:cNvGrpSpPr>
              <p:nvPr/>
            </p:nvGrpSpPr>
            <p:grpSpPr bwMode="auto">
              <a:xfrm>
                <a:off x="4195" y="2750"/>
                <a:ext cx="1134" cy="993"/>
                <a:chOff x="868" y="1477"/>
                <a:chExt cx="4251" cy="2141"/>
              </a:xfrm>
            </p:grpSpPr>
            <p:sp>
              <p:nvSpPr>
                <p:cNvPr id="284713" name="Oval 41"/>
                <p:cNvSpPr>
                  <a:spLocks noChangeArrowheads="1"/>
                </p:cNvSpPr>
                <p:nvPr/>
              </p:nvSpPr>
              <p:spPr bwMode="auto">
                <a:xfrm>
                  <a:off x="868" y="1477"/>
                  <a:ext cx="4251" cy="2141"/>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714" name="Oval 42"/>
                <p:cNvSpPr>
                  <a:spLocks noChangeArrowheads="1"/>
                </p:cNvSpPr>
                <p:nvPr/>
              </p:nvSpPr>
              <p:spPr bwMode="auto">
                <a:xfrm>
                  <a:off x="930" y="1480"/>
                  <a:ext cx="4143" cy="2085"/>
                </a:xfrm>
                <a:prstGeom prst="ellipse">
                  <a:avLst/>
                </a:prstGeom>
                <a:gradFill rotWithShape="1">
                  <a:gsLst>
                    <a:gs pos="0">
                      <a:schemeClr val="folHlink"/>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84715" name="Oval 43"/>
              <p:cNvSpPr>
                <a:spLocks noChangeArrowheads="1"/>
              </p:cNvSpPr>
              <p:nvPr/>
            </p:nvSpPr>
            <p:spPr bwMode="auto">
              <a:xfrm flipH="1">
                <a:off x="4285" y="2841"/>
                <a:ext cx="953" cy="791"/>
              </a:xfrm>
              <a:prstGeom prst="ellipse">
                <a:avLst/>
              </a:prstGeom>
              <a:solidFill>
                <a:schemeClr va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000" b="1">
                  <a:solidFill>
                    <a:schemeClr val="bg1"/>
                  </a:solidFill>
                </a:endParaRPr>
              </a:p>
            </p:txBody>
          </p:sp>
          <p:sp>
            <p:nvSpPr>
              <p:cNvPr id="284716" name="Oval 44"/>
              <p:cNvSpPr>
                <a:spLocks noChangeArrowheads="1"/>
              </p:cNvSpPr>
              <p:nvPr/>
            </p:nvSpPr>
            <p:spPr bwMode="auto">
              <a:xfrm flipH="1">
                <a:off x="4375" y="2865"/>
                <a:ext cx="771" cy="522"/>
              </a:xfrm>
              <a:prstGeom prst="ellipse">
                <a:avLst/>
              </a:prstGeom>
              <a:gradFill rotWithShape="1">
                <a:gsLst>
                  <a:gs pos="0">
                    <a:schemeClr val="hlink">
                      <a:gamma/>
                      <a:tint val="35686"/>
                      <a:invGamma/>
                    </a:schemeClr>
                  </a:gs>
                  <a:gs pos="100000">
                    <a:schemeClr val="hlink">
                      <a:alpha val="3700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000" b="1">
                  <a:solidFill>
                    <a:schemeClr val="bg1"/>
                  </a:solidFill>
                </a:endParaRPr>
              </a:p>
            </p:txBody>
          </p:sp>
        </p:grpSp>
        <p:sp>
          <p:nvSpPr>
            <p:cNvPr id="284717" name="Rectangle 45"/>
            <p:cNvSpPr>
              <a:spLocks noChangeArrowheads="1"/>
            </p:cNvSpPr>
            <p:nvPr/>
          </p:nvSpPr>
          <p:spPr bwMode="auto">
            <a:xfrm>
              <a:off x="4349" y="2997"/>
              <a:ext cx="852" cy="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CA" sz="2400" b="0" i="0" dirty="0">
                  <a:solidFill>
                    <a:schemeClr val="bg1"/>
                  </a:solidFill>
                  <a:effectLst/>
                  <a:latin typeface="-apple-system"/>
                </a:rPr>
                <a:t>Calling a Model</a:t>
              </a:r>
              <a:br>
                <a:rPr lang="en-CA" sz="2400" b="0" i="0" dirty="0">
                  <a:solidFill>
                    <a:schemeClr val="bg1"/>
                  </a:solidFill>
                  <a:effectLst/>
                  <a:latin typeface="-apple-system"/>
                </a:rPr>
              </a:br>
              <a:endParaRPr lang="en-CA" sz="2400" b="0" i="0" dirty="0">
                <a:solidFill>
                  <a:schemeClr val="bg1"/>
                </a:solidFill>
                <a:effectLst/>
                <a:latin typeface="-apple-system"/>
              </a:endParaRPr>
            </a:p>
            <a:p>
              <a:pPr algn="ctr"/>
              <a:endParaRPr lang="en-US" b="1" baseline="-25000" dirty="0">
                <a:solidFill>
                  <a:schemeClr val="bg1"/>
                </a:solidFill>
              </a:endParaRPr>
            </a:p>
          </p:txBody>
        </p:sp>
      </p:grpSp>
      <p:sp>
        <p:nvSpPr>
          <p:cNvPr id="4" name="Title 1">
            <a:extLst>
              <a:ext uri="{FF2B5EF4-FFF2-40B4-BE49-F238E27FC236}">
                <a16:creationId xmlns:a16="http://schemas.microsoft.com/office/drawing/2014/main" id="{2F03A077-C250-E0A2-4FA9-44989D5466B0}"/>
              </a:ext>
            </a:extLst>
          </p:cNvPr>
          <p:cNvSpPr>
            <a:spLocks noGrp="1"/>
          </p:cNvSpPr>
          <p:nvPr>
            <p:ph type="title"/>
          </p:nvPr>
        </p:nvSpPr>
        <p:spPr>
          <a:xfrm>
            <a:off x="179513" y="398463"/>
            <a:ext cx="6913438" cy="1374775"/>
          </a:xfrm>
        </p:spPr>
        <p:txBody>
          <a:bodyPr/>
          <a:lstStyle/>
          <a:p>
            <a:pPr algn="l"/>
            <a:r>
              <a:rPr lang="en-CA" b="1" i="0" dirty="0">
                <a:effectLst/>
                <a:latin typeface="-apple-system"/>
              </a:rPr>
              <a:t>Technologies Used in the Project</a:t>
            </a:r>
            <a:endParaRPr lang="en-CA" b="0" i="0" dirty="0">
              <a:effectLst/>
              <a:latin typeface="-apple-system"/>
            </a:endParaRPr>
          </a:p>
        </p:txBody>
      </p:sp>
    </p:spTree>
    <p:extLst>
      <p:ext uri="{BB962C8B-B14F-4D97-AF65-F5344CB8AC3E}">
        <p14:creationId xmlns:p14="http://schemas.microsoft.com/office/powerpoint/2010/main" val="2846902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p:cNvSpPr>
            <a:spLocks noChangeArrowheads="1"/>
          </p:cNvSpPr>
          <p:nvPr/>
        </p:nvSpPr>
        <p:spPr bwMode="gray">
          <a:xfrm>
            <a:off x="2484438" y="404813"/>
            <a:ext cx="6191250" cy="50323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90000"/>
              </a:lnSpc>
              <a:spcBef>
                <a:spcPct val="20000"/>
              </a:spcBef>
            </a:pPr>
            <a:endParaRPr lang="en-US" altLang="ko-KR" sz="2000" dirty="0">
              <a:solidFill>
                <a:srgbClr val="000000"/>
              </a:solidFill>
              <a:latin typeface="Futura LT Book" pitchFamily="2" charset="0"/>
              <a:ea typeface="굴림" charset="-127"/>
            </a:endParaRPr>
          </a:p>
        </p:txBody>
      </p:sp>
      <p:sp>
        <p:nvSpPr>
          <p:cNvPr id="300035" name="WordArt 3"/>
          <p:cNvSpPr>
            <a:spLocks noChangeArrowheads="1" noChangeShapeType="1" noTextEdit="1"/>
          </p:cNvSpPr>
          <p:nvPr/>
        </p:nvSpPr>
        <p:spPr bwMode="gray">
          <a:xfrm>
            <a:off x="2411413" y="5691188"/>
            <a:ext cx="4033837" cy="546100"/>
          </a:xfrm>
          <a:prstGeom prst="rect">
            <a:avLst/>
          </a:prstGeom>
        </p:spPr>
        <p:txBody>
          <a:bodyPr wrap="none" fromWordArt="1">
            <a:prstTxWarp prst="textDeflate">
              <a:avLst>
                <a:gd name="adj" fmla="val 0"/>
              </a:avLst>
            </a:prstTxWarp>
          </a:bodyPr>
          <a:lstStyle/>
          <a:p>
            <a:pPr algn="ctr"/>
            <a:r>
              <a:rPr lang="en-US" sz="3600" b="1" kern="10">
                <a:ln w="38100">
                  <a:solidFill>
                    <a:srgbClr val="FFFFFF"/>
                  </a:solidFill>
                  <a:round/>
                  <a:headEnd/>
                  <a:tailEnd/>
                </a:ln>
                <a:gradFill rotWithShape="1">
                  <a:gsLst>
                    <a:gs pos="0">
                      <a:schemeClr val="tx2"/>
                    </a:gs>
                    <a:gs pos="100000">
                      <a:schemeClr val="hlink"/>
                    </a:gs>
                  </a:gsLst>
                  <a:lin ang="0" scaled="1"/>
                </a:gradFill>
                <a:effectLst>
                  <a:outerShdw dist="107763" dir="2700000" algn="ctr" rotWithShape="0">
                    <a:srgbClr val="868686">
                      <a:alpha val="50000"/>
                    </a:srgbClr>
                  </a:outerShdw>
                </a:effectLst>
                <a:latin typeface="Arial"/>
                <a:cs typeface="Arial"/>
              </a:rPr>
              <a:t>Thank You!</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300035"/>
                                        </p:tgtEl>
                                        <p:attrNameLst>
                                          <p:attrName>style.visibility</p:attrName>
                                        </p:attrNameLst>
                                      </p:cBhvr>
                                      <p:to>
                                        <p:strVal val="visible"/>
                                      </p:to>
                                    </p:set>
                                    <p:anim calcmode="lin" valueType="num">
                                      <p:cBhvr>
                                        <p:cTn id="7" dur="500" fill="hold"/>
                                        <p:tgtEl>
                                          <p:spTgt spid="300035"/>
                                        </p:tgtEl>
                                        <p:attrNameLst>
                                          <p:attrName>ppt_w</p:attrName>
                                        </p:attrNameLst>
                                      </p:cBhvr>
                                      <p:tavLst>
                                        <p:tav tm="0">
                                          <p:val>
                                            <p:fltVal val="0"/>
                                          </p:val>
                                        </p:tav>
                                        <p:tav tm="100000">
                                          <p:val>
                                            <p:strVal val="#ppt_w"/>
                                          </p:val>
                                        </p:tav>
                                      </p:tavLst>
                                    </p:anim>
                                    <p:anim calcmode="lin" valueType="num">
                                      <p:cBhvr>
                                        <p:cTn id="8" dur="500" fill="hold"/>
                                        <p:tgtEl>
                                          <p:spTgt spid="300035"/>
                                        </p:tgtEl>
                                        <p:attrNameLst>
                                          <p:attrName>ppt_h</p:attrName>
                                        </p:attrNameLst>
                                      </p:cBhvr>
                                      <p:tavLst>
                                        <p:tav tm="0">
                                          <p:val>
                                            <p:fltVal val="0"/>
                                          </p:val>
                                        </p:tav>
                                        <p:tav tm="100000">
                                          <p:val>
                                            <p:strVal val="#ppt_h"/>
                                          </p:val>
                                        </p:tav>
                                      </p:tavLst>
                                    </p:anim>
                                    <p:animEffect transition="in" filter="fade">
                                      <p:cBhvr>
                                        <p:cTn id="9" dur="500"/>
                                        <p:tgtEl>
                                          <p:spTgt spid="3000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35" grpId="0" animBg="1"/>
    </p:bldLst>
  </p:timing>
</p:sld>
</file>

<file path=ppt/theme/theme1.xml><?xml version="1.0" encoding="utf-8"?>
<a:theme xmlns:a="http://schemas.openxmlformats.org/drawingml/2006/main" name="template">
  <a:themeElements>
    <a:clrScheme name="">
      <a:dk1>
        <a:srgbClr val="1C1C1C"/>
      </a:dk1>
      <a:lt1>
        <a:srgbClr val="FFFFFF"/>
      </a:lt1>
      <a:dk2>
        <a:srgbClr val="4D4D4D"/>
      </a:dk2>
      <a:lt2>
        <a:srgbClr val="1D1D1D"/>
      </a:lt2>
      <a:accent1>
        <a:srgbClr val="494949"/>
      </a:accent1>
      <a:accent2>
        <a:srgbClr val="FF9000"/>
      </a:accent2>
      <a:accent3>
        <a:srgbClr val="FFFFFF"/>
      </a:accent3>
      <a:accent4>
        <a:srgbClr val="161616"/>
      </a:accent4>
      <a:accent5>
        <a:srgbClr val="B1B1B1"/>
      </a:accent5>
      <a:accent6>
        <a:srgbClr val="E78200"/>
      </a:accent6>
      <a:hlink>
        <a:srgbClr val="BDBDBD"/>
      </a:hlink>
      <a:folHlink>
        <a:srgbClr val="DDDDDD"/>
      </a:folHlink>
    </a:clrScheme>
    <a:fontScheme name="template">
      <a:majorFont>
        <a:latin typeface="Futura LT Boo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mplate 1">
        <a:dk1>
          <a:srgbClr val="4D4D4D"/>
        </a:dk1>
        <a:lt1>
          <a:srgbClr val="FFFFFF"/>
        </a:lt1>
        <a:dk2>
          <a:srgbClr val="4D4D4D"/>
        </a:dk2>
        <a:lt2>
          <a:srgbClr val="11163C"/>
        </a:lt2>
        <a:accent1>
          <a:srgbClr val="212B53"/>
        </a:accent1>
        <a:accent2>
          <a:srgbClr val="364481"/>
        </a:accent2>
        <a:accent3>
          <a:srgbClr val="FFFFFF"/>
        </a:accent3>
        <a:accent4>
          <a:srgbClr val="404040"/>
        </a:accent4>
        <a:accent5>
          <a:srgbClr val="ABACB3"/>
        </a:accent5>
        <a:accent6>
          <a:srgbClr val="303D74"/>
        </a:accent6>
        <a:hlink>
          <a:srgbClr val="3E4985"/>
        </a:hlink>
        <a:folHlink>
          <a:srgbClr val="DDDDDD"/>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4D4D4D"/>
        </a:dk2>
        <a:lt2>
          <a:srgbClr val="0D254C"/>
        </a:lt2>
        <a:accent1>
          <a:srgbClr val="1F3F6F"/>
        </a:accent1>
        <a:accent2>
          <a:srgbClr val="3C68A2"/>
        </a:accent2>
        <a:accent3>
          <a:srgbClr val="FFFFFF"/>
        </a:accent3>
        <a:accent4>
          <a:srgbClr val="404040"/>
        </a:accent4>
        <a:accent5>
          <a:srgbClr val="ABAFBB"/>
        </a:accent5>
        <a:accent6>
          <a:srgbClr val="355E92"/>
        </a:accent6>
        <a:hlink>
          <a:srgbClr val="285290"/>
        </a:hlink>
        <a:folHlink>
          <a:srgbClr val="DDDDDD"/>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4D4D4D"/>
        </a:dk2>
        <a:lt2>
          <a:srgbClr val="363B45"/>
        </a:lt2>
        <a:accent1>
          <a:srgbClr val="A99D9B"/>
        </a:accent1>
        <a:accent2>
          <a:srgbClr val="565A66"/>
        </a:accent2>
        <a:accent3>
          <a:srgbClr val="FFFFFF"/>
        </a:accent3>
        <a:accent4>
          <a:srgbClr val="404040"/>
        </a:accent4>
        <a:accent5>
          <a:srgbClr val="D1CCCB"/>
        </a:accent5>
        <a:accent6>
          <a:srgbClr val="4D515C"/>
        </a:accent6>
        <a:hlink>
          <a:srgbClr val="927154"/>
        </a:hlink>
        <a:folHlink>
          <a:srgbClr val="DDDDDD"/>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4D4D4D"/>
        </a:dk2>
        <a:lt2>
          <a:srgbClr val="40494F"/>
        </a:lt2>
        <a:accent1>
          <a:srgbClr val="6D7D8A"/>
        </a:accent1>
        <a:accent2>
          <a:srgbClr val="A7A7A7"/>
        </a:accent2>
        <a:accent3>
          <a:srgbClr val="FFFFFF"/>
        </a:accent3>
        <a:accent4>
          <a:srgbClr val="404040"/>
        </a:accent4>
        <a:accent5>
          <a:srgbClr val="BABFC4"/>
        </a:accent5>
        <a:accent6>
          <a:srgbClr val="979797"/>
        </a:accent6>
        <a:hlink>
          <a:srgbClr val="828282"/>
        </a:hlink>
        <a:folHlink>
          <a:srgbClr val="DDDDDD"/>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4D4D4D"/>
        </a:dk2>
        <a:lt2>
          <a:srgbClr val="454D52"/>
        </a:lt2>
        <a:accent1>
          <a:srgbClr val="7D8B97"/>
        </a:accent1>
        <a:accent2>
          <a:srgbClr val="CBCBCB"/>
        </a:accent2>
        <a:accent3>
          <a:srgbClr val="FFFFFF"/>
        </a:accent3>
        <a:accent4>
          <a:srgbClr val="404040"/>
        </a:accent4>
        <a:accent5>
          <a:srgbClr val="BFC4C9"/>
        </a:accent5>
        <a:accent6>
          <a:srgbClr val="B8B8B8"/>
        </a:accent6>
        <a:hlink>
          <a:srgbClr val="515869"/>
        </a:hlink>
        <a:folHlink>
          <a:srgbClr val="DDDDDD"/>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4D4D4D"/>
        </a:dk2>
        <a:lt2>
          <a:srgbClr val="393939"/>
        </a:lt2>
        <a:accent1>
          <a:srgbClr val="858585"/>
        </a:accent1>
        <a:accent2>
          <a:srgbClr val="939393"/>
        </a:accent2>
        <a:accent3>
          <a:srgbClr val="FFFFFF"/>
        </a:accent3>
        <a:accent4>
          <a:srgbClr val="404040"/>
        </a:accent4>
        <a:accent5>
          <a:srgbClr val="C2C2C2"/>
        </a:accent5>
        <a:accent6>
          <a:srgbClr val="858585"/>
        </a:accent6>
        <a:hlink>
          <a:srgbClr val="696969"/>
        </a:hlink>
        <a:folHlink>
          <a:srgbClr val="DDDDDD"/>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4D4D4D"/>
        </a:dk2>
        <a:lt2>
          <a:srgbClr val="4F5054"/>
        </a:lt2>
        <a:accent1>
          <a:srgbClr val="7E7F8E"/>
        </a:accent1>
        <a:accent2>
          <a:srgbClr val="C0C1C5"/>
        </a:accent2>
        <a:accent3>
          <a:srgbClr val="FFFFFF"/>
        </a:accent3>
        <a:accent4>
          <a:srgbClr val="404040"/>
        </a:accent4>
        <a:accent5>
          <a:srgbClr val="C0C0C6"/>
        </a:accent5>
        <a:accent6>
          <a:srgbClr val="AEAFB2"/>
        </a:accent6>
        <a:hlink>
          <a:srgbClr val="ACAFB7"/>
        </a:hlink>
        <a:folHlink>
          <a:srgbClr val="DDDDD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4D4D4D"/>
        </a:dk2>
        <a:lt2>
          <a:srgbClr val="85978F"/>
        </a:lt2>
        <a:accent1>
          <a:srgbClr val="9DA499"/>
        </a:accent1>
        <a:accent2>
          <a:srgbClr val="A5B9BA"/>
        </a:accent2>
        <a:accent3>
          <a:srgbClr val="FFFFFF"/>
        </a:accent3>
        <a:accent4>
          <a:srgbClr val="404040"/>
        </a:accent4>
        <a:accent5>
          <a:srgbClr val="CCCFCA"/>
        </a:accent5>
        <a:accent6>
          <a:srgbClr val="95A7A8"/>
        </a:accent6>
        <a:hlink>
          <a:srgbClr val="C6CCC6"/>
        </a:hlink>
        <a:folHlink>
          <a:srgbClr val="DDDDD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4D4D4D"/>
        </a:dk2>
        <a:lt2>
          <a:srgbClr val="484847"/>
        </a:lt2>
        <a:accent1>
          <a:srgbClr val="7C7C74"/>
        </a:accent1>
        <a:accent2>
          <a:srgbClr val="AFB2AA"/>
        </a:accent2>
        <a:accent3>
          <a:srgbClr val="FFFFFF"/>
        </a:accent3>
        <a:accent4>
          <a:srgbClr val="404040"/>
        </a:accent4>
        <a:accent5>
          <a:srgbClr val="BFBFBC"/>
        </a:accent5>
        <a:accent6>
          <a:srgbClr val="9EA19A"/>
        </a:accent6>
        <a:hlink>
          <a:srgbClr val="D4D2C6"/>
        </a:hlink>
        <a:folHlink>
          <a:srgbClr val="DDDDD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4D4D4D"/>
        </a:dk2>
        <a:lt2>
          <a:srgbClr val="18191C"/>
        </a:lt2>
        <a:accent1>
          <a:srgbClr val="1F2229"/>
        </a:accent1>
        <a:accent2>
          <a:srgbClr val="3B4A61"/>
        </a:accent2>
        <a:accent3>
          <a:srgbClr val="FFFFFF"/>
        </a:accent3>
        <a:accent4>
          <a:srgbClr val="404040"/>
        </a:accent4>
        <a:accent5>
          <a:srgbClr val="ABABAC"/>
        </a:accent5>
        <a:accent6>
          <a:srgbClr val="354257"/>
        </a:accent6>
        <a:hlink>
          <a:srgbClr val="718CAC"/>
        </a:hlink>
        <a:folHlink>
          <a:srgbClr val="DDDDD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4D4D4D"/>
        </a:dk2>
        <a:lt2>
          <a:srgbClr val="303030"/>
        </a:lt2>
        <a:accent1>
          <a:srgbClr val="C6714B"/>
        </a:accent1>
        <a:accent2>
          <a:srgbClr val="7FC3C3"/>
        </a:accent2>
        <a:accent3>
          <a:srgbClr val="FFFFFF"/>
        </a:accent3>
        <a:accent4>
          <a:srgbClr val="404040"/>
        </a:accent4>
        <a:accent5>
          <a:srgbClr val="DFBBB1"/>
        </a:accent5>
        <a:accent6>
          <a:srgbClr val="72B0B0"/>
        </a:accent6>
        <a:hlink>
          <a:srgbClr val="5D5D5D"/>
        </a:hlink>
        <a:folHlink>
          <a:srgbClr val="DDDDDD"/>
        </a:folHlink>
      </a:clrScheme>
      <a:clrMap bg1="lt1" tx1="dk1" bg2="lt2" tx2="dk2" accent1="accent1" accent2="accent2" accent3="accent3" accent4="accent4" accent5="accent5" accent6="accent6" hlink="hlink" folHlink="folHlink"/>
    </a:extraClrScheme>
    <a:extraClrScheme>
      <a:clrScheme name="template 12">
        <a:dk1>
          <a:srgbClr val="4D4D4D"/>
        </a:dk1>
        <a:lt1>
          <a:srgbClr val="FFFFFF"/>
        </a:lt1>
        <a:dk2>
          <a:srgbClr val="4D4D4D"/>
        </a:dk2>
        <a:lt2>
          <a:srgbClr val="292929"/>
        </a:lt2>
        <a:accent1>
          <a:srgbClr val="4D4D4D"/>
        </a:accent1>
        <a:accent2>
          <a:srgbClr val="808080"/>
        </a:accent2>
        <a:accent3>
          <a:srgbClr val="FFFFFF"/>
        </a:accent3>
        <a:accent4>
          <a:srgbClr val="404040"/>
        </a:accent4>
        <a:accent5>
          <a:srgbClr val="B2B2B2"/>
        </a:accent5>
        <a:accent6>
          <a:srgbClr val="737373"/>
        </a:accent6>
        <a:hlink>
          <a:srgbClr val="969696"/>
        </a:hlink>
        <a:folHlink>
          <a:srgbClr val="DDDDDD"/>
        </a:folHlink>
      </a:clrScheme>
      <a:clrMap bg1="lt1" tx1="dk1" bg2="lt2" tx2="dk2" accent1="accent1" accent2="accent2" accent3="accent3" accent4="accent4" accent5="accent5" accent6="accent6" hlink="hlink" folHlink="folHlink"/>
    </a:extraClrScheme>
    <a:extraClrScheme>
      <a:clrScheme name="template 13">
        <a:dk1>
          <a:srgbClr val="4D4D4D"/>
        </a:dk1>
        <a:lt1>
          <a:srgbClr val="FFFFFF"/>
        </a:lt1>
        <a:dk2>
          <a:srgbClr val="4D4D4D"/>
        </a:dk2>
        <a:lt2>
          <a:srgbClr val="BCC3C4"/>
        </a:lt2>
        <a:accent1>
          <a:srgbClr val="DE6900"/>
        </a:accent1>
        <a:accent2>
          <a:srgbClr val="647580"/>
        </a:accent2>
        <a:accent3>
          <a:srgbClr val="FFFFFF"/>
        </a:accent3>
        <a:accent4>
          <a:srgbClr val="404040"/>
        </a:accent4>
        <a:accent5>
          <a:srgbClr val="ECB9AA"/>
        </a:accent5>
        <a:accent6>
          <a:srgbClr val="5A6973"/>
        </a:accent6>
        <a:hlink>
          <a:srgbClr val="93A359"/>
        </a:hlink>
        <a:folHlink>
          <a:srgbClr val="DDDDDD"/>
        </a:folHlink>
      </a:clrScheme>
      <a:clrMap bg1="lt1" tx1="dk1" bg2="lt2" tx2="dk2" accent1="accent1" accent2="accent2" accent3="accent3" accent4="accent4" accent5="accent5" accent6="accent6" hlink="hlink" folHlink="folHlink"/>
    </a:extraClrScheme>
    <a:extraClrScheme>
      <a:clrScheme name="template 14">
        <a:dk1>
          <a:srgbClr val="4D4D4D"/>
        </a:dk1>
        <a:lt1>
          <a:srgbClr val="FFFFFF"/>
        </a:lt1>
        <a:dk2>
          <a:srgbClr val="4D4D4D"/>
        </a:dk2>
        <a:lt2>
          <a:srgbClr val="2A2621"/>
        </a:lt2>
        <a:accent1>
          <a:srgbClr val="B9B9B9"/>
        </a:accent1>
        <a:accent2>
          <a:srgbClr val="5F331B"/>
        </a:accent2>
        <a:accent3>
          <a:srgbClr val="FFFFFF"/>
        </a:accent3>
        <a:accent4>
          <a:srgbClr val="404040"/>
        </a:accent4>
        <a:accent5>
          <a:srgbClr val="D9D9D9"/>
        </a:accent5>
        <a:accent6>
          <a:srgbClr val="552D17"/>
        </a:accent6>
        <a:hlink>
          <a:srgbClr val="C4BBAD"/>
        </a:hlink>
        <a:folHlink>
          <a:srgbClr val="DDDDDD"/>
        </a:folHlink>
      </a:clrScheme>
      <a:clrMap bg1="lt1" tx1="dk1" bg2="lt2" tx2="dk2" accent1="accent1" accent2="accent2" accent3="accent3" accent4="accent4" accent5="accent5" accent6="accent6" hlink="hlink" folHlink="folHlink"/>
    </a:extraClrScheme>
    <a:extraClrScheme>
      <a:clrScheme name="template 15">
        <a:dk1>
          <a:srgbClr val="4D4D4D"/>
        </a:dk1>
        <a:lt1>
          <a:srgbClr val="FFFFFF"/>
        </a:lt1>
        <a:dk2>
          <a:srgbClr val="4D4D4D"/>
        </a:dk2>
        <a:lt2>
          <a:srgbClr val="2A2621"/>
        </a:lt2>
        <a:accent1>
          <a:srgbClr val="B9B9B9"/>
        </a:accent1>
        <a:accent2>
          <a:srgbClr val="6C4321"/>
        </a:accent2>
        <a:accent3>
          <a:srgbClr val="FFFFFF"/>
        </a:accent3>
        <a:accent4>
          <a:srgbClr val="404040"/>
        </a:accent4>
        <a:accent5>
          <a:srgbClr val="D9D9D9"/>
        </a:accent5>
        <a:accent6>
          <a:srgbClr val="613C1D"/>
        </a:accent6>
        <a:hlink>
          <a:srgbClr val="C4BBAD"/>
        </a:hlink>
        <a:folHlink>
          <a:srgbClr val="DDDDDD"/>
        </a:folHlink>
      </a:clrScheme>
      <a:clrMap bg1="lt1" tx1="dk1" bg2="lt2" tx2="dk2" accent1="accent1" accent2="accent2" accent3="accent3" accent4="accent4" accent5="accent5" accent6="accent6" hlink="hlink" folHlink="folHlink"/>
    </a:extraClrScheme>
    <a:extraClrScheme>
      <a:clrScheme name="template 16">
        <a:dk1>
          <a:srgbClr val="4D4D4D"/>
        </a:dk1>
        <a:lt1>
          <a:srgbClr val="FFFFFF"/>
        </a:lt1>
        <a:dk2>
          <a:srgbClr val="4D4D4D"/>
        </a:dk2>
        <a:lt2>
          <a:srgbClr val="393432"/>
        </a:lt2>
        <a:accent1>
          <a:srgbClr val="C1C1C1"/>
        </a:accent1>
        <a:accent2>
          <a:srgbClr val="F1D356"/>
        </a:accent2>
        <a:accent3>
          <a:srgbClr val="FFFFFF"/>
        </a:accent3>
        <a:accent4>
          <a:srgbClr val="404040"/>
        </a:accent4>
        <a:accent5>
          <a:srgbClr val="DDDDDD"/>
        </a:accent5>
        <a:accent6>
          <a:srgbClr val="DABF4D"/>
        </a:accent6>
        <a:hlink>
          <a:srgbClr val="787C72"/>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929</TotalTime>
  <Words>188</Words>
  <Application>Microsoft Macintosh PowerPoint</Application>
  <PresentationFormat>On-screen Show (4:3)</PresentationFormat>
  <Paragraphs>65</Paragraphs>
  <Slides>9</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-apple-system</vt:lpstr>
      <vt:lpstr>Arial</vt:lpstr>
      <vt:lpstr>Futura LT Book</vt:lpstr>
      <vt:lpstr>Verdana</vt:lpstr>
      <vt:lpstr>template</vt:lpstr>
      <vt:lpstr>FINAL PROJECT </vt:lpstr>
      <vt:lpstr>Overview of the Project</vt:lpstr>
      <vt:lpstr>PowerPoint Presentation</vt:lpstr>
      <vt:lpstr>Data Description</vt:lpstr>
      <vt:lpstr>PowerPoint Presentation</vt:lpstr>
      <vt:lpstr>Database (7 Tables)</vt:lpstr>
      <vt:lpstr>Technologies Used in the Project</vt:lpstr>
      <vt:lpstr>Technologies Used in the Project</vt:lpstr>
      <vt:lpstr>PowerPoint Presentation</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PoweredTemplates.com</dc:creator>
  <cp:lastModifiedBy>Lara Russo</cp:lastModifiedBy>
  <cp:revision>96</cp:revision>
  <dcterms:created xsi:type="dcterms:W3CDTF">2006-06-13T13:40:09Z</dcterms:created>
  <dcterms:modified xsi:type="dcterms:W3CDTF">2023-01-23T23:14:47Z</dcterms:modified>
</cp:coreProperties>
</file>