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6"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178496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411070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31C06-8F62-4F74-9569-CB7AFFC62516}"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7207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214352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31C06-8F62-4F74-9569-CB7AFFC62516}"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332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423279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579676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91895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308277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412743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169619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340425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349550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38225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103458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6F46C-8E42-4F91-9F5C-AC753808FF3F}" type="datetimeFigureOut">
              <a:rPr lang="en-US" smtClean="0"/>
              <a:t>9/15/2013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E31C06-8F62-4F74-9569-CB7AFFC62516}" type="slidenum">
              <a:rPr lang="en-US" smtClean="0"/>
              <a:t>‹#›</a:t>
            </a:fld>
            <a:endParaRPr lang="en-US" dirty="0"/>
          </a:p>
        </p:txBody>
      </p:sp>
    </p:spTree>
    <p:extLst>
      <p:ext uri="{BB962C8B-B14F-4D97-AF65-F5344CB8AC3E}">
        <p14:creationId xmlns:p14="http://schemas.microsoft.com/office/powerpoint/2010/main" val="78516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36F46C-8E42-4F91-9F5C-AC753808FF3F}" type="datetimeFigureOut">
              <a:rPr lang="en-US" smtClean="0"/>
              <a:t>9/15/2013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E31C06-8F62-4F74-9569-CB7AFFC62516}" type="slidenum">
              <a:rPr lang="en-US" smtClean="0"/>
              <a:t>‹#›</a:t>
            </a:fld>
            <a:endParaRPr lang="en-US" dirty="0"/>
          </a:p>
        </p:txBody>
      </p:sp>
    </p:spTree>
    <p:extLst>
      <p:ext uri="{BB962C8B-B14F-4D97-AF65-F5344CB8AC3E}">
        <p14:creationId xmlns:p14="http://schemas.microsoft.com/office/powerpoint/2010/main" val="32480117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 Rating</a:t>
            </a:r>
            <a:endParaRPr lang="en-US" dirty="0"/>
          </a:p>
        </p:txBody>
      </p:sp>
      <p:sp>
        <p:nvSpPr>
          <p:cNvPr id="3" name="Subtitle 2"/>
          <p:cNvSpPr>
            <a:spLocks noGrp="1"/>
          </p:cNvSpPr>
          <p:nvPr>
            <p:ph type="subTitle" idx="1"/>
          </p:nvPr>
        </p:nvSpPr>
        <p:spPr/>
        <p:txBody>
          <a:bodyPr/>
          <a:lstStyle/>
          <a:p>
            <a:r>
              <a:rPr lang="en-US" dirty="0" smtClean="0"/>
              <a:t>Music speaks to us</a:t>
            </a:r>
            <a:endParaRPr lang="en-US" dirty="0"/>
          </a:p>
        </p:txBody>
      </p:sp>
      <p:sp>
        <p:nvSpPr>
          <p:cNvPr id="4" name="TextBox 3"/>
          <p:cNvSpPr txBox="1"/>
          <p:nvPr/>
        </p:nvSpPr>
        <p:spPr>
          <a:xfrm>
            <a:off x="225632" y="6338455"/>
            <a:ext cx="4560124" cy="369332"/>
          </a:xfrm>
          <a:prstGeom prst="rect">
            <a:avLst/>
          </a:prstGeom>
          <a:noFill/>
        </p:spPr>
        <p:txBody>
          <a:bodyPr wrap="square" rtlCol="0">
            <a:spAutoFit/>
          </a:bodyPr>
          <a:lstStyle/>
          <a:p>
            <a:r>
              <a:rPr lang="en-US" dirty="0" smtClean="0"/>
              <a:t>By Liteboho James Lesenyeho</a:t>
            </a:r>
            <a:endParaRPr lang="en-US" dirty="0"/>
          </a:p>
        </p:txBody>
      </p:sp>
    </p:spTree>
    <p:extLst>
      <p:ext uri="{BB962C8B-B14F-4D97-AF65-F5344CB8AC3E}">
        <p14:creationId xmlns:p14="http://schemas.microsoft.com/office/powerpoint/2010/main" val="3285694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p:txBody>
          <a:bodyPr/>
          <a:lstStyle/>
          <a:p>
            <a:pPr marL="0" indent="0">
              <a:buNone/>
            </a:pPr>
            <a:r>
              <a:rPr lang="en-US" dirty="0" smtClean="0"/>
              <a:t>Unlike other music application, which are very detailed and elaborate, the music rating application renders a simplicity to the user when using the application. It guides the user every step of the way. This provides an ease to the user when utilizing it. Furthermore, it targets certain audiences such as; entrepreneurs, musicians, parents and adolescents.    </a:t>
            </a:r>
            <a:endParaRPr lang="en-US" dirty="0"/>
          </a:p>
        </p:txBody>
      </p:sp>
    </p:spTree>
    <p:extLst>
      <p:ext uri="{BB962C8B-B14F-4D97-AF65-F5344CB8AC3E}">
        <p14:creationId xmlns:p14="http://schemas.microsoft.com/office/powerpoint/2010/main" val="3011394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4692" y="2529443"/>
            <a:ext cx="4322617" cy="369332"/>
          </a:xfrm>
          <a:prstGeom prst="rect">
            <a:avLst/>
          </a:prstGeom>
          <a:noFill/>
        </p:spPr>
        <p:txBody>
          <a:bodyPr wrap="square" rtlCol="0">
            <a:spAutoFit/>
          </a:bodyPr>
          <a:lstStyle/>
          <a:p>
            <a:r>
              <a:rPr lang="en-US" dirty="0" smtClean="0"/>
              <a:t>Thank you for listening to my music</a:t>
            </a:r>
            <a:endParaRPr lang="en-US" dirty="0"/>
          </a:p>
        </p:txBody>
      </p:sp>
      <p:sp>
        <p:nvSpPr>
          <p:cNvPr id="3" name="TextBox 2"/>
          <p:cNvSpPr txBox="1"/>
          <p:nvPr/>
        </p:nvSpPr>
        <p:spPr>
          <a:xfrm>
            <a:off x="7857506" y="2529443"/>
            <a:ext cx="1852551" cy="369332"/>
          </a:xfrm>
          <a:prstGeom prst="rect">
            <a:avLst/>
          </a:prstGeom>
          <a:noFill/>
        </p:spPr>
        <p:txBody>
          <a:bodyPr wrap="square" rtlCol="0">
            <a:spAutoFit/>
          </a:bodyPr>
          <a:lstStyle/>
          <a:p>
            <a:r>
              <a:rPr lang="en-US" dirty="0"/>
              <a:t>p</a:t>
            </a:r>
            <a:r>
              <a:rPr lang="en-US" dirty="0" smtClean="0"/>
              <a:t>resentation!</a:t>
            </a:r>
            <a:endParaRPr lang="en-US" dirty="0"/>
          </a:p>
        </p:txBody>
      </p:sp>
    </p:spTree>
    <p:extLst>
      <p:ext uri="{BB962C8B-B14F-4D97-AF65-F5344CB8AC3E}">
        <p14:creationId xmlns:p14="http://schemas.microsoft.com/office/powerpoint/2010/main" val="10058145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a:t>
            </a:r>
            <a:endParaRPr lang="en-US" u="sng" dirty="0"/>
          </a:p>
        </p:txBody>
      </p:sp>
      <p:sp>
        <p:nvSpPr>
          <p:cNvPr id="3" name="Text Placeholder 2"/>
          <p:cNvSpPr>
            <a:spLocks noGrp="1"/>
          </p:cNvSpPr>
          <p:nvPr>
            <p:ph type="body" idx="1"/>
          </p:nvPr>
        </p:nvSpPr>
        <p:spPr/>
        <p:txBody>
          <a:bodyPr/>
          <a:lstStyle/>
          <a:p>
            <a:r>
              <a:rPr lang="en-US" u="sng" dirty="0" smtClean="0"/>
              <a:t>Details</a:t>
            </a:r>
            <a:endParaRPr lang="en-US" u="sng" dirty="0"/>
          </a:p>
        </p:txBody>
      </p:sp>
      <p:sp>
        <p:nvSpPr>
          <p:cNvPr id="4" name="Content Placeholder 3"/>
          <p:cNvSpPr>
            <a:spLocks noGrp="1"/>
          </p:cNvSpPr>
          <p:nvPr>
            <p:ph sz="half" idx="2"/>
          </p:nvPr>
        </p:nvSpPr>
        <p:spPr/>
        <p:txBody>
          <a:bodyPr>
            <a:normAutofit/>
          </a:bodyPr>
          <a:lstStyle/>
          <a:p>
            <a:r>
              <a:rPr lang="en-US" sz="1600" dirty="0" smtClean="0"/>
              <a:t>Introduction:</a:t>
            </a:r>
          </a:p>
          <a:p>
            <a:r>
              <a:rPr lang="en-US" sz="1600" dirty="0" smtClean="0"/>
              <a:t>The functionality of the application:</a:t>
            </a:r>
          </a:p>
          <a:p>
            <a:pPr lvl="1">
              <a:buFont typeface="+mj-lt"/>
              <a:buAutoNum type="arabicPeriod"/>
            </a:pPr>
            <a:r>
              <a:rPr lang="en-US" sz="1100" dirty="0" smtClean="0"/>
              <a:t>Add music</a:t>
            </a:r>
          </a:p>
          <a:p>
            <a:pPr lvl="1">
              <a:buFont typeface="+mj-lt"/>
              <a:buAutoNum type="arabicPeriod"/>
            </a:pPr>
            <a:r>
              <a:rPr lang="en-US" sz="1100" dirty="0" smtClean="0"/>
              <a:t>Stored Music</a:t>
            </a:r>
          </a:p>
          <a:p>
            <a:pPr lvl="1">
              <a:buFont typeface="+mj-lt"/>
              <a:buAutoNum type="arabicPeriod"/>
            </a:pPr>
            <a:r>
              <a:rPr lang="en-US" sz="1100" dirty="0" smtClean="0"/>
              <a:t>Delete music</a:t>
            </a:r>
          </a:p>
          <a:p>
            <a:pPr lvl="1">
              <a:buFont typeface="+mj-lt"/>
              <a:buAutoNum type="arabicPeriod"/>
            </a:pPr>
            <a:r>
              <a:rPr lang="en-US" sz="1100" dirty="0" smtClean="0"/>
              <a:t>Update music</a:t>
            </a:r>
          </a:p>
          <a:p>
            <a:r>
              <a:rPr lang="en-US" sz="1600" dirty="0" smtClean="0"/>
              <a:t>R</a:t>
            </a:r>
            <a:r>
              <a:rPr lang="en-US" sz="1600" dirty="0" smtClean="0"/>
              <a:t>egarding the </a:t>
            </a:r>
            <a:r>
              <a:rPr lang="en-US" sz="1600" dirty="0" smtClean="0"/>
              <a:t>business: </a:t>
            </a:r>
          </a:p>
          <a:p>
            <a:r>
              <a:rPr lang="en-US" sz="1600" dirty="0" smtClean="0"/>
              <a:t>Conclusion:</a:t>
            </a:r>
          </a:p>
          <a:p>
            <a:r>
              <a:rPr lang="en-US" sz="1600" dirty="0" smtClean="0"/>
              <a:t>Index:</a:t>
            </a:r>
          </a:p>
          <a:p>
            <a:endParaRPr lang="en-US" sz="1600" dirty="0"/>
          </a:p>
        </p:txBody>
      </p:sp>
    </p:spTree>
    <p:extLst>
      <p:ext uri="{BB962C8B-B14F-4D97-AF65-F5344CB8AC3E}">
        <p14:creationId xmlns:p14="http://schemas.microsoft.com/office/powerpoint/2010/main" val="935435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p:txBody>
          <a:bodyPr/>
          <a:lstStyle/>
          <a:p>
            <a:pPr marL="0" indent="0">
              <a:buNone/>
            </a:pPr>
            <a:r>
              <a:rPr lang="en-US" dirty="0" smtClean="0"/>
              <a:t>Music rating is an application which is implemented and designed to add, remove, update, search and store in music. Information regarding to the music must consist of; the name of the artist and track, the year published, the rating and the type of genre. In addition, there are certain functionalities users must understand when running the application.</a:t>
            </a:r>
            <a:endParaRPr lang="en-US" dirty="0"/>
          </a:p>
        </p:txBody>
      </p:sp>
    </p:spTree>
    <p:extLst>
      <p:ext uri="{BB962C8B-B14F-4D97-AF65-F5344CB8AC3E}">
        <p14:creationId xmlns:p14="http://schemas.microsoft.com/office/powerpoint/2010/main" val="2981434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809749"/>
          </a:xfrm>
        </p:spPr>
        <p:txBody>
          <a:bodyPr anchor="t">
            <a:normAutofit fontScale="90000"/>
          </a:bodyPr>
          <a:lstStyle/>
          <a:p>
            <a:r>
              <a:rPr lang="en-US" u="sng" dirty="0" smtClean="0"/>
              <a:t>The functionality of the application:</a:t>
            </a:r>
            <a:r>
              <a:rPr lang="en-US" dirty="0" smtClean="0"/>
              <a:t/>
            </a:r>
            <a:br>
              <a:rPr lang="en-US" dirty="0" smtClean="0"/>
            </a:br>
            <a:endParaRPr lang="en-US" dirty="0"/>
          </a:p>
        </p:txBody>
      </p:sp>
      <p:sp>
        <p:nvSpPr>
          <p:cNvPr id="3" name="Content Placeholder 2"/>
          <p:cNvSpPr>
            <a:spLocks noGrp="1"/>
          </p:cNvSpPr>
          <p:nvPr>
            <p:ph idx="1"/>
          </p:nvPr>
        </p:nvSpPr>
        <p:spPr>
          <a:xfrm>
            <a:off x="838200" y="1837170"/>
            <a:ext cx="4113810" cy="1851582"/>
          </a:xfrm>
        </p:spPr>
        <p:txBody>
          <a:bodyPr>
            <a:normAutofit/>
          </a:bodyPr>
          <a:lstStyle/>
          <a:p>
            <a:r>
              <a:rPr lang="en-US" sz="1600" dirty="0" smtClean="0"/>
              <a:t>Add music</a:t>
            </a:r>
          </a:p>
          <a:p>
            <a:r>
              <a:rPr lang="en-US" sz="1600" dirty="0" smtClean="0"/>
              <a:t>Stored Music</a:t>
            </a:r>
          </a:p>
          <a:p>
            <a:r>
              <a:rPr lang="en-US" sz="1600" dirty="0" smtClean="0"/>
              <a:t>Delete music</a:t>
            </a:r>
          </a:p>
          <a:p>
            <a:r>
              <a:rPr lang="en-US" sz="1600" dirty="0" smtClean="0"/>
              <a:t>Update music</a:t>
            </a:r>
          </a:p>
          <a:p>
            <a:pPr marL="0" indent="0">
              <a:buNone/>
            </a:pPr>
            <a:endParaRPr lang="en-US" sz="1600" dirty="0"/>
          </a:p>
        </p:txBody>
      </p:sp>
      <p:sp>
        <p:nvSpPr>
          <p:cNvPr id="4" name="TextBox 3"/>
          <p:cNvSpPr txBox="1"/>
          <p:nvPr/>
        </p:nvSpPr>
        <p:spPr>
          <a:xfrm>
            <a:off x="838200" y="1321356"/>
            <a:ext cx="9932719" cy="369332"/>
          </a:xfrm>
          <a:prstGeom prst="rect">
            <a:avLst/>
          </a:prstGeom>
          <a:noFill/>
        </p:spPr>
        <p:txBody>
          <a:bodyPr wrap="square" rtlCol="0">
            <a:spAutoFit/>
          </a:bodyPr>
          <a:lstStyle/>
          <a:p>
            <a:r>
              <a:rPr lang="en-US" dirty="0" smtClean="0"/>
              <a:t>Here is a summary of this topic:</a:t>
            </a:r>
            <a:endParaRPr lang="en-US" dirty="0"/>
          </a:p>
        </p:txBody>
      </p:sp>
    </p:spTree>
    <p:extLst>
      <p:ext uri="{BB962C8B-B14F-4D97-AF65-F5344CB8AC3E}">
        <p14:creationId xmlns:p14="http://schemas.microsoft.com/office/powerpoint/2010/main" val="2332322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Add Music</a:t>
            </a:r>
            <a:endParaRPr lang="en-US" u="sng" dirty="0"/>
          </a:p>
        </p:txBody>
      </p:sp>
      <p:sp>
        <p:nvSpPr>
          <p:cNvPr id="3" name="Content Placeholder 2"/>
          <p:cNvSpPr>
            <a:spLocks noGrp="1"/>
          </p:cNvSpPr>
          <p:nvPr>
            <p:ph idx="1"/>
          </p:nvPr>
        </p:nvSpPr>
        <p:spPr/>
        <p:txBody>
          <a:bodyPr>
            <a:normAutofit/>
          </a:bodyPr>
          <a:lstStyle/>
          <a:p>
            <a:pPr marL="0" indent="0">
              <a:buNone/>
            </a:pPr>
            <a:r>
              <a:rPr lang="en-US" sz="1600" dirty="0" smtClean="0"/>
              <a:t>When a user adds a new music track, he or she must enter in the type of the genre, the name of the artist and the name of the track. After in what is required, the information is then saved as a record and stored in a database.   </a:t>
            </a:r>
            <a:endParaRPr lang="en-US" sz="1600" dirty="0"/>
          </a:p>
        </p:txBody>
      </p:sp>
    </p:spTree>
    <p:extLst>
      <p:ext uri="{BB962C8B-B14F-4D97-AF65-F5344CB8AC3E}">
        <p14:creationId xmlns:p14="http://schemas.microsoft.com/office/powerpoint/2010/main" val="1186929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Stored Music</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All information or records regarding the music track are stored in a database. They are displayed in the format of a spreadsheet table and uniquely identified with an ID number.   </a:t>
            </a:r>
            <a:endParaRPr lang="en-US" dirty="0"/>
          </a:p>
        </p:txBody>
      </p:sp>
    </p:spTree>
    <p:extLst>
      <p:ext uri="{BB962C8B-B14F-4D97-AF65-F5344CB8AC3E}">
        <p14:creationId xmlns:p14="http://schemas.microsoft.com/office/powerpoint/2010/main" val="3071462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Delete music</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By deleting a music track, the user is removing a record which contains bunches of information from the database. </a:t>
            </a:r>
            <a:endParaRPr lang="en-US" dirty="0"/>
          </a:p>
        </p:txBody>
      </p:sp>
    </p:spTree>
    <p:extLst>
      <p:ext uri="{BB962C8B-B14F-4D97-AF65-F5344CB8AC3E}">
        <p14:creationId xmlns:p14="http://schemas.microsoft.com/office/powerpoint/2010/main" val="253003998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Update music</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When the user updates a music track, </a:t>
            </a:r>
            <a:r>
              <a:rPr lang="en-US" dirty="0" smtClean="0"/>
              <a:t>he or she selects the </a:t>
            </a:r>
            <a:r>
              <a:rPr lang="en-US" dirty="0" smtClean="0"/>
              <a:t>track or record </a:t>
            </a:r>
            <a:r>
              <a:rPr lang="en-US" dirty="0" smtClean="0"/>
              <a:t>and changes </a:t>
            </a:r>
            <a:r>
              <a:rPr lang="en-US" dirty="0" smtClean="0"/>
              <a:t>the type of genre</a:t>
            </a:r>
            <a:r>
              <a:rPr lang="en-US" dirty="0"/>
              <a:t>;</a:t>
            </a:r>
            <a:r>
              <a:rPr lang="en-US" dirty="0" smtClean="0"/>
              <a:t> the name of the artist; the name of the track; the year the track was published; or the rating of the track.    </a:t>
            </a:r>
            <a:endParaRPr lang="en-US" dirty="0"/>
          </a:p>
        </p:txBody>
      </p:sp>
    </p:spTree>
    <p:extLst>
      <p:ext uri="{BB962C8B-B14F-4D97-AF65-F5344CB8AC3E}">
        <p14:creationId xmlns:p14="http://schemas.microsoft.com/office/powerpoint/2010/main" val="2135231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Regarding the</a:t>
            </a:r>
            <a:r>
              <a:rPr lang="en-US" u="sng" dirty="0" smtClean="0"/>
              <a:t> </a:t>
            </a:r>
            <a:r>
              <a:rPr lang="en-US" u="sng" dirty="0" smtClean="0"/>
              <a:t>business </a:t>
            </a:r>
            <a:endParaRPr lang="en-US" u="sng" dirty="0"/>
          </a:p>
        </p:txBody>
      </p:sp>
      <p:sp>
        <p:nvSpPr>
          <p:cNvPr id="3" name="Content Placeholder 2"/>
          <p:cNvSpPr>
            <a:spLocks noGrp="1"/>
          </p:cNvSpPr>
          <p:nvPr>
            <p:ph idx="1"/>
          </p:nvPr>
        </p:nvSpPr>
        <p:spPr/>
        <p:txBody>
          <a:bodyPr/>
          <a:lstStyle/>
          <a:p>
            <a:pPr marL="0" indent="0">
              <a:buNone/>
            </a:pPr>
            <a:r>
              <a:rPr lang="en-US" dirty="0" smtClean="0"/>
              <a:t>What businesses observe in a application is its appeal and interaction towards users. They ensure the application is sufficient before it goes on stock. Their main priority is to increase sales demand and thus achieve profits.  </a:t>
            </a:r>
            <a:endParaRPr lang="en-US" dirty="0"/>
          </a:p>
        </p:txBody>
      </p:sp>
    </p:spTree>
    <p:extLst>
      <p:ext uri="{BB962C8B-B14F-4D97-AF65-F5344CB8AC3E}">
        <p14:creationId xmlns:p14="http://schemas.microsoft.com/office/powerpoint/2010/main" val="41177556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326</TotalTime>
  <Words>406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Music Rating</vt:lpstr>
      <vt:lpstr>Content</vt:lpstr>
      <vt:lpstr>Introduction</vt:lpstr>
      <vt:lpstr>The functionality of the application: </vt:lpstr>
      <vt:lpstr>Add Music</vt:lpstr>
      <vt:lpstr>Stored Music </vt:lpstr>
      <vt:lpstr>Delete music </vt:lpstr>
      <vt:lpstr>Update music </vt:lpstr>
      <vt:lpstr>Regarding the business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Rating</dc:title>
  <dc:creator>mc coy</dc:creator>
  <cp:lastModifiedBy>mc coy</cp:lastModifiedBy>
  <cp:revision>23</cp:revision>
  <dcterms:created xsi:type="dcterms:W3CDTF">2013-09-15T14:06:59Z</dcterms:created>
  <dcterms:modified xsi:type="dcterms:W3CDTF">2013-09-16T00:01:11Z</dcterms:modified>
</cp:coreProperties>
</file>