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8" r:id="rId2"/>
    <p:sldId id="260" r:id="rId3"/>
    <p:sldId id="259" r:id="rId4"/>
    <p:sldId id="257" r:id="rId5"/>
    <p:sldId id="262" r:id="rId6"/>
    <p:sldId id="261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CCD7"/>
    <a:srgbClr val="6DDBE1"/>
    <a:srgbClr val="FF9F4F"/>
    <a:srgbClr val="B495B9"/>
    <a:srgbClr val="F15D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BA495-6630-4185-B54C-A24FC363AD1D}" type="datetimeFigureOut">
              <a:rPr lang="hu-HU" smtClean="0"/>
              <a:t>2018. 12. 25.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5508EA-AEFD-43B3-BF04-D000437981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62112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83D0C-8250-4CA4-97FA-8E092FCCD2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DD418-B38F-40F3-A4E8-050E137F05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7468F-4879-4A1D-BCAA-55EDF0832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EC4CD-E83C-4697-B8EE-7C3CA97206CF}" type="datetimeFigureOut">
              <a:rPr lang="hu-HU" smtClean="0"/>
              <a:t>2018. 12. 25.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937D8-EC4F-4F4F-858A-E0DB77103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119C5-D9D6-40E7-A7DF-88BC49839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D24CD-521E-4FCD-A14F-B2439D358B6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11082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AC1BB-641B-4F8E-9601-F4887C1F7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2571A2-363A-443F-BD7C-A42201DE0B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C0137-42B0-4CFE-94F7-7F458CBCB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EC4CD-E83C-4697-B8EE-7C3CA97206CF}" type="datetimeFigureOut">
              <a:rPr lang="hu-HU" smtClean="0"/>
              <a:t>2018. 12. 25.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2ECE7-2B42-40C1-91FB-ABC0F986D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443A8-C177-41A1-BEA4-FE26ADFC8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D24CD-521E-4FCD-A14F-B2439D358B6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24737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48D2E2-65B2-4722-B732-03C18EDAA5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4E2C18-B5F3-41AA-B0D4-633DBF62C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4A916-9EAC-4AAD-BAB5-52CD9349B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EC4CD-E83C-4697-B8EE-7C3CA97206CF}" type="datetimeFigureOut">
              <a:rPr lang="hu-HU" smtClean="0"/>
              <a:t>2018. 12. 25.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F4417-3F84-44A2-9C47-163C3334C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44176-9BF1-43CD-97E1-63A199531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D24CD-521E-4FCD-A14F-B2439D358B6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53987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E2374-F9AE-4AC1-8DD3-AC386A058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03E3A-DE33-4A2D-8C26-5658BF8FB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23C35-8C17-4381-B208-94AF277A2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EC4CD-E83C-4697-B8EE-7C3CA97206CF}" type="datetimeFigureOut">
              <a:rPr lang="hu-HU" smtClean="0"/>
              <a:t>2018. 12. 25.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8C44B-00D6-4D9E-A679-57D727375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1ACBB-A973-407E-B0ED-A39C425A4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D24CD-521E-4FCD-A14F-B2439D358B6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69494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935EA-D492-47C7-B3AC-9433FE496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CA1BB-D875-449D-9820-6A00B7A87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B5448-A83C-4E6B-A93F-1E557B04A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EC4CD-E83C-4697-B8EE-7C3CA97206CF}" type="datetimeFigureOut">
              <a:rPr lang="hu-HU" smtClean="0"/>
              <a:t>2018. 12. 25.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86C26-8849-49F5-A697-BFD9E503D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F821D-67F5-4FCF-8BE4-DA1A49C69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D24CD-521E-4FCD-A14F-B2439D358B6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9862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96DA7-0291-4745-BCA7-207A86E89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AC5E3-C32C-4466-A957-E411040C79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D7BE0-BC85-4829-8427-75E424BF8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98271-D6B1-4114-9628-2A129F588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EC4CD-E83C-4697-B8EE-7C3CA97206CF}" type="datetimeFigureOut">
              <a:rPr lang="hu-HU" smtClean="0"/>
              <a:t>2018. 12. 25.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06D54C-F3B0-43DA-AE41-EC634098B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954F2F-F469-4C79-950D-2C828EC6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D24CD-521E-4FCD-A14F-B2439D358B6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1532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43518-6D2A-4903-A40D-DA6BD1914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1E611-E673-4C62-9C8D-3FCC91D8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031CB8-11CD-4FAA-ADF7-32F0AFA45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030922-2CC6-4AA3-8F41-1F1738FF63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E4E292-A96A-4255-B17E-791E588F69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1E7932-0E71-4977-97D9-419194A3C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EC4CD-E83C-4697-B8EE-7C3CA97206CF}" type="datetimeFigureOut">
              <a:rPr lang="hu-HU" smtClean="0"/>
              <a:t>2018. 12. 25.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1DB25C-1B2B-4425-A550-BE8A6FC64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9E2F26-BA9F-47BA-9153-44ADC9E6C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D24CD-521E-4FCD-A14F-B2439D358B6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103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2AE53-6562-4156-BEF5-F1FFBEFD1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CC914-7A06-4AC2-8CE6-5E2C56928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EC4CD-E83C-4697-B8EE-7C3CA97206CF}" type="datetimeFigureOut">
              <a:rPr lang="hu-HU" smtClean="0"/>
              <a:t>2018. 12. 25.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AF364E-5898-4425-A3FC-4BBA816CB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CC4B65-64B3-44DA-88C5-3C508D4D1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D24CD-521E-4FCD-A14F-B2439D358B6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89261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F70A7F-51E1-4167-8D18-46E32F7F7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EC4CD-E83C-4697-B8EE-7C3CA97206CF}" type="datetimeFigureOut">
              <a:rPr lang="hu-HU" smtClean="0"/>
              <a:t>2018. 12. 25.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B80F72-2079-4BC6-9FCF-A00575288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90F250-F02E-4C73-A8A8-4928EB3E1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D24CD-521E-4FCD-A14F-B2439D358B6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7659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C5B3E-2540-4E3C-99FC-4939C74C4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52878-9CA3-401A-A4D7-CC3804B37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C2DE33-4418-4610-84C9-2847ABD356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D95E4-2DD9-4334-96A9-8F4E7A1D9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EC4CD-E83C-4697-B8EE-7C3CA97206CF}" type="datetimeFigureOut">
              <a:rPr lang="hu-HU" smtClean="0"/>
              <a:t>2018. 12. 25.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FF783-9A55-47AC-B226-F9E69EF97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50B4B-C5CB-4884-8111-06258A80B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D24CD-521E-4FCD-A14F-B2439D358B6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4124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77435-F2E7-4DA4-B623-A4E5282DB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0D270A-5B5B-4DA8-A5EB-38B71F5E27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EDB933-DA55-4961-A690-DE7235D7A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40867-0CB1-4478-B43A-F88C072DE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EC4CD-E83C-4697-B8EE-7C3CA97206CF}" type="datetimeFigureOut">
              <a:rPr lang="hu-HU" smtClean="0"/>
              <a:t>2018. 12. 25.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AB2BC-04E4-424E-B22B-CEECA102C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3CE9C-B6B2-46A6-9B04-6E98893E3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D24CD-521E-4FCD-A14F-B2439D358B6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2353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89CD06-78A5-4250-B511-10C46DF5E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25413-3189-464A-8B1B-8C69DD148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BFCE3-DBD4-48E8-8BE7-97539643DD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EC4CD-E83C-4697-B8EE-7C3CA97206CF}" type="datetimeFigureOut">
              <a:rPr lang="hu-HU" smtClean="0"/>
              <a:t>2018. 12. 25.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DB544-BCDE-4996-8883-F27D1DB6D7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F19A7-79EF-4023-97ED-88B942111F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D24CD-521E-4FCD-A14F-B2439D358B6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72024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A71F7B5-E235-49E5-9745-A8FE561418A1}"/>
              </a:ext>
            </a:extLst>
          </p:cNvPr>
          <p:cNvGrpSpPr/>
          <p:nvPr/>
        </p:nvGrpSpPr>
        <p:grpSpPr>
          <a:xfrm>
            <a:off x="0" y="1333850"/>
            <a:ext cx="12192000" cy="2432807"/>
            <a:chOff x="0" y="1333850"/>
            <a:chExt cx="12192000" cy="2432807"/>
          </a:xfrm>
        </p:grpSpPr>
        <p:sp>
          <p:nvSpPr>
            <p:cNvPr id="7" name="Rectangle: Single Corner Snipped 6">
              <a:extLst>
                <a:ext uri="{FF2B5EF4-FFF2-40B4-BE49-F238E27FC236}">
                  <a16:creationId xmlns:a16="http://schemas.microsoft.com/office/drawing/2014/main" id="{312CCB48-D7B3-405D-9A5D-96C56692D899}"/>
                </a:ext>
              </a:extLst>
            </p:cNvPr>
            <p:cNvSpPr/>
            <p:nvPr/>
          </p:nvSpPr>
          <p:spPr>
            <a:xfrm>
              <a:off x="0" y="1333850"/>
              <a:ext cx="12192000" cy="2432807"/>
            </a:xfrm>
            <a:prstGeom prst="snip1Rect">
              <a:avLst/>
            </a:prstGeom>
            <a:solidFill>
              <a:srgbClr val="77CC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45FBE85-FE77-44C1-A192-402647E2AE94}"/>
                </a:ext>
              </a:extLst>
            </p:cNvPr>
            <p:cNvSpPr/>
            <p:nvPr/>
          </p:nvSpPr>
          <p:spPr>
            <a:xfrm>
              <a:off x="0" y="3181882"/>
              <a:ext cx="609600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hu-HU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cs typeface="Miriam Fixed" panose="020B0604020202020204" pitchFamily="49" charset="-79"/>
                </a:rPr>
                <a:t>KEECO</a:t>
              </a:r>
            </a:p>
            <a:p>
              <a:r>
                <a:rPr lang="hu-HU" sz="1400" dirty="0" err="1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cs typeface="Miriam Fixed" panose="020B0604020202020204" pitchFamily="49" charset="-79"/>
                </a:rPr>
                <a:t>Knowledgeable</a:t>
              </a:r>
              <a:r>
                <a:rPr lang="hu-HU" sz="14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cs typeface="Miriam Fixed" panose="020B0604020202020204" pitchFamily="49" charset="-79"/>
                </a:rPr>
                <a:t> </a:t>
              </a:r>
              <a:r>
                <a:rPr lang="hu-HU" sz="1400" dirty="0" err="1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cs typeface="Miriam Fixed" panose="020B0604020202020204" pitchFamily="49" charset="-79"/>
                </a:rPr>
                <a:t>Ecosystem</a:t>
              </a:r>
              <a:r>
                <a:rPr lang="hu-HU" sz="14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cs typeface="Miriam Fixed" panose="020B0604020202020204" pitchFamily="49" charset="-79"/>
                </a:rPr>
                <a:t> </a:t>
              </a:r>
              <a:r>
                <a:rPr lang="hu-HU" sz="1400" dirty="0" err="1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cs typeface="Miriam Fixed" panose="020B0604020202020204" pitchFamily="49" charset="-79"/>
                </a:rPr>
                <a:t>for</a:t>
              </a:r>
              <a:r>
                <a:rPr lang="hu-HU" sz="14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cs typeface="Miriam Fixed" panose="020B0604020202020204" pitchFamily="49" charset="-79"/>
                </a:rPr>
                <a:t> Establishment Control </a:t>
              </a:r>
              <a:r>
                <a:rPr lang="hu-HU" sz="1400" dirty="0" err="1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cs typeface="Miriam Fixed" panose="020B0604020202020204" pitchFamily="49" charset="-79"/>
                </a:rPr>
                <a:t>Objects</a:t>
              </a:r>
              <a:endParaRPr lang="hu-HU" sz="1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Miriam Fixed" panose="020B0604020202020204" pitchFamily="49" charset="-79"/>
              </a:endParaRP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58425F21-73AF-4B51-A786-2398608759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333849"/>
            <a:ext cx="12191999" cy="2432807"/>
          </a:xfrm>
        </p:spPr>
        <p:txBody>
          <a:bodyPr anchor="ctr"/>
          <a:lstStyle/>
          <a:p>
            <a:r>
              <a:rPr lang="hu-HU" dirty="0">
                <a:solidFill>
                  <a:schemeClr val="bg1"/>
                </a:solidFill>
              </a:rPr>
              <a:t>Project </a:t>
            </a:r>
            <a:r>
              <a:rPr lang="hu-HU" dirty="0" err="1">
                <a:solidFill>
                  <a:schemeClr val="bg1"/>
                </a:solidFill>
              </a:rPr>
              <a:t>initiation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document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47371EA-1FAA-4A96-BA88-F1F59DEECC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8" y="4123544"/>
            <a:ext cx="9144000" cy="1491144"/>
          </a:xfrm>
        </p:spPr>
        <p:txBody>
          <a:bodyPr/>
          <a:lstStyle/>
          <a:p>
            <a:r>
              <a:rPr lang="hu-HU" dirty="0"/>
              <a:t>25th, December 2018.</a:t>
            </a:r>
          </a:p>
          <a:p>
            <a:r>
              <a:rPr lang="hu-HU" dirty="0"/>
              <a:t>V1.0</a:t>
            </a:r>
          </a:p>
          <a:p>
            <a:r>
              <a:rPr lang="hu-HU" dirty="0" err="1"/>
              <a:t>edited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/u/</a:t>
            </a:r>
            <a:r>
              <a:rPr lang="hu-HU" dirty="0" err="1"/>
              <a:t>litechniks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96628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C716C-2B2C-4293-8B5D-99FD4AC22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7868"/>
          </a:xfrm>
        </p:spPr>
        <p:txBody>
          <a:bodyPr>
            <a:normAutofit fontScale="90000"/>
          </a:bodyPr>
          <a:lstStyle/>
          <a:p>
            <a:r>
              <a:rPr lang="hu-HU" dirty="0"/>
              <a:t>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4F4B6-4110-4ED1-90B8-E24C81F5C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22121"/>
            <a:ext cx="12192000" cy="5354842"/>
          </a:xfrm>
        </p:spPr>
        <p:txBody>
          <a:bodyPr anchor="ctr"/>
          <a:lstStyle/>
          <a:p>
            <a:pPr marL="0" indent="0" algn="ctr">
              <a:buNone/>
            </a:pP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create</a:t>
            </a:r>
            <a:r>
              <a:rPr lang="hu-HU" dirty="0"/>
              <a:t> an </a:t>
            </a:r>
            <a:r>
              <a:rPr lang="hu-HU" dirty="0" err="1"/>
              <a:t>open</a:t>
            </a:r>
            <a:r>
              <a:rPr lang="hu-HU" dirty="0"/>
              <a:t> </a:t>
            </a:r>
            <a:r>
              <a:rPr lang="hu-HU" dirty="0" err="1"/>
              <a:t>source</a:t>
            </a:r>
            <a:r>
              <a:rPr lang="hu-HU" dirty="0"/>
              <a:t> </a:t>
            </a:r>
            <a:r>
              <a:rPr lang="hu-HU" b="1" dirty="0" err="1"/>
              <a:t>home</a:t>
            </a:r>
            <a:r>
              <a:rPr lang="hu-HU" b="1" dirty="0"/>
              <a:t> </a:t>
            </a:r>
            <a:r>
              <a:rPr lang="hu-HU" b="1" dirty="0" err="1"/>
              <a:t>automation</a:t>
            </a:r>
            <a:r>
              <a:rPr lang="hu-HU" b="1" dirty="0"/>
              <a:t> </a:t>
            </a:r>
            <a:r>
              <a:rPr lang="hu-HU" b="1" dirty="0" err="1"/>
              <a:t>framework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provides</a:t>
            </a:r>
            <a:r>
              <a:rPr lang="hu-HU" dirty="0"/>
              <a:t> a </a:t>
            </a:r>
            <a:r>
              <a:rPr lang="hu-HU" dirty="0" err="1"/>
              <a:t>user-friendly</a:t>
            </a:r>
            <a:r>
              <a:rPr lang="hu-HU" dirty="0"/>
              <a:t> </a:t>
            </a:r>
            <a:r>
              <a:rPr lang="hu-HU" b="1" dirty="0" err="1"/>
              <a:t>application</a:t>
            </a:r>
            <a:r>
              <a:rPr lang="hu-HU" b="1" dirty="0"/>
              <a:t> </a:t>
            </a:r>
            <a:r>
              <a:rPr lang="hu-HU" b="1" dirty="0" err="1"/>
              <a:t>deployment</a:t>
            </a:r>
            <a:r>
              <a:rPr lang="hu-HU" b="1" dirty="0"/>
              <a:t> </a:t>
            </a:r>
            <a:r>
              <a:rPr lang="hu-HU" b="1" dirty="0" err="1"/>
              <a:t>to</a:t>
            </a:r>
            <a:r>
              <a:rPr lang="hu-HU" b="1" dirty="0"/>
              <a:t> end </a:t>
            </a:r>
            <a:r>
              <a:rPr lang="hu-HU" b="1" dirty="0" err="1"/>
              <a:t>nodes</a:t>
            </a:r>
            <a:r>
              <a:rPr lang="hu-HU" b="1" dirty="0"/>
              <a:t> </a:t>
            </a:r>
            <a:r>
              <a:rPr lang="hu-HU" dirty="0"/>
              <a:t>and an </a:t>
            </a:r>
            <a:r>
              <a:rPr lang="hu-HU" b="1" dirty="0" err="1"/>
              <a:t>off-the-shelf</a:t>
            </a:r>
            <a:r>
              <a:rPr lang="hu-HU" b="1" dirty="0"/>
              <a:t> </a:t>
            </a:r>
            <a:r>
              <a:rPr lang="hu-HU" b="1" dirty="0" err="1"/>
              <a:t>control</a:t>
            </a:r>
            <a:r>
              <a:rPr lang="hu-HU" b="1" dirty="0"/>
              <a:t> and monitoring server </a:t>
            </a:r>
          </a:p>
        </p:txBody>
      </p:sp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D805B3B7-4AE0-4F4D-B96E-0E3172F52776}"/>
              </a:ext>
            </a:extLst>
          </p:cNvPr>
          <p:cNvSpPr/>
          <p:nvPr/>
        </p:nvSpPr>
        <p:spPr>
          <a:xfrm>
            <a:off x="0" y="6300132"/>
            <a:ext cx="12192000" cy="557868"/>
          </a:xfrm>
          <a:prstGeom prst="snip1Rect">
            <a:avLst/>
          </a:prstGeom>
          <a:solidFill>
            <a:srgbClr val="77CC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6FB0FB3-DF99-4A71-A0AA-283DF9A91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624524"/>
              </p:ext>
            </p:extLst>
          </p:nvPr>
        </p:nvGraphicFramePr>
        <p:xfrm>
          <a:off x="0" y="6300132"/>
          <a:ext cx="12192000" cy="55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6382">
                  <a:extLst>
                    <a:ext uri="{9D8B030D-6E8A-4147-A177-3AD203B41FA5}">
                      <a16:colId xmlns:a16="http://schemas.microsoft.com/office/drawing/2014/main" val="3182790378"/>
                    </a:ext>
                  </a:extLst>
                </a:gridCol>
                <a:gridCol w="6233020">
                  <a:extLst>
                    <a:ext uri="{9D8B030D-6E8A-4147-A177-3AD203B41FA5}">
                      <a16:colId xmlns:a16="http://schemas.microsoft.com/office/drawing/2014/main" val="64276832"/>
                    </a:ext>
                  </a:extLst>
                </a:gridCol>
                <a:gridCol w="1982598">
                  <a:extLst>
                    <a:ext uri="{9D8B030D-6E8A-4147-A177-3AD203B41FA5}">
                      <a16:colId xmlns:a16="http://schemas.microsoft.com/office/drawing/2014/main" val="3931946009"/>
                    </a:ext>
                  </a:extLst>
                </a:gridCol>
              </a:tblGrid>
              <a:tr h="553998">
                <a:tc>
                  <a:txBody>
                    <a:bodyPr/>
                    <a:lstStyle/>
                    <a:p>
                      <a:r>
                        <a:rPr lang="hu-HU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KEECO</a:t>
                      </a:r>
                    </a:p>
                    <a:p>
                      <a:r>
                        <a:rPr lang="hu-HU" sz="1200" b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Knowledgeable</a:t>
                      </a:r>
                      <a:r>
                        <a:rPr lang="hu-HU" sz="1200" b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 </a:t>
                      </a:r>
                      <a:r>
                        <a:rPr lang="hu-HU" sz="1200" b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Ecosystem</a:t>
                      </a:r>
                      <a:r>
                        <a:rPr lang="hu-HU" sz="1200" b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 </a:t>
                      </a:r>
                      <a:r>
                        <a:rPr lang="hu-HU" sz="1200" b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for</a:t>
                      </a:r>
                      <a:r>
                        <a:rPr lang="hu-HU" sz="1200" b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 Establishment Control </a:t>
                      </a:r>
                      <a:r>
                        <a:rPr lang="hu-HU" sz="1200" b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Objects</a:t>
                      </a:r>
                      <a:endParaRPr lang="hu-HU" sz="1200" b="0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cs typeface="Miriam Fixed" panose="020B0604020202020204" pitchFamily="49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Project </a:t>
                      </a:r>
                      <a:r>
                        <a:rPr lang="hu-HU" sz="1400" b="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initiation</a:t>
                      </a:r>
                      <a:r>
                        <a:rPr lang="hu-HU" sz="14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hu-HU" sz="1400" b="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document</a:t>
                      </a:r>
                      <a:r>
                        <a:rPr lang="hu-HU" sz="14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v 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sz="1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25th, December 2018.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0580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9386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F6E05E6-68EA-4912-89FC-5A719C807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2191999" cy="557868"/>
          </a:xfrm>
        </p:spPr>
        <p:txBody>
          <a:bodyPr>
            <a:normAutofit fontScale="90000"/>
          </a:bodyPr>
          <a:lstStyle/>
          <a:p>
            <a:r>
              <a:rPr lang="hu-HU" dirty="0"/>
              <a:t>Key </a:t>
            </a:r>
            <a:r>
              <a:rPr lang="hu-HU" dirty="0" err="1"/>
              <a:t>aspects</a:t>
            </a:r>
            <a:endParaRPr lang="hu-H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79E9CE1-B307-4960-B1C2-E49A09BB0B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805342"/>
            <a:ext cx="6019800" cy="5371621"/>
          </a:xfrm>
        </p:spPr>
        <p:txBody>
          <a:bodyPr/>
          <a:lstStyle/>
          <a:p>
            <a:pPr marL="0" indent="0">
              <a:buNone/>
            </a:pPr>
            <a:r>
              <a:rPr lang="hu-HU" b="1" dirty="0" err="1"/>
              <a:t>For</a:t>
            </a:r>
            <a:r>
              <a:rPr lang="hu-HU" b="1" dirty="0"/>
              <a:t> </a:t>
            </a:r>
            <a:r>
              <a:rPr lang="hu-HU" b="1" dirty="0" err="1"/>
              <a:t>users</a:t>
            </a:r>
            <a:r>
              <a:rPr lang="hu-HU" b="1" dirty="0"/>
              <a:t>:</a:t>
            </a:r>
          </a:p>
          <a:p>
            <a:r>
              <a:rPr lang="hu-HU" dirty="0"/>
              <a:t>Open </a:t>
            </a:r>
            <a:r>
              <a:rPr lang="hu-HU" dirty="0" err="1"/>
              <a:t>source</a:t>
            </a:r>
            <a:r>
              <a:rPr lang="hu-HU" dirty="0"/>
              <a:t> (GPL)</a:t>
            </a:r>
          </a:p>
          <a:p>
            <a:r>
              <a:rPr lang="hu-HU" dirty="0"/>
              <a:t>Low-cost HW support</a:t>
            </a:r>
          </a:p>
          <a:p>
            <a:r>
              <a:rPr lang="hu-HU" dirty="0" err="1"/>
              <a:t>Usage</a:t>
            </a:r>
            <a:r>
              <a:rPr lang="hu-HU" dirty="0"/>
              <a:t> </a:t>
            </a:r>
            <a:r>
              <a:rPr lang="hu-HU" dirty="0" err="1"/>
              <a:t>requires</a:t>
            </a:r>
            <a:r>
              <a:rPr lang="hu-HU" dirty="0"/>
              <a:t> </a:t>
            </a:r>
            <a:r>
              <a:rPr lang="hu-HU" dirty="0" err="1"/>
              <a:t>little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no </a:t>
            </a:r>
            <a:r>
              <a:rPr lang="hu-HU" dirty="0" err="1"/>
              <a:t>programming</a:t>
            </a:r>
            <a:r>
              <a:rPr lang="hu-HU" dirty="0"/>
              <a:t> </a:t>
            </a:r>
            <a:r>
              <a:rPr lang="hu-HU" dirty="0" err="1"/>
              <a:t>knowledge</a:t>
            </a:r>
            <a:endParaRPr lang="hu-HU" dirty="0"/>
          </a:p>
          <a:p>
            <a:r>
              <a:rPr lang="hu-HU" dirty="0"/>
              <a:t>Web-</a:t>
            </a:r>
            <a:r>
              <a:rPr lang="hu-HU" dirty="0" err="1"/>
              <a:t>based</a:t>
            </a:r>
            <a:r>
              <a:rPr lang="hu-HU" dirty="0"/>
              <a:t> UI</a:t>
            </a:r>
          </a:p>
          <a:p>
            <a:r>
              <a:rPr lang="hu-HU" dirty="0" err="1"/>
              <a:t>Supports</a:t>
            </a:r>
            <a:r>
              <a:rPr lang="hu-HU" dirty="0"/>
              <a:t> standard </a:t>
            </a:r>
            <a:r>
              <a:rPr lang="hu-HU" dirty="0" err="1"/>
              <a:t>accessories</a:t>
            </a:r>
            <a:endParaRPr lang="hu-HU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83378BA-14A6-44E8-A903-BAF576311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0" y="805342"/>
            <a:ext cx="6172200" cy="5371621"/>
          </a:xfrm>
        </p:spPr>
        <p:txBody>
          <a:bodyPr/>
          <a:lstStyle/>
          <a:p>
            <a:pPr marL="0" indent="0">
              <a:buNone/>
            </a:pPr>
            <a:r>
              <a:rPr lang="hu-HU" b="1" dirty="0" err="1"/>
              <a:t>For</a:t>
            </a:r>
            <a:r>
              <a:rPr lang="hu-HU" b="1" dirty="0"/>
              <a:t> </a:t>
            </a:r>
            <a:r>
              <a:rPr lang="hu-HU" b="1" dirty="0" err="1"/>
              <a:t>programmers</a:t>
            </a:r>
            <a:r>
              <a:rPr lang="hu-HU" b="1" dirty="0"/>
              <a:t>:</a:t>
            </a:r>
          </a:p>
          <a:p>
            <a:r>
              <a:rPr lang="hu-HU" dirty="0" err="1"/>
              <a:t>Ready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use</a:t>
            </a:r>
            <a:r>
              <a:rPr lang="hu-HU" dirty="0"/>
              <a:t> </a:t>
            </a:r>
            <a:r>
              <a:rPr lang="hu-HU" dirty="0" err="1"/>
              <a:t>automation</a:t>
            </a:r>
            <a:r>
              <a:rPr lang="hu-HU" dirty="0"/>
              <a:t> </a:t>
            </a:r>
            <a:r>
              <a:rPr lang="hu-HU" dirty="0" err="1"/>
              <a:t>framework</a:t>
            </a:r>
            <a:endParaRPr lang="hu-HU" dirty="0"/>
          </a:p>
          <a:p>
            <a:r>
              <a:rPr lang="hu-HU" dirty="0"/>
              <a:t>Open software </a:t>
            </a:r>
            <a:r>
              <a:rPr lang="hu-HU" dirty="0" err="1"/>
              <a:t>interfaces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nodes</a:t>
            </a:r>
            <a:r>
              <a:rPr lang="hu-HU" dirty="0"/>
              <a:t> and server </a:t>
            </a:r>
            <a:r>
              <a:rPr lang="hu-HU" dirty="0" err="1"/>
              <a:t>side</a:t>
            </a:r>
            <a:endParaRPr lang="hu-HU" dirty="0"/>
          </a:p>
          <a:p>
            <a:r>
              <a:rPr lang="hu-HU" dirty="0" err="1"/>
              <a:t>Extensible</a:t>
            </a:r>
            <a:r>
              <a:rPr lang="hu-HU" dirty="0"/>
              <a:t> </a:t>
            </a:r>
            <a:r>
              <a:rPr lang="hu-HU" dirty="0" err="1"/>
              <a:t>node</a:t>
            </a:r>
            <a:r>
              <a:rPr lang="hu-HU" dirty="0"/>
              <a:t> </a:t>
            </a:r>
            <a:r>
              <a:rPr lang="hu-HU" dirty="0" err="1"/>
              <a:t>personalities</a:t>
            </a:r>
            <a:endParaRPr lang="hu-HU" dirty="0"/>
          </a:p>
          <a:p>
            <a:endParaRPr lang="hu-HU" dirty="0"/>
          </a:p>
        </p:txBody>
      </p:sp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D805B3B7-4AE0-4F4D-B96E-0E3172F52776}"/>
              </a:ext>
            </a:extLst>
          </p:cNvPr>
          <p:cNvSpPr/>
          <p:nvPr/>
        </p:nvSpPr>
        <p:spPr>
          <a:xfrm>
            <a:off x="0" y="6300132"/>
            <a:ext cx="12192000" cy="557868"/>
          </a:xfrm>
          <a:prstGeom prst="snip1Rect">
            <a:avLst/>
          </a:prstGeom>
          <a:solidFill>
            <a:srgbClr val="77CC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6FB0FB3-DF99-4A71-A0AA-283DF9A91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400262"/>
              </p:ext>
            </p:extLst>
          </p:nvPr>
        </p:nvGraphicFramePr>
        <p:xfrm>
          <a:off x="0" y="6300132"/>
          <a:ext cx="12192000" cy="55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6382">
                  <a:extLst>
                    <a:ext uri="{9D8B030D-6E8A-4147-A177-3AD203B41FA5}">
                      <a16:colId xmlns:a16="http://schemas.microsoft.com/office/drawing/2014/main" val="3182790378"/>
                    </a:ext>
                  </a:extLst>
                </a:gridCol>
                <a:gridCol w="6233020">
                  <a:extLst>
                    <a:ext uri="{9D8B030D-6E8A-4147-A177-3AD203B41FA5}">
                      <a16:colId xmlns:a16="http://schemas.microsoft.com/office/drawing/2014/main" val="64276832"/>
                    </a:ext>
                  </a:extLst>
                </a:gridCol>
                <a:gridCol w="1982598">
                  <a:extLst>
                    <a:ext uri="{9D8B030D-6E8A-4147-A177-3AD203B41FA5}">
                      <a16:colId xmlns:a16="http://schemas.microsoft.com/office/drawing/2014/main" val="3931946009"/>
                    </a:ext>
                  </a:extLst>
                </a:gridCol>
              </a:tblGrid>
              <a:tr h="553998">
                <a:tc>
                  <a:txBody>
                    <a:bodyPr/>
                    <a:lstStyle/>
                    <a:p>
                      <a:r>
                        <a:rPr lang="hu-HU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KEECO</a:t>
                      </a:r>
                    </a:p>
                    <a:p>
                      <a:r>
                        <a:rPr lang="hu-HU" sz="1200" b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Knowledgeable</a:t>
                      </a:r>
                      <a:r>
                        <a:rPr lang="hu-HU" sz="1200" b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 </a:t>
                      </a:r>
                      <a:r>
                        <a:rPr lang="hu-HU" sz="1200" b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Ecosystem</a:t>
                      </a:r>
                      <a:r>
                        <a:rPr lang="hu-HU" sz="1200" b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 </a:t>
                      </a:r>
                      <a:r>
                        <a:rPr lang="hu-HU" sz="1200" b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for</a:t>
                      </a:r>
                      <a:r>
                        <a:rPr lang="hu-HU" sz="1200" b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 Establishment Control </a:t>
                      </a:r>
                      <a:r>
                        <a:rPr lang="hu-HU" sz="1200" b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Objects</a:t>
                      </a:r>
                      <a:endParaRPr lang="hu-HU" sz="1200" b="0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cs typeface="Miriam Fixed" panose="020B0604020202020204" pitchFamily="49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Project </a:t>
                      </a:r>
                      <a:r>
                        <a:rPr lang="hu-HU" sz="1400" b="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initiation</a:t>
                      </a:r>
                      <a:r>
                        <a:rPr lang="hu-HU" sz="14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hu-HU" sz="1400" b="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document</a:t>
                      </a:r>
                      <a:r>
                        <a:rPr lang="hu-HU" sz="14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v 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sz="1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25th, December 2018.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0580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0130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C716C-2B2C-4293-8B5D-99FD4AC22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7868"/>
          </a:xfrm>
        </p:spPr>
        <p:txBody>
          <a:bodyPr>
            <a:normAutofit fontScale="90000"/>
          </a:bodyPr>
          <a:lstStyle/>
          <a:p>
            <a:r>
              <a:rPr lang="hu-HU" dirty="0"/>
              <a:t>System </a:t>
            </a:r>
            <a:r>
              <a:rPr lang="hu-HU" dirty="0" err="1"/>
              <a:t>Elements</a:t>
            </a:r>
            <a:endParaRPr lang="hu-HU" dirty="0"/>
          </a:p>
        </p:txBody>
      </p:sp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D805B3B7-4AE0-4F4D-B96E-0E3172F52776}"/>
              </a:ext>
            </a:extLst>
          </p:cNvPr>
          <p:cNvSpPr/>
          <p:nvPr/>
        </p:nvSpPr>
        <p:spPr>
          <a:xfrm>
            <a:off x="0" y="6300132"/>
            <a:ext cx="12192000" cy="557868"/>
          </a:xfrm>
          <a:prstGeom prst="snip1Rect">
            <a:avLst/>
          </a:prstGeom>
          <a:solidFill>
            <a:srgbClr val="77CC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6FB0FB3-DF99-4A71-A0AA-283DF9A91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008510"/>
              </p:ext>
            </p:extLst>
          </p:nvPr>
        </p:nvGraphicFramePr>
        <p:xfrm>
          <a:off x="0" y="6300132"/>
          <a:ext cx="12192000" cy="55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6382">
                  <a:extLst>
                    <a:ext uri="{9D8B030D-6E8A-4147-A177-3AD203B41FA5}">
                      <a16:colId xmlns:a16="http://schemas.microsoft.com/office/drawing/2014/main" val="3182790378"/>
                    </a:ext>
                  </a:extLst>
                </a:gridCol>
                <a:gridCol w="6233020">
                  <a:extLst>
                    <a:ext uri="{9D8B030D-6E8A-4147-A177-3AD203B41FA5}">
                      <a16:colId xmlns:a16="http://schemas.microsoft.com/office/drawing/2014/main" val="64276832"/>
                    </a:ext>
                  </a:extLst>
                </a:gridCol>
                <a:gridCol w="1982598">
                  <a:extLst>
                    <a:ext uri="{9D8B030D-6E8A-4147-A177-3AD203B41FA5}">
                      <a16:colId xmlns:a16="http://schemas.microsoft.com/office/drawing/2014/main" val="3931946009"/>
                    </a:ext>
                  </a:extLst>
                </a:gridCol>
              </a:tblGrid>
              <a:tr h="553998">
                <a:tc>
                  <a:txBody>
                    <a:bodyPr/>
                    <a:lstStyle/>
                    <a:p>
                      <a:r>
                        <a:rPr lang="hu-HU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KEECO</a:t>
                      </a:r>
                    </a:p>
                    <a:p>
                      <a:r>
                        <a:rPr lang="hu-HU" sz="1200" b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Knowledgeable</a:t>
                      </a:r>
                      <a:r>
                        <a:rPr lang="hu-HU" sz="1200" b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 </a:t>
                      </a:r>
                      <a:r>
                        <a:rPr lang="hu-HU" sz="1200" b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Ecosystem</a:t>
                      </a:r>
                      <a:r>
                        <a:rPr lang="hu-HU" sz="1200" b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 </a:t>
                      </a:r>
                      <a:r>
                        <a:rPr lang="hu-HU" sz="1200" b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for</a:t>
                      </a:r>
                      <a:r>
                        <a:rPr lang="hu-HU" sz="1200" b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 Establishment Control </a:t>
                      </a:r>
                      <a:r>
                        <a:rPr lang="hu-HU" sz="1200" b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Objects</a:t>
                      </a:r>
                      <a:endParaRPr lang="hu-HU" sz="1200" b="0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cs typeface="Miriam Fixed" panose="020B0604020202020204" pitchFamily="49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Project </a:t>
                      </a:r>
                      <a:r>
                        <a:rPr lang="hu-HU" sz="1400" b="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initiation</a:t>
                      </a:r>
                      <a:r>
                        <a:rPr lang="hu-HU" sz="14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hu-HU" sz="1400" b="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document</a:t>
                      </a:r>
                      <a:r>
                        <a:rPr lang="hu-HU" sz="14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v 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sz="1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25th, December 2018.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0580504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CBFBE739-7DF9-47B7-A0DC-7E83EFEF9331}"/>
              </a:ext>
            </a:extLst>
          </p:cNvPr>
          <p:cNvSpPr/>
          <p:nvPr/>
        </p:nvSpPr>
        <p:spPr>
          <a:xfrm>
            <a:off x="621293" y="2438792"/>
            <a:ext cx="2566524" cy="1980417"/>
          </a:xfrm>
          <a:prstGeom prst="rect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2400" b="1" dirty="0"/>
              <a:t>End </a:t>
            </a:r>
            <a:r>
              <a:rPr lang="hu-HU" sz="2400" b="1" dirty="0" err="1"/>
              <a:t>Node</a:t>
            </a:r>
            <a:endParaRPr lang="hu-HU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WEMOS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Ethernet </a:t>
            </a:r>
            <a:r>
              <a:rPr lang="hu-HU" dirty="0" err="1"/>
              <a:t>or</a:t>
            </a:r>
            <a:r>
              <a:rPr lang="hu-HU" dirty="0"/>
              <a:t> WiFi </a:t>
            </a:r>
            <a:r>
              <a:rPr lang="hu-HU" dirty="0" err="1"/>
              <a:t>Enabled</a:t>
            </a:r>
            <a:r>
              <a:rPr lang="hu-HU" dirty="0"/>
              <a:t> </a:t>
            </a:r>
            <a:r>
              <a:rPr lang="hu-HU" dirty="0" err="1"/>
              <a:t>Arduino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Other</a:t>
            </a:r>
            <a:r>
              <a:rPr lang="hu-HU" dirty="0"/>
              <a:t> </a:t>
            </a:r>
            <a:r>
              <a:rPr lang="hu-HU" dirty="0" err="1"/>
              <a:t>devices</a:t>
            </a:r>
            <a:r>
              <a:rPr lang="hu-HU" dirty="0"/>
              <a:t> in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future</a:t>
            </a:r>
            <a:endParaRPr lang="hu-H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412F45-7361-4261-94DF-5DD32032B03D}"/>
              </a:ext>
            </a:extLst>
          </p:cNvPr>
          <p:cNvSpPr/>
          <p:nvPr/>
        </p:nvSpPr>
        <p:spPr>
          <a:xfrm>
            <a:off x="4179368" y="2029521"/>
            <a:ext cx="3204087" cy="279895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2400" b="1" dirty="0"/>
              <a:t>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Raspberry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PC and </a:t>
            </a:r>
            <a:r>
              <a:rPr lang="hu-HU" dirty="0" err="1"/>
              <a:t>other</a:t>
            </a:r>
            <a:r>
              <a:rPr lang="hu-HU" dirty="0"/>
              <a:t> </a:t>
            </a:r>
            <a:r>
              <a:rPr lang="hu-HU" dirty="0" err="1"/>
              <a:t>devices</a:t>
            </a:r>
            <a:r>
              <a:rPr lang="hu-HU" dirty="0"/>
              <a:t> in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future</a:t>
            </a:r>
            <a:endParaRPr lang="hu-H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69D9AD-9F50-4771-8F74-A2BBD8EB3DC0}"/>
              </a:ext>
            </a:extLst>
          </p:cNvPr>
          <p:cNvSpPr/>
          <p:nvPr/>
        </p:nvSpPr>
        <p:spPr>
          <a:xfrm>
            <a:off x="8375007" y="2555480"/>
            <a:ext cx="3204087" cy="1730262"/>
          </a:xfrm>
          <a:prstGeom prst="rect">
            <a:avLst/>
          </a:prstGeom>
          <a:solidFill>
            <a:schemeClr val="bg2">
              <a:lumMod val="50000"/>
            </a:schemeClr>
          </a:solidFill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2400" b="1" dirty="0" err="1"/>
              <a:t>User</a:t>
            </a:r>
            <a:r>
              <a:rPr lang="hu-HU" sz="2400" b="1" dirty="0"/>
              <a:t> </a:t>
            </a:r>
            <a:r>
              <a:rPr lang="hu-HU" sz="2400" b="1" dirty="0" err="1"/>
              <a:t>Client</a:t>
            </a:r>
            <a:endParaRPr lang="hu-HU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Any</a:t>
            </a:r>
            <a:r>
              <a:rPr lang="hu-HU" dirty="0"/>
              <a:t> </a:t>
            </a:r>
            <a:r>
              <a:rPr lang="hu-HU" dirty="0" err="1"/>
              <a:t>device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a modern web browser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54714FA-E23B-4DAC-B71D-A9E12F0B0AAE}"/>
              </a:ext>
            </a:extLst>
          </p:cNvPr>
          <p:cNvCxnSpPr/>
          <p:nvPr/>
        </p:nvCxnSpPr>
        <p:spPr>
          <a:xfrm flipV="1">
            <a:off x="3187817" y="3429000"/>
            <a:ext cx="991551" cy="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27532EC-A566-441B-842E-FCF2AB9F7C16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7383455" y="3420611"/>
            <a:ext cx="991552" cy="204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718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C8EC260-C721-464F-BEB4-28E18C8C9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18327" y="645952"/>
            <a:ext cx="8045042" cy="5531011"/>
          </a:xfrm>
        </p:spPr>
        <p:txBody>
          <a:bodyPr>
            <a:normAutofit/>
          </a:bodyPr>
          <a:lstStyle/>
          <a:p>
            <a:r>
              <a:rPr lang="hu-HU" sz="1400" dirty="0" err="1"/>
              <a:t>Initial</a:t>
            </a:r>
            <a:r>
              <a:rPr lang="hu-HU" sz="1400" dirty="0"/>
              <a:t> </a:t>
            </a:r>
            <a:r>
              <a:rPr lang="hu-HU" sz="1400" dirty="0" err="1"/>
              <a:t>Node</a:t>
            </a:r>
            <a:r>
              <a:rPr lang="hu-HU" sz="1400" dirty="0"/>
              <a:t> </a:t>
            </a:r>
            <a:r>
              <a:rPr lang="hu-HU" sz="1400" dirty="0" err="1"/>
              <a:t>Setup</a:t>
            </a:r>
            <a:endParaRPr lang="hu-HU" sz="1400" dirty="0"/>
          </a:p>
          <a:p>
            <a:pPr lvl="1"/>
            <a:r>
              <a:rPr lang="hu-HU" sz="1000" dirty="0" err="1"/>
              <a:t>Connected</a:t>
            </a:r>
            <a:r>
              <a:rPr lang="hu-HU" sz="1000" dirty="0"/>
              <a:t> </a:t>
            </a:r>
            <a:r>
              <a:rPr lang="hu-HU" sz="1000" dirty="0" err="1"/>
              <a:t>to</a:t>
            </a:r>
            <a:r>
              <a:rPr lang="hu-HU" sz="1000" dirty="0"/>
              <a:t> PC </a:t>
            </a:r>
            <a:r>
              <a:rPr lang="hu-HU" sz="1000" dirty="0" err="1"/>
              <a:t>via</a:t>
            </a:r>
            <a:r>
              <a:rPr lang="hu-HU" sz="1000" dirty="0"/>
              <a:t> USB </a:t>
            </a:r>
          </a:p>
          <a:p>
            <a:pPr lvl="1"/>
            <a:r>
              <a:rPr lang="hu-HU" sz="1000" dirty="0" err="1"/>
              <a:t>Node</a:t>
            </a:r>
            <a:r>
              <a:rPr lang="hu-HU" sz="1000" dirty="0"/>
              <a:t> HW </a:t>
            </a:r>
            <a:r>
              <a:rPr lang="hu-HU" sz="1000" dirty="0" err="1"/>
              <a:t>type</a:t>
            </a:r>
            <a:r>
              <a:rPr lang="hu-HU" sz="1000" dirty="0"/>
              <a:t>, </a:t>
            </a:r>
            <a:r>
              <a:rPr lang="hu-HU" sz="1000" dirty="0" err="1"/>
              <a:t>Personalities</a:t>
            </a:r>
            <a:r>
              <a:rPr lang="hu-HU" sz="1000" dirty="0"/>
              <a:t>, I/O </a:t>
            </a:r>
            <a:r>
              <a:rPr lang="hu-HU" sz="1000" dirty="0" err="1"/>
              <a:t>assignment</a:t>
            </a:r>
            <a:r>
              <a:rPr lang="hu-HU" sz="1000" dirty="0"/>
              <a:t>, Update </a:t>
            </a:r>
            <a:r>
              <a:rPr lang="hu-HU" sz="1000" dirty="0" err="1"/>
              <a:t>rates</a:t>
            </a:r>
            <a:r>
              <a:rPr lang="hu-HU" sz="1000" dirty="0"/>
              <a:t>, Network </a:t>
            </a:r>
            <a:r>
              <a:rPr lang="hu-HU" sz="1000" dirty="0" err="1"/>
              <a:t>connection</a:t>
            </a:r>
            <a:r>
              <a:rPr lang="hu-HU" sz="1000" dirty="0"/>
              <a:t> </a:t>
            </a:r>
            <a:r>
              <a:rPr lang="hu-HU" sz="1000" dirty="0" err="1"/>
              <a:t>data</a:t>
            </a:r>
            <a:r>
              <a:rPr lang="hu-HU" sz="1000" dirty="0"/>
              <a:t>, </a:t>
            </a:r>
            <a:r>
              <a:rPr lang="hu-HU" sz="1000" dirty="0" err="1"/>
              <a:t>Autonomous</a:t>
            </a:r>
            <a:r>
              <a:rPr lang="hu-HU" sz="1000" dirty="0"/>
              <a:t> I/O </a:t>
            </a:r>
            <a:r>
              <a:rPr lang="hu-HU" sz="1000" dirty="0" err="1"/>
              <a:t>Handling</a:t>
            </a:r>
            <a:r>
              <a:rPr lang="hu-HU" sz="1000" dirty="0"/>
              <a:t> is </a:t>
            </a:r>
            <a:r>
              <a:rPr lang="hu-HU" sz="1000" dirty="0" err="1"/>
              <a:t>configured</a:t>
            </a:r>
            <a:r>
              <a:rPr lang="hu-HU" sz="1000" dirty="0"/>
              <a:t> </a:t>
            </a:r>
            <a:r>
              <a:rPr lang="hu-HU" sz="1000" dirty="0" err="1"/>
              <a:t>by</a:t>
            </a:r>
            <a:r>
              <a:rPr lang="hu-HU" sz="1000" dirty="0"/>
              <a:t> </a:t>
            </a:r>
            <a:r>
              <a:rPr lang="hu-HU" sz="1000" dirty="0" err="1"/>
              <a:t>user</a:t>
            </a:r>
            <a:r>
              <a:rPr lang="hu-HU" sz="1000" dirty="0"/>
              <a:t> </a:t>
            </a:r>
            <a:r>
              <a:rPr lang="hu-HU" sz="1000" dirty="0" err="1"/>
              <a:t>on</a:t>
            </a:r>
            <a:r>
              <a:rPr lang="hu-HU" sz="1000" dirty="0"/>
              <a:t> GUI </a:t>
            </a:r>
            <a:r>
              <a:rPr lang="hu-HU" sz="1000" dirty="0" err="1"/>
              <a:t>running</a:t>
            </a:r>
            <a:r>
              <a:rPr lang="hu-HU" sz="1000" dirty="0"/>
              <a:t> </a:t>
            </a:r>
            <a:r>
              <a:rPr lang="hu-HU" sz="1000" dirty="0" err="1"/>
              <a:t>on</a:t>
            </a:r>
            <a:r>
              <a:rPr lang="hu-HU" sz="1000" dirty="0"/>
              <a:t>/</a:t>
            </a:r>
            <a:r>
              <a:rPr lang="hu-HU" sz="1000" dirty="0" err="1"/>
              <a:t>connected</a:t>
            </a:r>
            <a:r>
              <a:rPr lang="hu-HU" sz="1000" dirty="0"/>
              <a:t> </a:t>
            </a:r>
            <a:r>
              <a:rPr lang="hu-HU" sz="1000" dirty="0" err="1"/>
              <a:t>to</a:t>
            </a:r>
            <a:r>
              <a:rPr lang="hu-HU" sz="1000" dirty="0"/>
              <a:t> </a:t>
            </a:r>
            <a:r>
              <a:rPr lang="hu-HU" sz="1000" dirty="0" err="1"/>
              <a:t>the</a:t>
            </a:r>
            <a:r>
              <a:rPr lang="hu-HU" sz="1000" dirty="0"/>
              <a:t> Server</a:t>
            </a:r>
          </a:p>
          <a:p>
            <a:pPr lvl="1"/>
            <a:r>
              <a:rPr lang="hu-HU" sz="1000" dirty="0" err="1"/>
              <a:t>Application</a:t>
            </a:r>
            <a:r>
              <a:rPr lang="hu-HU" sz="1000" dirty="0"/>
              <a:t> is </a:t>
            </a:r>
            <a:r>
              <a:rPr lang="hu-HU" sz="1000" dirty="0" err="1"/>
              <a:t>built</a:t>
            </a:r>
            <a:r>
              <a:rPr lang="hu-HU" sz="1000" dirty="0"/>
              <a:t> and </a:t>
            </a:r>
            <a:r>
              <a:rPr lang="hu-HU" sz="1000" dirty="0" err="1"/>
              <a:t>deployed</a:t>
            </a:r>
            <a:r>
              <a:rPr lang="hu-HU" sz="1000" dirty="0"/>
              <a:t> </a:t>
            </a:r>
            <a:r>
              <a:rPr lang="hu-HU" sz="1000" dirty="0" err="1"/>
              <a:t>to</a:t>
            </a:r>
            <a:r>
              <a:rPr lang="hu-HU" sz="1000" dirty="0"/>
              <a:t> </a:t>
            </a:r>
            <a:r>
              <a:rPr lang="hu-HU" sz="1000" dirty="0" err="1"/>
              <a:t>the</a:t>
            </a:r>
            <a:r>
              <a:rPr lang="hu-HU" sz="1000" dirty="0"/>
              <a:t> </a:t>
            </a:r>
            <a:r>
              <a:rPr lang="hu-HU" sz="1000" dirty="0" err="1"/>
              <a:t>Node</a:t>
            </a:r>
            <a:r>
              <a:rPr lang="hu-HU" sz="1000" dirty="0"/>
              <a:t> </a:t>
            </a:r>
            <a:r>
              <a:rPr lang="hu-HU" sz="1000" dirty="0" err="1"/>
              <a:t>with</a:t>
            </a:r>
            <a:r>
              <a:rPr lang="hu-HU" sz="1000" dirty="0"/>
              <a:t> a UUID </a:t>
            </a:r>
            <a:r>
              <a:rPr lang="hu-HU" sz="1000" dirty="0" err="1"/>
              <a:t>from</a:t>
            </a:r>
            <a:r>
              <a:rPr lang="hu-HU" sz="1000" dirty="0"/>
              <a:t> </a:t>
            </a:r>
            <a:r>
              <a:rPr lang="hu-HU" sz="1000" dirty="0" err="1"/>
              <a:t>the</a:t>
            </a:r>
            <a:r>
              <a:rPr lang="hu-HU" sz="1000" dirty="0"/>
              <a:t> GUI. </a:t>
            </a:r>
            <a:r>
              <a:rPr lang="hu-HU" sz="1000" dirty="0" err="1"/>
              <a:t>Option</a:t>
            </a:r>
            <a:r>
              <a:rPr lang="hu-HU" sz="1000" dirty="0"/>
              <a:t> </a:t>
            </a:r>
            <a:r>
              <a:rPr lang="hu-HU" sz="1000" dirty="0" err="1"/>
              <a:t>to</a:t>
            </a:r>
            <a:r>
              <a:rPr lang="hu-HU" sz="1000" dirty="0"/>
              <a:t> export </a:t>
            </a:r>
            <a:r>
              <a:rPr lang="hu-HU" sz="1000" dirty="0" err="1"/>
              <a:t>code</a:t>
            </a:r>
            <a:r>
              <a:rPr lang="hu-HU" sz="1000" dirty="0"/>
              <a:t> </a:t>
            </a:r>
            <a:r>
              <a:rPr lang="hu-HU" sz="1000" dirty="0" err="1"/>
              <a:t>for</a:t>
            </a:r>
            <a:r>
              <a:rPr lang="hu-HU" sz="1000" dirty="0"/>
              <a:t> </a:t>
            </a:r>
            <a:r>
              <a:rPr lang="hu-HU" sz="1000" dirty="0" err="1"/>
              <a:t>programmers</a:t>
            </a:r>
            <a:r>
              <a:rPr lang="hu-HU" sz="1000" dirty="0"/>
              <a:t>.</a:t>
            </a:r>
          </a:p>
          <a:p>
            <a:pPr lvl="1"/>
            <a:r>
              <a:rPr lang="hu-HU" sz="1000" dirty="0" err="1"/>
              <a:t>Node</a:t>
            </a:r>
            <a:r>
              <a:rPr lang="hu-HU" sz="1000" dirty="0"/>
              <a:t> </a:t>
            </a:r>
            <a:r>
              <a:rPr lang="hu-HU" sz="1000" dirty="0" err="1"/>
              <a:t>characteristics</a:t>
            </a:r>
            <a:r>
              <a:rPr lang="hu-HU" sz="1000" dirty="0"/>
              <a:t> </a:t>
            </a:r>
            <a:r>
              <a:rPr lang="hu-HU" sz="1000" dirty="0" err="1"/>
              <a:t>assigned</a:t>
            </a:r>
            <a:r>
              <a:rPr lang="hu-HU" sz="1000" dirty="0"/>
              <a:t> </a:t>
            </a:r>
            <a:r>
              <a:rPr lang="hu-HU" sz="1000" dirty="0" err="1"/>
              <a:t>to</a:t>
            </a:r>
            <a:r>
              <a:rPr lang="hu-HU" sz="1000" dirty="0"/>
              <a:t> UUID </a:t>
            </a:r>
            <a:r>
              <a:rPr lang="hu-HU" sz="1000" dirty="0" err="1"/>
              <a:t>stored</a:t>
            </a:r>
            <a:r>
              <a:rPr lang="hu-HU" sz="1000" dirty="0"/>
              <a:t> </a:t>
            </a:r>
            <a:r>
              <a:rPr lang="hu-HU" sz="1000" dirty="0" err="1"/>
              <a:t>on</a:t>
            </a:r>
            <a:r>
              <a:rPr lang="hu-HU" sz="1000" dirty="0"/>
              <a:t> Server</a:t>
            </a:r>
          </a:p>
          <a:p>
            <a:pPr lvl="1"/>
            <a:r>
              <a:rPr lang="hu-HU" sz="1000" dirty="0" err="1"/>
              <a:t>Node</a:t>
            </a:r>
            <a:r>
              <a:rPr lang="hu-HU" sz="1000" dirty="0"/>
              <a:t> </a:t>
            </a:r>
            <a:r>
              <a:rPr lang="hu-HU" sz="1000" dirty="0" err="1"/>
              <a:t>later</a:t>
            </a:r>
            <a:r>
              <a:rPr lang="hu-HU" sz="1000" dirty="0"/>
              <a:t> </a:t>
            </a:r>
            <a:r>
              <a:rPr lang="hu-HU" sz="1000" dirty="0" err="1"/>
              <a:t>can</a:t>
            </a:r>
            <a:r>
              <a:rPr lang="hu-HU" sz="1000" dirty="0"/>
              <a:t> be </a:t>
            </a:r>
            <a:r>
              <a:rPr lang="hu-HU" sz="1000" dirty="0" err="1"/>
              <a:t>updated</a:t>
            </a:r>
            <a:r>
              <a:rPr lang="hu-HU" sz="1000" dirty="0"/>
              <a:t> OTA</a:t>
            </a:r>
          </a:p>
          <a:p>
            <a:r>
              <a:rPr lang="hu-HU" sz="1400" dirty="0" err="1"/>
              <a:t>On</a:t>
            </a:r>
            <a:r>
              <a:rPr lang="hu-HU" sz="1400" dirty="0"/>
              <a:t> </a:t>
            </a:r>
            <a:r>
              <a:rPr lang="hu-HU" sz="1400" dirty="0" err="1"/>
              <a:t>Connection</a:t>
            </a:r>
            <a:endParaRPr lang="hu-HU" sz="1400" dirty="0"/>
          </a:p>
          <a:p>
            <a:pPr lvl="1"/>
            <a:r>
              <a:rPr lang="hu-HU" sz="1000" dirty="0" err="1"/>
              <a:t>Node</a:t>
            </a:r>
            <a:r>
              <a:rPr lang="hu-HU" sz="1000" dirty="0"/>
              <a:t> </a:t>
            </a:r>
            <a:r>
              <a:rPr lang="hu-HU" sz="1000" dirty="0" err="1"/>
              <a:t>checks</a:t>
            </a:r>
            <a:r>
              <a:rPr lang="hu-HU" sz="1000" dirty="0"/>
              <a:t> in </a:t>
            </a:r>
            <a:r>
              <a:rPr lang="hu-HU" sz="1000" dirty="0" err="1"/>
              <a:t>at</a:t>
            </a:r>
            <a:r>
              <a:rPr lang="hu-HU" sz="1000" dirty="0"/>
              <a:t> </a:t>
            </a:r>
            <a:r>
              <a:rPr lang="hu-HU" sz="1000" dirty="0" err="1"/>
              <a:t>known</a:t>
            </a:r>
            <a:r>
              <a:rPr lang="hu-HU" sz="1000" dirty="0"/>
              <a:t> Server IP and </a:t>
            </a:r>
            <a:r>
              <a:rPr lang="hu-HU" sz="1000" dirty="0" err="1"/>
              <a:t>announces</a:t>
            </a:r>
            <a:r>
              <a:rPr lang="hu-HU" sz="1000" dirty="0"/>
              <a:t> </a:t>
            </a:r>
            <a:r>
              <a:rPr lang="hu-HU" sz="1000" dirty="0" err="1"/>
              <a:t>personalities</a:t>
            </a:r>
            <a:r>
              <a:rPr lang="hu-HU" sz="1000" dirty="0"/>
              <a:t> (</a:t>
            </a:r>
            <a:r>
              <a:rPr lang="hu-HU" sz="1000" dirty="0" err="1"/>
              <a:t>to</a:t>
            </a:r>
            <a:r>
              <a:rPr lang="hu-HU" sz="1000" dirty="0"/>
              <a:t> </a:t>
            </a:r>
            <a:r>
              <a:rPr lang="hu-HU" sz="1000" dirty="0" err="1"/>
              <a:t>double-check</a:t>
            </a:r>
            <a:r>
              <a:rPr lang="hu-HU" sz="1000" dirty="0"/>
              <a:t> </a:t>
            </a:r>
            <a:r>
              <a:rPr lang="hu-HU" sz="1000" dirty="0" err="1"/>
              <a:t>with</a:t>
            </a:r>
            <a:r>
              <a:rPr lang="hu-HU" sz="1000" dirty="0"/>
              <a:t> Server and </a:t>
            </a:r>
            <a:r>
              <a:rPr lang="hu-HU" sz="1000" dirty="0" err="1"/>
              <a:t>for</a:t>
            </a:r>
            <a:r>
              <a:rPr lang="hu-HU" sz="1000" dirty="0"/>
              <a:t> </a:t>
            </a:r>
            <a:r>
              <a:rPr lang="hu-HU" sz="1000" dirty="0" err="1"/>
              <a:t>Direct</a:t>
            </a:r>
            <a:r>
              <a:rPr lang="hu-HU" sz="1000" dirty="0"/>
              <a:t> Access)</a:t>
            </a:r>
          </a:p>
          <a:p>
            <a:pPr lvl="1"/>
            <a:r>
              <a:rPr lang="hu-HU" sz="1000" dirty="0" err="1"/>
              <a:t>Temporary</a:t>
            </a:r>
            <a:r>
              <a:rPr lang="hu-HU" sz="1000" dirty="0"/>
              <a:t> Data </a:t>
            </a:r>
            <a:r>
              <a:rPr lang="hu-HU" sz="1000" dirty="0" err="1"/>
              <a:t>Historian</a:t>
            </a:r>
            <a:r>
              <a:rPr lang="hu-HU" sz="1000" dirty="0"/>
              <a:t> </a:t>
            </a:r>
            <a:r>
              <a:rPr lang="hu-HU" sz="1000" dirty="0" err="1"/>
              <a:t>data</a:t>
            </a:r>
            <a:r>
              <a:rPr lang="hu-HU" sz="1000" dirty="0"/>
              <a:t> </a:t>
            </a:r>
            <a:r>
              <a:rPr lang="hu-HU" sz="1000" dirty="0" err="1"/>
              <a:t>to</a:t>
            </a:r>
            <a:r>
              <a:rPr lang="hu-HU" sz="1000" dirty="0"/>
              <a:t> be </a:t>
            </a:r>
            <a:r>
              <a:rPr lang="hu-HU" sz="1000" dirty="0" err="1"/>
              <a:t>uploaded</a:t>
            </a:r>
            <a:r>
              <a:rPr lang="hu-HU" sz="1000" dirty="0"/>
              <a:t> </a:t>
            </a:r>
            <a:r>
              <a:rPr lang="hu-HU" sz="1000" dirty="0" err="1"/>
              <a:t>to</a:t>
            </a:r>
            <a:r>
              <a:rPr lang="hu-HU" sz="1000" dirty="0"/>
              <a:t> Server</a:t>
            </a:r>
          </a:p>
          <a:p>
            <a:pPr lvl="1"/>
            <a:r>
              <a:rPr lang="hu-HU" sz="1000" dirty="0" err="1"/>
              <a:t>Outputs</a:t>
            </a:r>
            <a:r>
              <a:rPr lang="hu-HU" sz="1000" dirty="0"/>
              <a:t>: </a:t>
            </a:r>
            <a:r>
              <a:rPr lang="hu-HU" sz="1000" dirty="0" err="1"/>
              <a:t>send</a:t>
            </a:r>
            <a:r>
              <a:rPr lang="hu-HU" sz="1000" dirty="0"/>
              <a:t> last </a:t>
            </a:r>
            <a:r>
              <a:rPr lang="hu-HU" sz="1000" dirty="0" err="1"/>
              <a:t>set</a:t>
            </a:r>
            <a:r>
              <a:rPr lang="hu-HU" sz="1000" dirty="0"/>
              <a:t> </a:t>
            </a:r>
            <a:r>
              <a:rPr lang="hu-HU" sz="1000" dirty="0" err="1"/>
              <a:t>values</a:t>
            </a:r>
            <a:r>
              <a:rPr lang="hu-HU" sz="1000" dirty="0"/>
              <a:t> </a:t>
            </a:r>
            <a:r>
              <a:rPr lang="hu-HU" sz="1000" dirty="0" err="1"/>
              <a:t>to</a:t>
            </a:r>
            <a:r>
              <a:rPr lang="hu-HU" sz="1000" dirty="0"/>
              <a:t> Server. </a:t>
            </a:r>
            <a:r>
              <a:rPr lang="hu-HU" sz="1000" dirty="0" err="1"/>
              <a:t>Inputs</a:t>
            </a:r>
            <a:r>
              <a:rPr lang="hu-HU" sz="1000" dirty="0"/>
              <a:t>: </a:t>
            </a:r>
            <a:r>
              <a:rPr lang="hu-HU" sz="1000" dirty="0" err="1"/>
              <a:t>send</a:t>
            </a:r>
            <a:r>
              <a:rPr lang="hu-HU" sz="1000" dirty="0"/>
              <a:t> </a:t>
            </a:r>
            <a:r>
              <a:rPr lang="hu-HU" sz="1000" dirty="0" err="1"/>
              <a:t>actual</a:t>
            </a:r>
            <a:r>
              <a:rPr lang="hu-HU" sz="1000" dirty="0"/>
              <a:t> </a:t>
            </a:r>
            <a:r>
              <a:rPr lang="hu-HU" sz="1000" dirty="0" err="1"/>
              <a:t>values</a:t>
            </a:r>
            <a:r>
              <a:rPr lang="hu-HU" sz="1000" dirty="0"/>
              <a:t> </a:t>
            </a:r>
            <a:r>
              <a:rPr lang="hu-HU" sz="1000" dirty="0" err="1"/>
              <a:t>to</a:t>
            </a:r>
            <a:r>
              <a:rPr lang="hu-HU" sz="1000" dirty="0"/>
              <a:t> server</a:t>
            </a:r>
          </a:p>
          <a:p>
            <a:r>
              <a:rPr lang="hu-HU" sz="1400" dirty="0" err="1"/>
              <a:t>Connected</a:t>
            </a:r>
            <a:endParaRPr lang="hu-HU" sz="1400" dirty="0"/>
          </a:p>
          <a:p>
            <a:pPr lvl="1"/>
            <a:r>
              <a:rPr lang="hu-HU" sz="1000" dirty="0" err="1"/>
              <a:t>Inputs</a:t>
            </a:r>
            <a:r>
              <a:rPr lang="hu-HU" sz="1000" dirty="0"/>
              <a:t>: </a:t>
            </a:r>
            <a:r>
              <a:rPr lang="hu-HU" sz="1000" dirty="0" err="1"/>
              <a:t>sent</a:t>
            </a:r>
            <a:r>
              <a:rPr lang="hu-HU" sz="1000" dirty="0"/>
              <a:t> </a:t>
            </a:r>
            <a:r>
              <a:rPr lang="hu-HU" sz="1000" dirty="0" err="1"/>
              <a:t>to</a:t>
            </a:r>
            <a:r>
              <a:rPr lang="hu-HU" sz="1000" dirty="0"/>
              <a:t> server </a:t>
            </a:r>
            <a:r>
              <a:rPr lang="hu-HU" sz="1000" dirty="0" err="1"/>
              <a:t>periodically</a:t>
            </a:r>
            <a:r>
              <a:rPr lang="hu-HU" sz="1000" dirty="0"/>
              <a:t> (update </a:t>
            </a:r>
            <a:r>
              <a:rPr lang="hu-HU" sz="1000" dirty="0" err="1"/>
              <a:t>rate</a:t>
            </a:r>
            <a:r>
              <a:rPr lang="hu-HU" sz="1000" dirty="0"/>
              <a:t>) </a:t>
            </a:r>
            <a:r>
              <a:rPr lang="hu-HU" sz="1000" dirty="0" err="1"/>
              <a:t>or</a:t>
            </a:r>
            <a:r>
              <a:rPr lang="hu-HU" sz="1000" dirty="0"/>
              <a:t> </a:t>
            </a:r>
            <a:r>
              <a:rPr lang="hu-HU" sz="1000" dirty="0" err="1"/>
              <a:t>on-change</a:t>
            </a:r>
            <a:r>
              <a:rPr lang="hu-HU" sz="1000" dirty="0"/>
              <a:t>.</a:t>
            </a:r>
          </a:p>
          <a:p>
            <a:pPr lvl="1"/>
            <a:r>
              <a:rPr lang="hu-HU" sz="1000" dirty="0" err="1"/>
              <a:t>Outputs</a:t>
            </a:r>
            <a:r>
              <a:rPr lang="hu-HU" sz="1000" dirty="0"/>
              <a:t>: </a:t>
            </a:r>
            <a:r>
              <a:rPr lang="hu-HU" sz="1000" dirty="0" err="1"/>
              <a:t>changed</a:t>
            </a:r>
            <a:r>
              <a:rPr lang="hu-HU" sz="1000" dirty="0"/>
              <a:t> </a:t>
            </a:r>
            <a:r>
              <a:rPr lang="hu-HU" sz="1000" dirty="0" err="1"/>
              <a:t>when</a:t>
            </a:r>
            <a:r>
              <a:rPr lang="hu-HU" sz="1000" dirty="0"/>
              <a:t> </a:t>
            </a:r>
            <a:r>
              <a:rPr lang="hu-HU" sz="1000" dirty="0" err="1"/>
              <a:t>received</a:t>
            </a:r>
            <a:r>
              <a:rPr lang="hu-HU" sz="1000" dirty="0"/>
              <a:t> </a:t>
            </a:r>
            <a:r>
              <a:rPr lang="hu-HU" sz="1000" dirty="0" err="1"/>
              <a:t>new</a:t>
            </a:r>
            <a:r>
              <a:rPr lang="hu-HU" sz="1000" dirty="0"/>
              <a:t> </a:t>
            </a:r>
            <a:r>
              <a:rPr lang="hu-HU" sz="1000" dirty="0" err="1"/>
              <a:t>value</a:t>
            </a:r>
            <a:endParaRPr lang="hu-HU" sz="1000" dirty="0"/>
          </a:p>
          <a:p>
            <a:pPr lvl="1"/>
            <a:r>
              <a:rPr lang="hu-HU" sz="1000" dirty="0" err="1"/>
              <a:t>Autonomous</a:t>
            </a:r>
            <a:r>
              <a:rPr lang="hu-HU" sz="1000" dirty="0"/>
              <a:t> I/O </a:t>
            </a:r>
            <a:r>
              <a:rPr lang="hu-HU" sz="1000" dirty="0" err="1"/>
              <a:t>handling</a:t>
            </a:r>
            <a:endParaRPr lang="hu-HU" sz="1000" dirty="0"/>
          </a:p>
          <a:p>
            <a:r>
              <a:rPr lang="hu-HU" sz="1400" dirty="0" err="1"/>
              <a:t>Disconnected</a:t>
            </a:r>
            <a:endParaRPr lang="hu-HU" sz="1400" dirty="0"/>
          </a:p>
          <a:p>
            <a:pPr lvl="1"/>
            <a:r>
              <a:rPr lang="hu-HU" sz="1000" dirty="0" err="1"/>
              <a:t>Autonomous</a:t>
            </a:r>
            <a:r>
              <a:rPr lang="hu-HU" sz="1000" dirty="0"/>
              <a:t> I/O </a:t>
            </a:r>
            <a:r>
              <a:rPr lang="hu-HU" sz="1000" dirty="0" err="1"/>
              <a:t>handling</a:t>
            </a:r>
            <a:endParaRPr lang="hu-HU" sz="1000" dirty="0"/>
          </a:p>
          <a:p>
            <a:pPr lvl="1"/>
            <a:r>
              <a:rPr lang="hu-HU" sz="1000" dirty="0"/>
              <a:t>Data </a:t>
            </a:r>
            <a:r>
              <a:rPr lang="hu-HU" sz="1000" dirty="0" err="1"/>
              <a:t>stored</a:t>
            </a:r>
            <a:r>
              <a:rPr lang="hu-HU" sz="1000" dirty="0"/>
              <a:t> in </a:t>
            </a:r>
            <a:r>
              <a:rPr lang="hu-HU" sz="1000" dirty="0" err="1"/>
              <a:t>Temporary</a:t>
            </a:r>
            <a:r>
              <a:rPr lang="hu-HU" sz="1000" dirty="0"/>
              <a:t> Data </a:t>
            </a:r>
            <a:r>
              <a:rPr lang="hu-HU" sz="1000" dirty="0" err="1"/>
              <a:t>Historian</a:t>
            </a:r>
            <a:endParaRPr lang="hu-HU" sz="1000" dirty="0"/>
          </a:p>
          <a:p>
            <a:pPr lvl="1"/>
            <a:r>
              <a:rPr lang="hu-HU" sz="1000" dirty="0" err="1"/>
              <a:t>Try</a:t>
            </a:r>
            <a:r>
              <a:rPr lang="hu-HU" sz="1000" dirty="0"/>
              <a:t> </a:t>
            </a:r>
            <a:r>
              <a:rPr lang="hu-HU" sz="1000" dirty="0" err="1"/>
              <a:t>to</a:t>
            </a:r>
            <a:r>
              <a:rPr lang="hu-HU" sz="1000" dirty="0"/>
              <a:t> </a:t>
            </a:r>
            <a:r>
              <a:rPr lang="hu-HU" sz="1000" dirty="0" err="1"/>
              <a:t>connect</a:t>
            </a:r>
            <a:r>
              <a:rPr lang="hu-HU" sz="1000" dirty="0"/>
              <a:t> </a:t>
            </a:r>
            <a:r>
              <a:rPr lang="hu-HU" sz="1000" dirty="0" err="1"/>
              <a:t>to</a:t>
            </a:r>
            <a:r>
              <a:rPr lang="hu-HU" sz="1000" dirty="0"/>
              <a:t> server – </a:t>
            </a:r>
            <a:r>
              <a:rPr lang="hu-HU" sz="1000" dirty="0" err="1"/>
              <a:t>with</a:t>
            </a:r>
            <a:r>
              <a:rPr lang="hu-HU" sz="1000" dirty="0"/>
              <a:t> </a:t>
            </a:r>
            <a:r>
              <a:rPr lang="hu-HU" sz="1000" dirty="0" err="1"/>
              <a:t>timeout</a:t>
            </a:r>
            <a:endParaRPr lang="hu-HU" sz="1000" dirty="0"/>
          </a:p>
        </p:txBody>
      </p:sp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D805B3B7-4AE0-4F4D-B96E-0E3172F52776}"/>
              </a:ext>
            </a:extLst>
          </p:cNvPr>
          <p:cNvSpPr/>
          <p:nvPr/>
        </p:nvSpPr>
        <p:spPr>
          <a:xfrm>
            <a:off x="0" y="6300132"/>
            <a:ext cx="12192000" cy="557868"/>
          </a:xfrm>
          <a:prstGeom prst="snip1Rect">
            <a:avLst/>
          </a:prstGeom>
          <a:solidFill>
            <a:srgbClr val="77CC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6FB0FB3-DF99-4A71-A0AA-283DF9A91AD9}"/>
              </a:ext>
            </a:extLst>
          </p:cNvPr>
          <p:cNvGraphicFramePr>
            <a:graphicFrameLocks noGrp="1"/>
          </p:cNvGraphicFramePr>
          <p:nvPr/>
        </p:nvGraphicFramePr>
        <p:xfrm>
          <a:off x="0" y="6300132"/>
          <a:ext cx="12192000" cy="55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6382">
                  <a:extLst>
                    <a:ext uri="{9D8B030D-6E8A-4147-A177-3AD203B41FA5}">
                      <a16:colId xmlns:a16="http://schemas.microsoft.com/office/drawing/2014/main" val="3182790378"/>
                    </a:ext>
                  </a:extLst>
                </a:gridCol>
                <a:gridCol w="6233020">
                  <a:extLst>
                    <a:ext uri="{9D8B030D-6E8A-4147-A177-3AD203B41FA5}">
                      <a16:colId xmlns:a16="http://schemas.microsoft.com/office/drawing/2014/main" val="64276832"/>
                    </a:ext>
                  </a:extLst>
                </a:gridCol>
                <a:gridCol w="1982598">
                  <a:extLst>
                    <a:ext uri="{9D8B030D-6E8A-4147-A177-3AD203B41FA5}">
                      <a16:colId xmlns:a16="http://schemas.microsoft.com/office/drawing/2014/main" val="3931946009"/>
                    </a:ext>
                  </a:extLst>
                </a:gridCol>
              </a:tblGrid>
              <a:tr h="553998">
                <a:tc>
                  <a:txBody>
                    <a:bodyPr/>
                    <a:lstStyle/>
                    <a:p>
                      <a:r>
                        <a:rPr lang="hu-HU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KEECO</a:t>
                      </a:r>
                    </a:p>
                    <a:p>
                      <a:r>
                        <a:rPr lang="hu-HU" sz="1200" b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Knowledgeable</a:t>
                      </a:r>
                      <a:r>
                        <a:rPr lang="hu-HU" sz="1200" b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 </a:t>
                      </a:r>
                      <a:r>
                        <a:rPr lang="hu-HU" sz="1200" b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Ecosystem</a:t>
                      </a:r>
                      <a:r>
                        <a:rPr lang="hu-HU" sz="1200" b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 </a:t>
                      </a:r>
                      <a:r>
                        <a:rPr lang="hu-HU" sz="1200" b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for</a:t>
                      </a:r>
                      <a:r>
                        <a:rPr lang="hu-HU" sz="1200" b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 Establishment Control </a:t>
                      </a:r>
                      <a:r>
                        <a:rPr lang="hu-HU" sz="1200" b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Objects</a:t>
                      </a:r>
                      <a:endParaRPr lang="hu-HU" sz="1200" b="0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cs typeface="Miriam Fixed" panose="020B0604020202020204" pitchFamily="49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Project </a:t>
                      </a:r>
                      <a:r>
                        <a:rPr lang="hu-HU" sz="1400" b="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initiation</a:t>
                      </a:r>
                      <a:r>
                        <a:rPr lang="hu-HU" sz="14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hu-HU" sz="1400" b="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document</a:t>
                      </a:r>
                      <a:r>
                        <a:rPr lang="hu-HU" sz="14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v 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sz="1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25th, December 2018.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0580504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7458F488-A4BF-46D9-9A5D-DA293A2E31BA}"/>
              </a:ext>
            </a:extLst>
          </p:cNvPr>
          <p:cNvSpPr/>
          <p:nvPr/>
        </p:nvSpPr>
        <p:spPr>
          <a:xfrm>
            <a:off x="663236" y="797116"/>
            <a:ext cx="3204087" cy="5028876"/>
          </a:xfrm>
          <a:prstGeom prst="rect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b="1" dirty="0"/>
              <a:t>End </a:t>
            </a:r>
            <a:r>
              <a:rPr lang="hu-HU" b="1" dirty="0" err="1"/>
              <a:t>Node</a:t>
            </a:r>
            <a:endParaRPr lang="hu-HU" b="1" dirty="0"/>
          </a:p>
          <a:p>
            <a:r>
              <a:rPr lang="hu-HU" b="1" dirty="0" err="1"/>
              <a:t>Personalities</a:t>
            </a:r>
            <a:r>
              <a:rPr lang="hu-HU" b="1" dirty="0"/>
              <a:t> (</a:t>
            </a:r>
            <a:r>
              <a:rPr lang="hu-HU" b="1" dirty="0" err="1"/>
              <a:t>can</a:t>
            </a:r>
            <a:r>
              <a:rPr lang="hu-HU" b="1" dirty="0"/>
              <a:t> be </a:t>
            </a:r>
            <a:r>
              <a:rPr lang="hu-HU" b="1" dirty="0" err="1"/>
              <a:t>multiple</a:t>
            </a:r>
            <a:r>
              <a:rPr lang="hu-HU" b="1" dirty="0"/>
              <a:t>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Digital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Digital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Analog</a:t>
            </a:r>
            <a:r>
              <a:rPr lang="hu-HU" dirty="0"/>
              <a:t> </a:t>
            </a:r>
            <a:r>
              <a:rPr lang="hu-HU" dirty="0" err="1"/>
              <a:t>Inout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Analog</a:t>
            </a:r>
            <a:r>
              <a:rPr lang="hu-HU" dirty="0"/>
              <a:t>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Misc</a:t>
            </a:r>
            <a:endParaRPr lang="hu-HU" dirty="0"/>
          </a:p>
          <a:p>
            <a:r>
              <a:rPr lang="hu-HU" b="1" dirty="0" err="1"/>
              <a:t>Functions</a:t>
            </a:r>
            <a:endParaRPr lang="hu-H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I/O </a:t>
            </a:r>
            <a:r>
              <a:rPr lang="hu-HU" dirty="0" err="1"/>
              <a:t>Handling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Communication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Temp</a:t>
            </a:r>
            <a:r>
              <a:rPr lang="hu-HU" dirty="0"/>
              <a:t>. Data </a:t>
            </a:r>
            <a:r>
              <a:rPr lang="hu-HU" dirty="0" err="1"/>
              <a:t>Historian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Autonomous</a:t>
            </a:r>
            <a:r>
              <a:rPr lang="hu-HU" dirty="0"/>
              <a:t> I/O </a:t>
            </a:r>
            <a:r>
              <a:rPr lang="hu-HU" dirty="0" err="1"/>
              <a:t>Handling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Interface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Extension</a:t>
            </a:r>
            <a:endParaRPr lang="hu-HU" dirty="0"/>
          </a:p>
          <a:p>
            <a:r>
              <a:rPr lang="hu-HU" b="1" dirty="0"/>
              <a:t>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via</a:t>
            </a:r>
            <a:r>
              <a:rPr lang="hu-HU" dirty="0"/>
              <a:t>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Direct</a:t>
            </a:r>
            <a:r>
              <a:rPr lang="hu-HU" dirty="0"/>
              <a:t> – </a:t>
            </a:r>
            <a:r>
              <a:rPr lang="hu-HU" dirty="0" err="1"/>
              <a:t>configuration</a:t>
            </a:r>
            <a:r>
              <a:rPr lang="hu-HU" dirty="0"/>
              <a:t> and </a:t>
            </a:r>
            <a:r>
              <a:rPr lang="hu-HU" dirty="0" err="1"/>
              <a:t>debug</a:t>
            </a:r>
            <a:endParaRPr lang="hu-HU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FA932AD-1D08-498D-A357-EF2E03398C52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55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/>
              <a:t>System </a:t>
            </a:r>
            <a:r>
              <a:rPr lang="hu-HU" dirty="0" err="1"/>
              <a:t>Elements</a:t>
            </a:r>
            <a:r>
              <a:rPr lang="hu-HU" dirty="0"/>
              <a:t> – </a:t>
            </a:r>
            <a:r>
              <a:rPr lang="hu-HU" dirty="0" err="1"/>
              <a:t>Node</a:t>
            </a:r>
            <a:r>
              <a:rPr lang="hu-HU" dirty="0"/>
              <a:t> </a:t>
            </a:r>
            <a:r>
              <a:rPr lang="hu-HU" dirty="0" err="1"/>
              <a:t>Detailed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97468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C716C-2B2C-4293-8B5D-99FD4AC22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7868"/>
          </a:xfrm>
        </p:spPr>
        <p:txBody>
          <a:bodyPr>
            <a:normAutofit fontScale="90000"/>
          </a:bodyPr>
          <a:lstStyle/>
          <a:p>
            <a:r>
              <a:rPr lang="hu-HU" dirty="0"/>
              <a:t>System </a:t>
            </a:r>
            <a:r>
              <a:rPr lang="hu-HU" dirty="0" err="1"/>
              <a:t>Elements</a:t>
            </a:r>
            <a:r>
              <a:rPr lang="hu-HU" dirty="0"/>
              <a:t> - </a:t>
            </a:r>
            <a:r>
              <a:rPr lang="hu-HU" dirty="0" err="1"/>
              <a:t>Detailed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4F4B6-4110-4ED1-90B8-E24C81F5C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22121"/>
            <a:ext cx="12192000" cy="5354842"/>
          </a:xfrm>
        </p:spPr>
        <p:txBody>
          <a:bodyPr/>
          <a:lstStyle/>
          <a:p>
            <a:endParaRPr lang="hu-HU" dirty="0"/>
          </a:p>
        </p:txBody>
      </p:sp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D805B3B7-4AE0-4F4D-B96E-0E3172F52776}"/>
              </a:ext>
            </a:extLst>
          </p:cNvPr>
          <p:cNvSpPr/>
          <p:nvPr/>
        </p:nvSpPr>
        <p:spPr>
          <a:xfrm>
            <a:off x="0" y="6300132"/>
            <a:ext cx="12192000" cy="557868"/>
          </a:xfrm>
          <a:prstGeom prst="snip1Rect">
            <a:avLst/>
          </a:prstGeom>
          <a:solidFill>
            <a:srgbClr val="77CC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6FB0FB3-DF99-4A71-A0AA-283DF9A91AD9}"/>
              </a:ext>
            </a:extLst>
          </p:cNvPr>
          <p:cNvGraphicFramePr>
            <a:graphicFrameLocks noGrp="1"/>
          </p:cNvGraphicFramePr>
          <p:nvPr/>
        </p:nvGraphicFramePr>
        <p:xfrm>
          <a:off x="0" y="6300132"/>
          <a:ext cx="12192000" cy="55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6382">
                  <a:extLst>
                    <a:ext uri="{9D8B030D-6E8A-4147-A177-3AD203B41FA5}">
                      <a16:colId xmlns:a16="http://schemas.microsoft.com/office/drawing/2014/main" val="3182790378"/>
                    </a:ext>
                  </a:extLst>
                </a:gridCol>
                <a:gridCol w="6233020">
                  <a:extLst>
                    <a:ext uri="{9D8B030D-6E8A-4147-A177-3AD203B41FA5}">
                      <a16:colId xmlns:a16="http://schemas.microsoft.com/office/drawing/2014/main" val="64276832"/>
                    </a:ext>
                  </a:extLst>
                </a:gridCol>
                <a:gridCol w="1982598">
                  <a:extLst>
                    <a:ext uri="{9D8B030D-6E8A-4147-A177-3AD203B41FA5}">
                      <a16:colId xmlns:a16="http://schemas.microsoft.com/office/drawing/2014/main" val="3931946009"/>
                    </a:ext>
                  </a:extLst>
                </a:gridCol>
              </a:tblGrid>
              <a:tr h="553998">
                <a:tc>
                  <a:txBody>
                    <a:bodyPr/>
                    <a:lstStyle/>
                    <a:p>
                      <a:r>
                        <a:rPr lang="hu-HU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KEECO</a:t>
                      </a:r>
                    </a:p>
                    <a:p>
                      <a:r>
                        <a:rPr lang="hu-HU" sz="1200" b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Knowledgeable</a:t>
                      </a:r>
                      <a:r>
                        <a:rPr lang="hu-HU" sz="1200" b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 </a:t>
                      </a:r>
                      <a:r>
                        <a:rPr lang="hu-HU" sz="1200" b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Ecosystem</a:t>
                      </a:r>
                      <a:r>
                        <a:rPr lang="hu-HU" sz="1200" b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 </a:t>
                      </a:r>
                      <a:r>
                        <a:rPr lang="hu-HU" sz="1200" b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for</a:t>
                      </a:r>
                      <a:r>
                        <a:rPr lang="hu-HU" sz="1200" b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 Establishment Control </a:t>
                      </a:r>
                      <a:r>
                        <a:rPr lang="hu-HU" sz="1200" b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Objects</a:t>
                      </a:r>
                      <a:endParaRPr lang="hu-HU" sz="1200" b="0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cs typeface="Miriam Fixed" panose="020B0604020202020204" pitchFamily="49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Project </a:t>
                      </a:r>
                      <a:r>
                        <a:rPr lang="hu-HU" sz="1400" b="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initiation</a:t>
                      </a:r>
                      <a:r>
                        <a:rPr lang="hu-HU" sz="14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hu-HU" sz="1400" b="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document</a:t>
                      </a:r>
                      <a:r>
                        <a:rPr lang="hu-HU" sz="14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v 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sz="1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25th, December 2018.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0580504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7458F488-A4BF-46D9-9A5D-DA293A2E31BA}"/>
              </a:ext>
            </a:extLst>
          </p:cNvPr>
          <p:cNvSpPr/>
          <p:nvPr/>
        </p:nvSpPr>
        <p:spPr>
          <a:xfrm>
            <a:off x="646459" y="1786240"/>
            <a:ext cx="3204087" cy="2798958"/>
          </a:xfrm>
          <a:prstGeom prst="rect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b="1" dirty="0"/>
              <a:t>End </a:t>
            </a:r>
            <a:r>
              <a:rPr lang="hu-HU" b="1" dirty="0" err="1"/>
              <a:t>Node</a:t>
            </a:r>
            <a:endParaRPr lang="hu-HU" b="1" dirty="0"/>
          </a:p>
          <a:p>
            <a:pPr algn="ctr"/>
            <a:r>
              <a:rPr lang="hu-HU" dirty="0" err="1"/>
              <a:t>Personalities</a:t>
            </a:r>
            <a:r>
              <a:rPr lang="hu-HU" dirty="0"/>
              <a:t> (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multiple</a:t>
            </a:r>
            <a:r>
              <a:rPr lang="hu-HU" dirty="0"/>
              <a:t>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Digital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Digital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Analog</a:t>
            </a:r>
            <a:r>
              <a:rPr lang="hu-HU" dirty="0"/>
              <a:t> </a:t>
            </a:r>
            <a:r>
              <a:rPr lang="hu-HU" dirty="0" err="1"/>
              <a:t>Inout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Analog</a:t>
            </a:r>
            <a:r>
              <a:rPr lang="hu-HU" dirty="0"/>
              <a:t>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Misc</a:t>
            </a:r>
            <a:endParaRPr lang="hu-HU" dirty="0"/>
          </a:p>
          <a:p>
            <a:r>
              <a:rPr lang="hu-HU" dirty="0" err="1"/>
              <a:t>Functions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I/O </a:t>
            </a:r>
            <a:r>
              <a:rPr lang="hu-HU" dirty="0" err="1"/>
              <a:t>Handling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87668960"/>
      </p:ext>
    </p:extLst>
  </p:cSld>
  <p:clrMapOvr>
    <a:masterClrMapping/>
  </p:clrMapOvr>
</p:sld>
</file>

<file path=ppt/theme/theme1.xml><?xml version="1.0" encoding="utf-8"?>
<a:theme xmlns:a="http://schemas.openxmlformats.org/drawingml/2006/main" name="KEECO_Project_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8329ECDF-BDD4-4DA6-A91E-B17DFE402322}" vid="{191F57B7-7428-4FCB-8871-900367370C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KEECO_Project_Slides</Template>
  <TotalTime>138</TotalTime>
  <Words>458</Words>
  <Application>Microsoft Office PowerPoint</Application>
  <PresentationFormat>Widescreen</PresentationFormat>
  <Paragraphs>94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Miriam Fixed</vt:lpstr>
      <vt:lpstr>KEECO_Project_Slides</vt:lpstr>
      <vt:lpstr>Project initiation document</vt:lpstr>
      <vt:lpstr>Vision</vt:lpstr>
      <vt:lpstr>Key aspects</vt:lpstr>
      <vt:lpstr>System Elements</vt:lpstr>
      <vt:lpstr>PowerPoint Presentation</vt:lpstr>
      <vt:lpstr>System Elements - Detailed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Marton Litkei</dc:creator>
  <cp:lastModifiedBy>Marton Litkei</cp:lastModifiedBy>
  <cp:revision>19</cp:revision>
  <dcterms:created xsi:type="dcterms:W3CDTF">2018-12-25T08:22:49Z</dcterms:created>
  <dcterms:modified xsi:type="dcterms:W3CDTF">2018-12-25T10:41:49Z</dcterms:modified>
</cp:coreProperties>
</file>