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sldIdLst>
    <p:sldId id="258" r:id="rId2"/>
    <p:sldId id="260" r:id="rId3"/>
    <p:sldId id="259" r:id="rId4"/>
    <p:sldId id="257" r:id="rId5"/>
    <p:sldId id="262" r:id="rId6"/>
    <p:sldId id="263" r:id="rId7"/>
    <p:sldId id="261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Overview" id="{76EAC857-1F01-4539-A6D2-BA7CD59F6AC7}">
          <p14:sldIdLst>
            <p14:sldId id="258"/>
            <p14:sldId id="260"/>
            <p14:sldId id="259"/>
            <p14:sldId id="257"/>
            <p14:sldId id="262"/>
            <p14:sldId id="263"/>
            <p14:sldId id="261"/>
          </p14:sldIdLst>
        </p14:section>
        <p14:section name="End Node" id="{821F2128-669A-4909-B397-9BCDCF4C1B47}">
          <p14:sldIdLst>
            <p14:sldId id="265"/>
            <p14:sldId id="264"/>
          </p14:sldIdLst>
        </p14:section>
        <p14:section name="Server" id="{25BE2CC0-F132-47BA-81FC-94669FA29C2D}">
          <p14:sldIdLst>
            <p14:sldId id="266"/>
            <p14:sldId id="267"/>
          </p14:sldIdLst>
        </p14:section>
        <p14:section name="Upcoming Milestones" id="{812B1ABB-5E91-418F-A796-B0318A120328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CD7"/>
    <a:srgbClr val="6DDBE1"/>
    <a:srgbClr val="FF9F4F"/>
    <a:srgbClr val="B495B9"/>
    <a:srgbClr val="F15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BA495-6630-4185-B54C-A24FC363AD1D}" type="datetimeFigureOut">
              <a:rPr lang="hu-HU" smtClean="0"/>
              <a:t>2018. 12. 28.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508EA-AEFD-43B3-BF04-D000437981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21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3D0C-8250-4CA4-97FA-8E092FCCD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DD418-B38F-40F3-A4E8-050E137F0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468F-4879-4A1D-BCAA-55EDF083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937D8-EC4F-4F4F-858A-E0DB7710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19C5-D9D6-40E7-A7DF-88BC4983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08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C1BB-641B-4F8E-9601-F4887C1F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571A2-363A-443F-BD7C-A42201DE0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0137-42B0-4CFE-94F7-7F458CBC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ECE7-2B42-40C1-91FB-ABC0F986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43A8-C177-41A1-BEA4-FE26ADFC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73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8D2E2-65B2-4722-B732-03C18EDAA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E2C18-B5F3-41AA-B0D4-633DBF62C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A916-9EAC-4AAD-BAB5-52CD9349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F4417-3F84-44A2-9C47-163C3334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4176-9BF1-43CD-97E1-63A19953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398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2374-F9AE-4AC1-8DD3-AC386A05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3E3A-DE33-4A2D-8C26-5658BF8F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3C35-8C17-4381-B208-94AF277A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C44B-00D6-4D9E-A679-57D72737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ACBB-A973-407E-B0ED-A39C425A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49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35EA-D492-47C7-B3AC-9433FE49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CA1BB-D875-449D-9820-6A00B7A8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5448-A83C-4E6B-A93F-1E557B04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6C26-8849-49F5-A697-BFD9E503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F821D-67F5-4FCF-8BE4-DA1A49C6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86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6DA7-0291-4745-BCA7-207A86E8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C5E3-C32C-4466-A957-E411040C7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D7BE0-BC85-4829-8427-75E424BF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8271-D6B1-4114-9628-2A129F58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6D54C-F3B0-43DA-AE41-EC634098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54F2F-F469-4C79-950D-2C828EC6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53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3518-6D2A-4903-A40D-DA6BD191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1E611-E673-4C62-9C8D-3FCC91D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31CB8-11CD-4FAA-ADF7-32F0AFA4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30922-2CC6-4AA3-8F41-1F1738FF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4E292-A96A-4255-B17E-791E588F6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E7932-0E71-4977-97D9-419194A3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DB25C-1B2B-4425-A550-BE8A6FC6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E2F26-BA9F-47BA-9153-44ADC9E6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0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AE53-6562-4156-BEF5-F1FFBEF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CC914-7A06-4AC2-8CE6-5E2C5692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64E-5898-4425-A3FC-4BBA816C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C4B65-64B3-44DA-88C5-3C508D4D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26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70A7F-51E1-4167-8D18-46E32F7F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80F72-2079-4BC6-9FCF-A005752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0F250-F02E-4C73-A8A8-4928EB3E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76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5B3E-2540-4E3C-99FC-4939C74C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52878-9CA3-401A-A4D7-CC3804B3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2DE33-4418-4610-84C9-2847ABD35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D95E4-2DD9-4334-96A9-8F4E7A1D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F783-9A55-47AC-B226-F9E69EF9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50B4B-C5CB-4884-8111-06258A80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12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7435-F2E7-4DA4-B623-A4E5282D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D270A-5B5B-4DA8-A5EB-38B71F5E2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DB933-DA55-4961-A690-DE7235D7A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40867-0CB1-4478-B43A-F88C072D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C4CD-E83C-4697-B8EE-7C3CA97206CF}" type="datetimeFigureOut">
              <a:rPr lang="hu-HU" smtClean="0"/>
              <a:t>2018. 12. 28.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AB2BC-04E4-424E-B22B-CEECA102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3CE9C-B6B2-46A6-9B04-6E98893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5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9CD06-78A5-4250-B511-10C46DF5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25413-3189-464A-8B1B-8C69DD148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FCE3-DBD4-48E8-8BE7-97539643D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EC4CD-E83C-4697-B8EE-7C3CA97206CF}" type="datetimeFigureOut">
              <a:rPr lang="hu-HU" smtClean="0"/>
              <a:t>2018. 12. 28.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B544-BCDE-4996-8883-F27D1DB6D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19A7-79EF-4023-97ED-88B942111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D24CD-521E-4FCD-A14F-B2439D358B6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02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71F7B5-E235-49E5-9745-A8FE561418A1}"/>
              </a:ext>
            </a:extLst>
          </p:cNvPr>
          <p:cNvGrpSpPr/>
          <p:nvPr/>
        </p:nvGrpSpPr>
        <p:grpSpPr>
          <a:xfrm>
            <a:off x="0" y="1333850"/>
            <a:ext cx="12192000" cy="2432807"/>
            <a:chOff x="0" y="1333850"/>
            <a:chExt cx="12192000" cy="2432807"/>
          </a:xfrm>
        </p:grpSpPr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312CCB48-D7B3-405D-9A5D-96C56692D899}"/>
                </a:ext>
              </a:extLst>
            </p:cNvPr>
            <p:cNvSpPr/>
            <p:nvPr/>
          </p:nvSpPr>
          <p:spPr>
            <a:xfrm>
              <a:off x="0" y="1333850"/>
              <a:ext cx="12192000" cy="2432807"/>
            </a:xfrm>
            <a:prstGeom prst="snip1Rect">
              <a:avLst/>
            </a:prstGeom>
            <a:solidFill>
              <a:srgbClr val="77C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5FBE85-FE77-44C1-A192-402647E2AE94}"/>
                </a:ext>
              </a:extLst>
            </p:cNvPr>
            <p:cNvSpPr/>
            <p:nvPr/>
          </p:nvSpPr>
          <p:spPr>
            <a:xfrm>
              <a:off x="0" y="3181882"/>
              <a:ext cx="6096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KEECO</a:t>
              </a:r>
            </a:p>
            <a:p>
              <a:r>
                <a:rPr lang="hu-HU" sz="14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Knowledgeable</a:t>
              </a:r>
              <a:r>
                <a:rPr lang="hu-HU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 </a:t>
              </a:r>
              <a:r>
                <a:rPr lang="hu-HU" sz="14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Ecosystem</a:t>
              </a:r>
              <a:r>
                <a:rPr lang="hu-HU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 </a:t>
              </a:r>
              <a:r>
                <a:rPr lang="hu-HU" sz="14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for</a:t>
              </a:r>
              <a:r>
                <a:rPr lang="hu-HU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 Establishment Control </a:t>
              </a:r>
              <a:r>
                <a:rPr lang="hu-HU" sz="14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Miriam Fixed" panose="020B0604020202020204" pitchFamily="49" charset="-79"/>
                </a:rPr>
                <a:t>Objects</a:t>
              </a:r>
              <a:endParaRPr lang="hu-HU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Miriam Fixed" panose="020B0604020202020204" pitchFamily="49" charset="-79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8425F21-73AF-4B51-A786-239860875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333849"/>
            <a:ext cx="12191999" cy="2432807"/>
          </a:xfrm>
        </p:spPr>
        <p:txBody>
          <a:bodyPr anchor="ctr"/>
          <a:lstStyle/>
          <a:p>
            <a:r>
              <a:rPr lang="hu-HU" dirty="0">
                <a:solidFill>
                  <a:schemeClr val="bg1"/>
                </a:solidFill>
              </a:rPr>
              <a:t>Project </a:t>
            </a:r>
            <a:r>
              <a:rPr lang="hu-HU" dirty="0" err="1">
                <a:solidFill>
                  <a:schemeClr val="bg1"/>
                </a:solidFill>
              </a:rPr>
              <a:t>initiation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document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7371EA-1FAA-4A96-BA88-F1F59DEEC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123544"/>
            <a:ext cx="9144000" cy="1491144"/>
          </a:xfrm>
        </p:spPr>
        <p:txBody>
          <a:bodyPr/>
          <a:lstStyle/>
          <a:p>
            <a:r>
              <a:rPr lang="hu-HU" dirty="0"/>
              <a:t>28th, December 2018.</a:t>
            </a:r>
          </a:p>
          <a:p>
            <a:r>
              <a:rPr lang="hu-HU" dirty="0"/>
              <a:t>V0.1</a:t>
            </a:r>
          </a:p>
          <a:p>
            <a:r>
              <a:rPr lang="hu-HU" dirty="0" err="1"/>
              <a:t>edited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/u/</a:t>
            </a:r>
            <a:r>
              <a:rPr lang="hu-HU" dirty="0" err="1"/>
              <a:t>litechniks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662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C5D709B-9246-4442-8F04-37A4DC3C0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81038"/>
            <a:ext cx="6019800" cy="549592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Webserver is </a:t>
            </a:r>
            <a:r>
              <a:rPr lang="hu-HU" dirty="0" err="1"/>
              <a:t>written</a:t>
            </a:r>
            <a:r>
              <a:rPr lang="hu-HU" dirty="0"/>
              <a:t> in ?</a:t>
            </a:r>
          </a:p>
          <a:p>
            <a:r>
              <a:rPr lang="hu-HU" dirty="0" err="1"/>
              <a:t>Automation</a:t>
            </a:r>
            <a:r>
              <a:rPr lang="hu-HU" dirty="0"/>
              <a:t> Server is </a:t>
            </a:r>
            <a:r>
              <a:rPr lang="hu-HU" dirty="0" err="1"/>
              <a:t>written</a:t>
            </a:r>
            <a:r>
              <a:rPr lang="hu-HU" dirty="0"/>
              <a:t> in?</a:t>
            </a:r>
          </a:p>
          <a:p>
            <a:r>
              <a:rPr lang="hu-HU" dirty="0" err="1"/>
              <a:t>DataBase</a:t>
            </a:r>
            <a:r>
              <a:rPr lang="hu-HU" dirty="0"/>
              <a:t> is </a:t>
            </a:r>
            <a:r>
              <a:rPr lang="hu-HU" dirty="0" err="1"/>
              <a:t>mySQL</a:t>
            </a:r>
            <a:r>
              <a:rPr lang="hu-HU" dirty="0"/>
              <a:t>?</a:t>
            </a:r>
          </a:p>
          <a:p>
            <a:endParaRPr lang="hu-HU" dirty="0"/>
          </a:p>
          <a:p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assigned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teams</a:t>
            </a:r>
            <a:endParaRPr lang="hu-HU" dirty="0"/>
          </a:p>
          <a:p>
            <a:pPr lvl="1"/>
            <a:r>
              <a:rPr lang="hu-HU" dirty="0" err="1"/>
              <a:t>Automation</a:t>
            </a:r>
            <a:r>
              <a:rPr lang="hu-HU" dirty="0"/>
              <a:t> Server</a:t>
            </a:r>
          </a:p>
          <a:p>
            <a:pPr lvl="2"/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/>
              <a:t>Handling</a:t>
            </a:r>
            <a:endParaRPr lang="hu-HU" dirty="0"/>
          </a:p>
          <a:p>
            <a:pPr lvl="2"/>
            <a:r>
              <a:rPr lang="hu-HU" dirty="0" err="1"/>
              <a:t>DataBase</a:t>
            </a:r>
            <a:r>
              <a:rPr lang="hu-HU" dirty="0"/>
              <a:t> management</a:t>
            </a:r>
          </a:p>
          <a:p>
            <a:pPr lvl="2"/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Scheduler</a:t>
            </a:r>
            <a:r>
              <a:rPr lang="hu-HU" dirty="0"/>
              <a:t> and I/O Relations</a:t>
            </a:r>
          </a:p>
          <a:p>
            <a:pPr lvl="2"/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 and </a:t>
            </a:r>
            <a:r>
              <a:rPr lang="hu-HU" dirty="0" err="1"/>
              <a:t>Configuration</a:t>
            </a:r>
            <a:endParaRPr lang="hu-HU" dirty="0"/>
          </a:p>
          <a:p>
            <a:pPr lvl="2"/>
            <a:r>
              <a:rPr lang="hu-HU" dirty="0"/>
              <a:t>API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Historical</a:t>
            </a:r>
            <a:r>
              <a:rPr lang="hu-HU" dirty="0"/>
              <a:t> Data</a:t>
            </a:r>
          </a:p>
          <a:p>
            <a:pPr lvl="1"/>
            <a:r>
              <a:rPr lang="hu-HU" dirty="0" err="1"/>
              <a:t>DataBase</a:t>
            </a:r>
            <a:endParaRPr lang="hu-HU" dirty="0"/>
          </a:p>
          <a:p>
            <a:pPr lvl="2"/>
            <a:r>
              <a:rPr lang="hu-HU" dirty="0" err="1"/>
              <a:t>Definition</a:t>
            </a:r>
            <a:r>
              <a:rPr lang="hu-HU" dirty="0"/>
              <a:t> and </a:t>
            </a:r>
            <a:r>
              <a:rPr lang="hu-HU" dirty="0" err="1"/>
              <a:t>Setup</a:t>
            </a:r>
            <a:endParaRPr lang="hu-HU" dirty="0"/>
          </a:p>
          <a:p>
            <a:pPr lvl="2"/>
            <a:endParaRPr lang="hu-HU" dirty="0"/>
          </a:p>
          <a:p>
            <a:pPr lvl="2"/>
            <a:endParaRPr lang="hu-HU" dirty="0"/>
          </a:p>
          <a:p>
            <a:pPr lvl="2"/>
            <a:endParaRPr lang="hu-HU" dirty="0"/>
          </a:p>
          <a:p>
            <a:pPr lvl="1"/>
            <a:endParaRPr lang="hu-H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BE2AF24-5A62-4CA7-BCCC-D5B3AFD5F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1038"/>
            <a:ext cx="6019800" cy="5495925"/>
          </a:xfrm>
        </p:spPr>
        <p:txBody>
          <a:bodyPr>
            <a:normAutofit lnSpcReduction="10000"/>
          </a:bodyPr>
          <a:lstStyle/>
          <a:p>
            <a:pPr lvl="1"/>
            <a:r>
              <a:rPr lang="hu-HU" dirty="0"/>
              <a:t>Webserver</a:t>
            </a:r>
          </a:p>
          <a:p>
            <a:pPr lvl="2"/>
            <a:r>
              <a:rPr lang="hu-HU" dirty="0" err="1"/>
              <a:t>Authentication</a:t>
            </a:r>
            <a:endParaRPr lang="hu-HU" dirty="0"/>
          </a:p>
          <a:p>
            <a:pPr lvl="2"/>
            <a:r>
              <a:rPr lang="hu-HU" dirty="0" err="1"/>
              <a:t>Automation</a:t>
            </a:r>
            <a:r>
              <a:rPr lang="hu-HU" dirty="0"/>
              <a:t> Server </a:t>
            </a:r>
            <a:r>
              <a:rPr lang="hu-HU" dirty="0" err="1"/>
              <a:t>Interface</a:t>
            </a:r>
            <a:endParaRPr lang="hu-HU" dirty="0"/>
          </a:p>
          <a:p>
            <a:pPr lvl="2"/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  <a:p>
            <a:pPr lvl="2"/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Configuration</a:t>
            </a:r>
            <a:r>
              <a:rPr lang="hu-HU" dirty="0"/>
              <a:t> GUI</a:t>
            </a:r>
          </a:p>
          <a:p>
            <a:pPr lvl="2"/>
            <a:r>
              <a:rPr lang="hu-HU" dirty="0" err="1"/>
              <a:t>Application</a:t>
            </a:r>
            <a:r>
              <a:rPr lang="hu-HU" dirty="0"/>
              <a:t> GUI </a:t>
            </a:r>
          </a:p>
          <a:p>
            <a:pPr lvl="2"/>
            <a:endParaRPr lang="hu-HU" dirty="0"/>
          </a:p>
          <a:p>
            <a:pPr lvl="1"/>
            <a:endParaRPr lang="hu-HU" dirty="0"/>
          </a:p>
          <a:p>
            <a:endParaRPr lang="hu-H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24D559-F0B0-465A-98FA-9C3422E6346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55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Server – Program </a:t>
            </a:r>
            <a:r>
              <a:rPr lang="hu-HU" dirty="0" err="1"/>
              <a:t>Components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522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C5D709B-9246-4442-8F04-37A4DC3C0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81038"/>
            <a:ext cx="6019800" cy="5495925"/>
          </a:xfrm>
        </p:spPr>
        <p:txBody>
          <a:bodyPr>
            <a:normAutofit/>
          </a:bodyPr>
          <a:lstStyle/>
          <a:p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Defined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BE2AF24-5A62-4CA7-BCCC-D5B3AFD5F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1038"/>
            <a:ext cx="6019800" cy="5495925"/>
          </a:xfrm>
        </p:spPr>
        <p:txBody>
          <a:bodyPr>
            <a:normAutofit/>
          </a:bodyPr>
          <a:lstStyle/>
          <a:p>
            <a:pPr lvl="1"/>
            <a:endParaRPr lang="hu-HU" dirty="0"/>
          </a:p>
          <a:p>
            <a:endParaRPr lang="hu-H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24D559-F0B0-465A-98FA-9C3422E6346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55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Server – Data </a:t>
            </a:r>
            <a:r>
              <a:rPr lang="hu-HU" dirty="0" err="1"/>
              <a:t>Models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214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C5D709B-9246-4442-8F04-37A4DC3C0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81038"/>
            <a:ext cx="12256316" cy="54959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sz="2400" dirty="0" err="1"/>
              <a:t>Select</a:t>
            </a:r>
            <a:r>
              <a:rPr lang="hu-HU" sz="2400" dirty="0"/>
              <a:t> HW </a:t>
            </a:r>
            <a:r>
              <a:rPr lang="hu-HU" sz="2400" dirty="0" err="1"/>
              <a:t>to</a:t>
            </a:r>
            <a:r>
              <a:rPr lang="hu-HU" sz="2400" dirty="0"/>
              <a:t> be </a:t>
            </a:r>
            <a:r>
              <a:rPr lang="hu-HU" sz="2400" dirty="0" err="1"/>
              <a:t>supported</a:t>
            </a:r>
            <a:r>
              <a:rPr lang="hu-HU" sz="2400" dirty="0"/>
              <a:t> in </a:t>
            </a:r>
            <a:r>
              <a:rPr lang="hu-HU" sz="2400" dirty="0" err="1"/>
              <a:t>Phase</a:t>
            </a:r>
            <a:r>
              <a:rPr lang="hu-HU" sz="2400" dirty="0"/>
              <a:t> 1 </a:t>
            </a:r>
            <a:r>
              <a:rPr lang="hu-HU" sz="2400" dirty="0" err="1"/>
              <a:t>based</a:t>
            </a:r>
            <a:r>
              <a:rPr lang="hu-HU" sz="2400" dirty="0"/>
              <a:t> </a:t>
            </a:r>
            <a:r>
              <a:rPr lang="hu-HU" sz="2400" dirty="0" err="1"/>
              <a:t>on</a:t>
            </a:r>
            <a:r>
              <a:rPr lang="hu-HU" sz="2400" dirty="0"/>
              <a:t> </a:t>
            </a:r>
            <a:r>
              <a:rPr lang="hu-HU" sz="2400" dirty="0" err="1"/>
              <a:t>availability</a:t>
            </a:r>
            <a:r>
              <a:rPr lang="hu-HU" sz="2400" dirty="0"/>
              <a:t> – </a:t>
            </a:r>
            <a:r>
              <a:rPr lang="hu-HU" sz="2400" dirty="0" err="1"/>
              <a:t>Arduino</a:t>
            </a:r>
            <a:r>
              <a:rPr lang="hu-HU" sz="2400" dirty="0"/>
              <a:t> + </a:t>
            </a:r>
            <a:r>
              <a:rPr lang="hu-HU" sz="2400" dirty="0" err="1"/>
              <a:t>Wemos</a:t>
            </a:r>
            <a:r>
              <a:rPr lang="hu-HU" sz="2400" dirty="0"/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400" dirty="0" err="1"/>
              <a:t>Select</a:t>
            </a:r>
            <a:r>
              <a:rPr lang="hu-HU" sz="2400" dirty="0"/>
              <a:t> Team </a:t>
            </a:r>
            <a:r>
              <a:rPr lang="hu-HU" sz="2400" dirty="0" err="1"/>
              <a:t>Leads</a:t>
            </a:r>
            <a:r>
              <a:rPr lang="hu-HU" sz="2400" dirty="0"/>
              <a:t> </a:t>
            </a:r>
            <a:r>
              <a:rPr lang="hu-HU" sz="2400" dirty="0" err="1"/>
              <a:t>for</a:t>
            </a:r>
            <a:r>
              <a:rPr lang="hu-HU" sz="2400" dirty="0"/>
              <a:t> </a:t>
            </a:r>
            <a:r>
              <a:rPr lang="hu-HU" sz="2400" dirty="0" err="1"/>
              <a:t>Node</a:t>
            </a:r>
            <a:r>
              <a:rPr lang="hu-HU" sz="2400" dirty="0"/>
              <a:t> and Server </a:t>
            </a:r>
            <a:r>
              <a:rPr lang="hu-HU" sz="2400" dirty="0" err="1"/>
              <a:t>side</a:t>
            </a:r>
            <a:endParaRPr lang="hu-HU" sz="2400" dirty="0"/>
          </a:p>
          <a:p>
            <a:pPr marL="514350" indent="-514350">
              <a:buFont typeface="+mj-lt"/>
              <a:buAutoNum type="arabicPeriod"/>
            </a:pPr>
            <a:r>
              <a:rPr lang="hu-HU" sz="2400" dirty="0"/>
              <a:t>Team </a:t>
            </a:r>
            <a:r>
              <a:rPr lang="hu-HU" sz="2400" dirty="0" err="1"/>
              <a:t>Leads</a:t>
            </a:r>
            <a:r>
              <a:rPr lang="hu-HU" sz="2400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000" dirty="0" err="1"/>
              <a:t>Define</a:t>
            </a:r>
            <a:r>
              <a:rPr lang="hu-HU" sz="2000" dirty="0"/>
              <a:t> </a:t>
            </a:r>
            <a:r>
              <a:rPr lang="hu-HU" sz="2000" dirty="0" err="1"/>
              <a:t>programming</a:t>
            </a:r>
            <a:r>
              <a:rPr lang="hu-HU" sz="2000" dirty="0"/>
              <a:t> </a:t>
            </a:r>
            <a:r>
              <a:rPr lang="hu-HU" sz="2000" dirty="0" err="1"/>
              <a:t>languages</a:t>
            </a:r>
            <a:r>
              <a:rPr lang="hu-HU" sz="2000" dirty="0"/>
              <a:t>, add-</a:t>
            </a:r>
            <a:r>
              <a:rPr lang="hu-HU" sz="2000" dirty="0" err="1"/>
              <a:t>ons</a:t>
            </a:r>
            <a:r>
              <a:rPr lang="hu-HU" sz="2000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000" dirty="0" err="1"/>
              <a:t>Agree</a:t>
            </a:r>
            <a:r>
              <a:rPr lang="hu-HU" sz="2000" dirty="0"/>
              <a:t>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 </a:t>
            </a:r>
            <a:r>
              <a:rPr lang="hu-HU" sz="2000" dirty="0" err="1"/>
              <a:t>models</a:t>
            </a:r>
            <a:endParaRPr lang="hu-HU" sz="2000" dirty="0"/>
          </a:p>
          <a:p>
            <a:pPr marL="514350" indent="-514350">
              <a:buFont typeface="+mj-lt"/>
              <a:buAutoNum type="arabicPeriod"/>
            </a:pPr>
            <a:r>
              <a:rPr lang="hu-HU" sz="2400" dirty="0"/>
              <a:t>Team </a:t>
            </a:r>
            <a:r>
              <a:rPr lang="hu-HU" sz="2400" dirty="0" err="1"/>
              <a:t>Leads</a:t>
            </a:r>
            <a:r>
              <a:rPr lang="hu-HU" sz="2400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000" dirty="0" err="1"/>
              <a:t>Define</a:t>
            </a:r>
            <a:r>
              <a:rPr lang="hu-HU" sz="2000" dirty="0"/>
              <a:t> </a:t>
            </a:r>
            <a:r>
              <a:rPr lang="hu-HU" sz="2000" dirty="0" err="1"/>
              <a:t>sub-components</a:t>
            </a:r>
            <a:r>
              <a:rPr lang="hu-HU" sz="2000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000" dirty="0" err="1"/>
              <a:t>Assign</a:t>
            </a:r>
            <a:r>
              <a:rPr lang="hu-HU" sz="2000" dirty="0"/>
              <a:t> </a:t>
            </a:r>
            <a:r>
              <a:rPr lang="hu-HU" sz="2000" dirty="0" err="1"/>
              <a:t>specifications</a:t>
            </a:r>
            <a:r>
              <a:rPr lang="hu-HU" sz="2000" dirty="0"/>
              <a:t> and </a:t>
            </a:r>
            <a:r>
              <a:rPr lang="hu-HU" sz="2000" dirty="0" err="1"/>
              <a:t>guidelines</a:t>
            </a:r>
            <a:r>
              <a:rPr lang="hu-HU" sz="2000" dirty="0"/>
              <a:t> 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24D559-F0B0-465A-98FA-9C3422E6346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55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/>
              <a:t>Milestones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63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716C-2B2C-4293-8B5D-99FD4AC2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7868"/>
          </a:xfrm>
        </p:spPr>
        <p:txBody>
          <a:bodyPr>
            <a:normAutofit fontScale="90000"/>
          </a:bodyPr>
          <a:lstStyle/>
          <a:p>
            <a:r>
              <a:rPr lang="hu-HU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F4B6-4110-4ED1-90B8-E24C81F5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2121"/>
            <a:ext cx="12192000" cy="535484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an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b="1" dirty="0" err="1"/>
              <a:t>home</a:t>
            </a:r>
            <a:r>
              <a:rPr lang="hu-HU" b="1" dirty="0"/>
              <a:t> </a:t>
            </a:r>
            <a:r>
              <a:rPr lang="hu-HU" b="1" dirty="0" err="1"/>
              <a:t>automation</a:t>
            </a:r>
            <a:r>
              <a:rPr lang="hu-HU" b="1" dirty="0"/>
              <a:t> </a:t>
            </a:r>
            <a:r>
              <a:rPr lang="hu-HU" b="1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provides</a:t>
            </a:r>
            <a:r>
              <a:rPr lang="hu-HU" dirty="0"/>
              <a:t> a </a:t>
            </a:r>
            <a:r>
              <a:rPr lang="hu-HU" dirty="0" err="1"/>
              <a:t>user-friendly</a:t>
            </a:r>
            <a:r>
              <a:rPr lang="hu-HU" dirty="0"/>
              <a:t> </a:t>
            </a:r>
            <a:r>
              <a:rPr lang="hu-HU" b="1" dirty="0" err="1"/>
              <a:t>application</a:t>
            </a:r>
            <a:r>
              <a:rPr lang="hu-HU" b="1" dirty="0"/>
              <a:t> </a:t>
            </a:r>
            <a:r>
              <a:rPr lang="hu-HU" b="1" dirty="0" err="1"/>
              <a:t>deployment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end </a:t>
            </a:r>
            <a:r>
              <a:rPr lang="hu-HU" b="1" dirty="0" err="1"/>
              <a:t>nodes</a:t>
            </a:r>
            <a:r>
              <a:rPr lang="hu-HU" b="1" dirty="0"/>
              <a:t> </a:t>
            </a:r>
            <a:r>
              <a:rPr lang="hu-HU" dirty="0"/>
              <a:t>and an </a:t>
            </a:r>
            <a:r>
              <a:rPr lang="hu-HU" b="1" dirty="0" err="1"/>
              <a:t>off-the-shelf</a:t>
            </a:r>
            <a:r>
              <a:rPr lang="hu-HU" b="1" dirty="0"/>
              <a:t> </a:t>
            </a:r>
            <a:r>
              <a:rPr lang="hu-HU" b="1" dirty="0" err="1"/>
              <a:t>control</a:t>
            </a:r>
            <a:r>
              <a:rPr lang="hu-HU" b="1" dirty="0"/>
              <a:t> and monitoring server 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80099"/>
              </p:ext>
            </p:extLst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38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6E05E6-68EA-4912-89FC-5A719C80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557868"/>
          </a:xfrm>
        </p:spPr>
        <p:txBody>
          <a:bodyPr>
            <a:normAutofit fontScale="90000"/>
          </a:bodyPr>
          <a:lstStyle/>
          <a:p>
            <a:r>
              <a:rPr lang="hu-HU" dirty="0"/>
              <a:t>Key </a:t>
            </a:r>
            <a:r>
              <a:rPr lang="hu-HU" dirty="0" err="1"/>
              <a:t>aspects</a:t>
            </a:r>
            <a:endParaRPr lang="hu-H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9E9CE1-B307-4960-B1C2-E49A09BB0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805342"/>
            <a:ext cx="6019800" cy="5371621"/>
          </a:xfrm>
        </p:spPr>
        <p:txBody>
          <a:bodyPr/>
          <a:lstStyle/>
          <a:p>
            <a:pPr marL="0" indent="0">
              <a:buNone/>
            </a:pP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users</a:t>
            </a:r>
            <a:r>
              <a:rPr lang="hu-HU" b="1" dirty="0"/>
              <a:t>:</a:t>
            </a:r>
          </a:p>
          <a:p>
            <a:r>
              <a:rPr lang="hu-HU" dirty="0"/>
              <a:t>Open </a:t>
            </a:r>
            <a:r>
              <a:rPr lang="hu-HU" dirty="0" err="1"/>
              <a:t>source</a:t>
            </a:r>
            <a:r>
              <a:rPr lang="hu-HU" dirty="0"/>
              <a:t> (GPL)</a:t>
            </a:r>
          </a:p>
          <a:p>
            <a:r>
              <a:rPr lang="hu-HU" dirty="0"/>
              <a:t>Low-cost HW support</a:t>
            </a:r>
          </a:p>
          <a:p>
            <a:r>
              <a:rPr lang="hu-HU" dirty="0" err="1"/>
              <a:t>Usage</a:t>
            </a:r>
            <a:r>
              <a:rPr lang="hu-HU" dirty="0"/>
              <a:t> </a:t>
            </a:r>
            <a:r>
              <a:rPr lang="hu-HU" dirty="0" err="1"/>
              <a:t>requires</a:t>
            </a:r>
            <a:r>
              <a:rPr lang="hu-HU" dirty="0"/>
              <a:t> </a:t>
            </a:r>
            <a:r>
              <a:rPr lang="hu-HU" dirty="0" err="1"/>
              <a:t>little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no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knowledge</a:t>
            </a:r>
            <a:endParaRPr lang="hu-HU" dirty="0"/>
          </a:p>
          <a:p>
            <a:r>
              <a:rPr lang="hu-HU" dirty="0"/>
              <a:t>Web-</a:t>
            </a:r>
            <a:r>
              <a:rPr lang="hu-HU" dirty="0" err="1"/>
              <a:t>based</a:t>
            </a:r>
            <a:r>
              <a:rPr lang="hu-HU" dirty="0"/>
              <a:t> UI</a:t>
            </a:r>
          </a:p>
          <a:p>
            <a:r>
              <a:rPr lang="hu-HU" dirty="0" err="1"/>
              <a:t>Supports</a:t>
            </a:r>
            <a:r>
              <a:rPr lang="hu-HU" dirty="0"/>
              <a:t> standard </a:t>
            </a:r>
            <a:r>
              <a:rPr lang="hu-HU" dirty="0" err="1"/>
              <a:t>accessories</a:t>
            </a:r>
            <a:endParaRPr lang="hu-H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3378BA-14A6-44E8-A903-BAF576311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805342"/>
            <a:ext cx="6172200" cy="5371621"/>
          </a:xfrm>
        </p:spPr>
        <p:txBody>
          <a:bodyPr/>
          <a:lstStyle/>
          <a:p>
            <a:pPr marL="0" indent="0">
              <a:buNone/>
            </a:pP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programmers</a:t>
            </a:r>
            <a:r>
              <a:rPr lang="hu-HU" b="1" dirty="0"/>
              <a:t>:</a:t>
            </a:r>
          </a:p>
          <a:p>
            <a:r>
              <a:rPr lang="hu-HU" dirty="0" err="1"/>
              <a:t>Ready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automation</a:t>
            </a:r>
            <a:r>
              <a:rPr lang="hu-HU" dirty="0"/>
              <a:t> </a:t>
            </a:r>
            <a:r>
              <a:rPr lang="hu-HU" dirty="0" err="1"/>
              <a:t>framework</a:t>
            </a:r>
            <a:endParaRPr lang="hu-HU" dirty="0"/>
          </a:p>
          <a:p>
            <a:r>
              <a:rPr lang="hu-HU" dirty="0"/>
              <a:t>Open software </a:t>
            </a:r>
            <a:r>
              <a:rPr lang="hu-HU" dirty="0" err="1"/>
              <a:t>interfaces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and server </a:t>
            </a:r>
            <a:r>
              <a:rPr lang="hu-HU" dirty="0" err="1"/>
              <a:t>side</a:t>
            </a:r>
            <a:endParaRPr lang="hu-HU" dirty="0"/>
          </a:p>
          <a:p>
            <a:pPr lvl="1"/>
            <a:r>
              <a:rPr lang="hu-HU" dirty="0" err="1"/>
              <a:t>Abstraction</a:t>
            </a:r>
            <a:r>
              <a:rPr lang="hu-HU" dirty="0"/>
              <a:t> </a:t>
            </a:r>
            <a:r>
              <a:rPr lang="hu-HU" dirty="0" err="1"/>
              <a:t>layers</a:t>
            </a:r>
            <a:endParaRPr lang="hu-HU" dirty="0"/>
          </a:p>
          <a:p>
            <a:pPr lvl="1"/>
            <a:r>
              <a:rPr lang="hu-HU" dirty="0" err="1"/>
              <a:t>Mainstream</a:t>
            </a:r>
            <a:r>
              <a:rPr lang="hu-HU" dirty="0"/>
              <a:t> internet </a:t>
            </a:r>
            <a:r>
              <a:rPr lang="hu-HU" dirty="0" err="1"/>
              <a:t>technologies</a:t>
            </a:r>
            <a:endParaRPr lang="hu-HU" dirty="0"/>
          </a:p>
          <a:p>
            <a:r>
              <a:rPr lang="hu-HU" dirty="0" err="1"/>
              <a:t>Extensible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personalities</a:t>
            </a:r>
            <a:endParaRPr lang="hu-HU" dirty="0"/>
          </a:p>
          <a:p>
            <a:endParaRPr lang="hu-HU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59942"/>
              </p:ext>
            </p:extLst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13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716C-2B2C-4293-8B5D-99FD4AC2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7868"/>
          </a:xfrm>
        </p:spPr>
        <p:txBody>
          <a:bodyPr>
            <a:normAutofit fontScale="90000"/>
          </a:bodyPr>
          <a:lstStyle/>
          <a:p>
            <a:r>
              <a:rPr lang="hu-HU" dirty="0"/>
              <a:t>System </a:t>
            </a:r>
            <a:r>
              <a:rPr lang="hu-HU" dirty="0" err="1"/>
              <a:t>Elements</a:t>
            </a:r>
            <a:endParaRPr lang="hu-HU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91791"/>
              </p:ext>
            </p:extLst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BFBE739-7DF9-47B7-A0DC-7E83EFEF9331}"/>
              </a:ext>
            </a:extLst>
          </p:cNvPr>
          <p:cNvSpPr/>
          <p:nvPr/>
        </p:nvSpPr>
        <p:spPr>
          <a:xfrm>
            <a:off x="621293" y="2438792"/>
            <a:ext cx="2566524" cy="1980417"/>
          </a:xfrm>
          <a:prstGeom prst="rect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b="1" dirty="0"/>
              <a:t>End </a:t>
            </a:r>
            <a:r>
              <a:rPr lang="hu-HU" sz="2400" b="1" dirty="0" err="1"/>
              <a:t>Node</a:t>
            </a:r>
            <a:endParaRPr lang="hu-HU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Ethernet </a:t>
            </a:r>
            <a:r>
              <a:rPr lang="hu-HU" dirty="0" err="1"/>
              <a:t>or</a:t>
            </a:r>
            <a:r>
              <a:rPr lang="hu-HU" dirty="0"/>
              <a:t> WiFi </a:t>
            </a:r>
            <a:r>
              <a:rPr lang="hu-HU" dirty="0" err="1"/>
              <a:t>Enabled</a:t>
            </a:r>
            <a:r>
              <a:rPr lang="hu-HU" dirty="0"/>
              <a:t> </a:t>
            </a:r>
            <a:r>
              <a:rPr lang="hu-HU" dirty="0" err="1"/>
              <a:t>Arduino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(</a:t>
            </a:r>
            <a:r>
              <a:rPr lang="hu-HU" dirty="0" err="1"/>
              <a:t>Zwave</a:t>
            </a:r>
            <a:r>
              <a:rPr lang="hu-HU" dirty="0"/>
              <a:t>, </a:t>
            </a:r>
            <a:r>
              <a:rPr lang="hu-HU" dirty="0" err="1"/>
              <a:t>etc</a:t>
            </a:r>
            <a:r>
              <a:rPr lang="hu-HU" dirty="0"/>
              <a:t>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412F45-7361-4261-94DF-5DD32032B03D}"/>
              </a:ext>
            </a:extLst>
          </p:cNvPr>
          <p:cNvSpPr/>
          <p:nvPr/>
        </p:nvSpPr>
        <p:spPr>
          <a:xfrm>
            <a:off x="4179368" y="2029521"/>
            <a:ext cx="3204087" cy="27989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b="1" dirty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Raspberry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PC and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future</a:t>
            </a:r>
            <a:endParaRPr lang="hu-H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9D9AD-9F50-4771-8F74-A2BBD8EB3DC0}"/>
              </a:ext>
            </a:extLst>
          </p:cNvPr>
          <p:cNvSpPr/>
          <p:nvPr/>
        </p:nvSpPr>
        <p:spPr>
          <a:xfrm>
            <a:off x="8375007" y="2555480"/>
            <a:ext cx="3204087" cy="1730262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b="1" dirty="0" err="1"/>
              <a:t>User</a:t>
            </a:r>
            <a:r>
              <a:rPr lang="hu-HU" sz="2400" b="1" dirty="0"/>
              <a:t> </a:t>
            </a:r>
            <a:r>
              <a:rPr lang="hu-HU" sz="2400" b="1" dirty="0" err="1"/>
              <a:t>Client</a:t>
            </a:r>
            <a:endParaRPr lang="hu-HU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device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modern web browser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54714FA-E23B-4DAC-B71D-A9E12F0B0AAE}"/>
              </a:ext>
            </a:extLst>
          </p:cNvPr>
          <p:cNvCxnSpPr/>
          <p:nvPr/>
        </p:nvCxnSpPr>
        <p:spPr>
          <a:xfrm flipV="1">
            <a:off x="3187817" y="3429000"/>
            <a:ext cx="99155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27532EC-A566-441B-842E-FCF2AB9F7C1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383455" y="3420611"/>
            <a:ext cx="991552" cy="204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9C2162-2B6D-46F1-860A-5F8F4E9C64B2}"/>
              </a:ext>
            </a:extLst>
          </p:cNvPr>
          <p:cNvSpPr txBox="1"/>
          <p:nvPr/>
        </p:nvSpPr>
        <p:spPr>
          <a:xfrm>
            <a:off x="2738718" y="1548077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HTTP/</a:t>
            </a:r>
            <a:r>
              <a:rPr lang="hu-HU" dirty="0" err="1"/>
              <a:t>WebSockets</a:t>
            </a:r>
            <a:endParaRPr lang="hu-H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E4775-19D0-4567-B33A-A763440E4920}"/>
              </a:ext>
            </a:extLst>
          </p:cNvPr>
          <p:cNvSpPr txBox="1"/>
          <p:nvPr/>
        </p:nvSpPr>
        <p:spPr>
          <a:xfrm>
            <a:off x="7541670" y="154807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51271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8EC260-C721-464F-BEB4-28E18C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8327" y="645952"/>
            <a:ext cx="8045042" cy="5531011"/>
          </a:xfrm>
        </p:spPr>
        <p:txBody>
          <a:bodyPr>
            <a:normAutofit/>
          </a:bodyPr>
          <a:lstStyle/>
          <a:p>
            <a:r>
              <a:rPr lang="hu-HU" sz="1400" b="1" dirty="0" err="1"/>
              <a:t>Initial</a:t>
            </a:r>
            <a:r>
              <a:rPr lang="hu-HU" sz="1400" b="1" dirty="0"/>
              <a:t> </a:t>
            </a:r>
            <a:r>
              <a:rPr lang="hu-HU" sz="1400" b="1" dirty="0" err="1"/>
              <a:t>Node</a:t>
            </a:r>
            <a:r>
              <a:rPr lang="hu-HU" sz="1400" b="1" dirty="0"/>
              <a:t> </a:t>
            </a:r>
            <a:r>
              <a:rPr lang="hu-HU" sz="1400" b="1" dirty="0" err="1"/>
              <a:t>Setup</a:t>
            </a:r>
            <a:endParaRPr lang="hu-HU" sz="1400" b="1" dirty="0"/>
          </a:p>
          <a:p>
            <a:pPr lvl="1"/>
            <a:r>
              <a:rPr lang="hu-HU" sz="1000" dirty="0" err="1"/>
              <a:t>Connected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PC </a:t>
            </a:r>
            <a:r>
              <a:rPr lang="hu-HU" sz="1000" dirty="0" err="1"/>
              <a:t>via</a:t>
            </a:r>
            <a:r>
              <a:rPr lang="hu-HU" sz="1000" dirty="0"/>
              <a:t> USB </a:t>
            </a:r>
          </a:p>
          <a:p>
            <a:pPr lvl="1"/>
            <a:r>
              <a:rPr lang="hu-HU" sz="1000" dirty="0" err="1"/>
              <a:t>Node</a:t>
            </a:r>
            <a:r>
              <a:rPr lang="hu-HU" sz="1000" dirty="0"/>
              <a:t> HW </a:t>
            </a:r>
            <a:r>
              <a:rPr lang="hu-HU" sz="1000" dirty="0" err="1"/>
              <a:t>type</a:t>
            </a:r>
            <a:r>
              <a:rPr lang="hu-HU" sz="1000" dirty="0"/>
              <a:t>, </a:t>
            </a:r>
            <a:r>
              <a:rPr lang="hu-HU" sz="1000" dirty="0" err="1"/>
              <a:t>Personalities</a:t>
            </a:r>
            <a:r>
              <a:rPr lang="hu-HU" sz="1000" dirty="0"/>
              <a:t>, I/O </a:t>
            </a:r>
            <a:r>
              <a:rPr lang="hu-HU" sz="1000" dirty="0" err="1"/>
              <a:t>assignment</a:t>
            </a:r>
            <a:r>
              <a:rPr lang="hu-HU" sz="1000" dirty="0"/>
              <a:t>, Update </a:t>
            </a:r>
            <a:r>
              <a:rPr lang="hu-HU" sz="1000" dirty="0" err="1"/>
              <a:t>rates</a:t>
            </a:r>
            <a:r>
              <a:rPr lang="hu-HU" sz="1000" dirty="0"/>
              <a:t>, Network </a:t>
            </a:r>
            <a:r>
              <a:rPr lang="hu-HU" sz="1000" dirty="0" err="1"/>
              <a:t>connection</a:t>
            </a:r>
            <a:r>
              <a:rPr lang="hu-HU" sz="1000" dirty="0"/>
              <a:t> </a:t>
            </a:r>
            <a:r>
              <a:rPr lang="hu-HU" sz="1000" dirty="0" err="1"/>
              <a:t>data</a:t>
            </a:r>
            <a:r>
              <a:rPr lang="hu-HU" sz="1000" dirty="0"/>
              <a:t>, </a:t>
            </a:r>
            <a:r>
              <a:rPr lang="hu-HU" sz="1000" dirty="0" err="1"/>
              <a:t>Autonomous</a:t>
            </a:r>
            <a:r>
              <a:rPr lang="hu-HU" sz="1000" dirty="0"/>
              <a:t> I/O </a:t>
            </a:r>
            <a:r>
              <a:rPr lang="hu-HU" sz="1000" dirty="0" err="1"/>
              <a:t>Handling</a:t>
            </a:r>
            <a:r>
              <a:rPr lang="hu-HU" sz="1000" dirty="0"/>
              <a:t> is </a:t>
            </a:r>
            <a:r>
              <a:rPr lang="hu-HU" sz="1000" dirty="0" err="1"/>
              <a:t>configured</a:t>
            </a:r>
            <a:r>
              <a:rPr lang="hu-HU" sz="1000" dirty="0"/>
              <a:t> </a:t>
            </a:r>
            <a:r>
              <a:rPr lang="hu-HU" sz="1000" dirty="0" err="1"/>
              <a:t>by</a:t>
            </a:r>
            <a:r>
              <a:rPr lang="hu-HU" sz="1000" dirty="0"/>
              <a:t> </a:t>
            </a:r>
            <a:r>
              <a:rPr lang="hu-HU" sz="1000" dirty="0" err="1"/>
              <a:t>user</a:t>
            </a:r>
            <a:r>
              <a:rPr lang="hu-HU" sz="1000" dirty="0"/>
              <a:t> </a:t>
            </a:r>
            <a:r>
              <a:rPr lang="hu-HU" sz="1000" dirty="0" err="1"/>
              <a:t>on</a:t>
            </a:r>
            <a:r>
              <a:rPr lang="hu-HU" sz="1000" dirty="0"/>
              <a:t> GUI </a:t>
            </a:r>
            <a:r>
              <a:rPr lang="hu-HU" sz="1000" dirty="0" err="1"/>
              <a:t>running</a:t>
            </a:r>
            <a:r>
              <a:rPr lang="hu-HU" sz="1000" dirty="0"/>
              <a:t> </a:t>
            </a:r>
            <a:r>
              <a:rPr lang="hu-HU" sz="1000" dirty="0" err="1"/>
              <a:t>on</a:t>
            </a:r>
            <a:r>
              <a:rPr lang="hu-HU" sz="1000" dirty="0"/>
              <a:t>/</a:t>
            </a:r>
            <a:r>
              <a:rPr lang="hu-HU" sz="1000" dirty="0" err="1"/>
              <a:t>connected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Server</a:t>
            </a:r>
          </a:p>
          <a:p>
            <a:pPr lvl="1"/>
            <a:r>
              <a:rPr lang="hu-HU" sz="1000" dirty="0" err="1"/>
              <a:t>Application</a:t>
            </a:r>
            <a:r>
              <a:rPr lang="hu-HU" sz="1000" dirty="0"/>
              <a:t> is </a:t>
            </a:r>
            <a:r>
              <a:rPr lang="hu-HU" sz="1000" dirty="0" err="1"/>
              <a:t>built</a:t>
            </a:r>
            <a:r>
              <a:rPr lang="hu-HU" sz="1000" dirty="0"/>
              <a:t> and </a:t>
            </a:r>
            <a:r>
              <a:rPr lang="hu-HU" sz="1000" dirty="0" err="1"/>
              <a:t>deployed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</a:t>
            </a:r>
            <a:r>
              <a:rPr lang="hu-HU" sz="1000" dirty="0" err="1"/>
              <a:t>Node</a:t>
            </a:r>
            <a:r>
              <a:rPr lang="hu-HU" sz="1000" dirty="0"/>
              <a:t> </a:t>
            </a:r>
            <a:r>
              <a:rPr lang="hu-HU" sz="1000" dirty="0" err="1"/>
              <a:t>with</a:t>
            </a:r>
            <a:r>
              <a:rPr lang="hu-HU" sz="1000" dirty="0"/>
              <a:t> a UUID </a:t>
            </a:r>
            <a:r>
              <a:rPr lang="hu-HU" sz="1000" dirty="0" err="1"/>
              <a:t>from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GUI. </a:t>
            </a:r>
            <a:r>
              <a:rPr lang="hu-HU" sz="1000" dirty="0" err="1"/>
              <a:t>Option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export </a:t>
            </a:r>
            <a:r>
              <a:rPr lang="hu-HU" sz="1000" dirty="0" err="1"/>
              <a:t>code</a:t>
            </a:r>
            <a:r>
              <a:rPr lang="hu-HU" sz="1000" dirty="0"/>
              <a:t>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programmers</a:t>
            </a:r>
            <a:r>
              <a:rPr lang="hu-HU" sz="1000" dirty="0"/>
              <a:t>.</a:t>
            </a:r>
          </a:p>
          <a:p>
            <a:pPr lvl="1"/>
            <a:r>
              <a:rPr lang="hu-HU" sz="1000" dirty="0" err="1"/>
              <a:t>Node</a:t>
            </a:r>
            <a:r>
              <a:rPr lang="hu-HU" sz="1000" dirty="0"/>
              <a:t> </a:t>
            </a:r>
            <a:r>
              <a:rPr lang="hu-HU" sz="1000" dirty="0" err="1"/>
              <a:t>characteristics</a:t>
            </a:r>
            <a:r>
              <a:rPr lang="hu-HU" sz="1000" dirty="0"/>
              <a:t> </a:t>
            </a:r>
            <a:r>
              <a:rPr lang="hu-HU" sz="1000" dirty="0" err="1"/>
              <a:t>assigned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UUID </a:t>
            </a:r>
            <a:r>
              <a:rPr lang="hu-HU" sz="1000" dirty="0" err="1"/>
              <a:t>stored</a:t>
            </a:r>
            <a:r>
              <a:rPr lang="hu-HU" sz="1000" dirty="0"/>
              <a:t> </a:t>
            </a:r>
            <a:r>
              <a:rPr lang="hu-HU" sz="1000" dirty="0" err="1"/>
              <a:t>on</a:t>
            </a:r>
            <a:r>
              <a:rPr lang="hu-HU" sz="1000" dirty="0"/>
              <a:t> Server</a:t>
            </a:r>
          </a:p>
          <a:p>
            <a:pPr lvl="1"/>
            <a:r>
              <a:rPr lang="hu-HU" sz="1000" dirty="0" err="1"/>
              <a:t>Node</a:t>
            </a:r>
            <a:r>
              <a:rPr lang="hu-HU" sz="1000" dirty="0"/>
              <a:t> </a:t>
            </a:r>
            <a:r>
              <a:rPr lang="hu-HU" sz="1000" dirty="0" err="1"/>
              <a:t>later</a:t>
            </a:r>
            <a:r>
              <a:rPr lang="hu-HU" sz="1000" dirty="0"/>
              <a:t> </a:t>
            </a:r>
            <a:r>
              <a:rPr lang="hu-HU" sz="1000" dirty="0" err="1"/>
              <a:t>can</a:t>
            </a:r>
            <a:r>
              <a:rPr lang="hu-HU" sz="1000" dirty="0"/>
              <a:t> be </a:t>
            </a:r>
            <a:r>
              <a:rPr lang="hu-HU" sz="1000" dirty="0" err="1"/>
              <a:t>updated</a:t>
            </a:r>
            <a:r>
              <a:rPr lang="hu-HU" sz="1000" dirty="0"/>
              <a:t> OTA</a:t>
            </a:r>
          </a:p>
          <a:p>
            <a:r>
              <a:rPr lang="hu-HU" sz="1400" b="1" dirty="0" err="1"/>
              <a:t>On</a:t>
            </a:r>
            <a:r>
              <a:rPr lang="hu-HU" sz="1400" b="1" dirty="0"/>
              <a:t> </a:t>
            </a:r>
            <a:r>
              <a:rPr lang="hu-HU" sz="1400" b="1" dirty="0" err="1"/>
              <a:t>Connection</a:t>
            </a:r>
            <a:endParaRPr lang="hu-HU" sz="1400" b="1" dirty="0"/>
          </a:p>
          <a:p>
            <a:pPr lvl="1"/>
            <a:r>
              <a:rPr lang="hu-HU" sz="1000" dirty="0" err="1"/>
              <a:t>Node</a:t>
            </a:r>
            <a:r>
              <a:rPr lang="hu-HU" sz="1000" dirty="0"/>
              <a:t> </a:t>
            </a:r>
            <a:r>
              <a:rPr lang="hu-HU" sz="1000" dirty="0" err="1"/>
              <a:t>checks</a:t>
            </a:r>
            <a:r>
              <a:rPr lang="hu-HU" sz="1000" dirty="0"/>
              <a:t> in </a:t>
            </a:r>
            <a:r>
              <a:rPr lang="hu-HU" sz="1000" dirty="0" err="1"/>
              <a:t>at</a:t>
            </a:r>
            <a:r>
              <a:rPr lang="hu-HU" sz="1000" dirty="0"/>
              <a:t> </a:t>
            </a:r>
            <a:r>
              <a:rPr lang="hu-HU" sz="1000" dirty="0" err="1"/>
              <a:t>known</a:t>
            </a:r>
            <a:r>
              <a:rPr lang="hu-HU" sz="1000" dirty="0"/>
              <a:t> Server IP and </a:t>
            </a:r>
            <a:r>
              <a:rPr lang="hu-HU" sz="1000" dirty="0" err="1"/>
              <a:t>announces</a:t>
            </a:r>
            <a:r>
              <a:rPr lang="hu-HU" sz="1000" dirty="0"/>
              <a:t> </a:t>
            </a:r>
            <a:r>
              <a:rPr lang="hu-HU" sz="1000" dirty="0" err="1"/>
              <a:t>personalities</a:t>
            </a:r>
            <a:r>
              <a:rPr lang="hu-HU" sz="1000" dirty="0"/>
              <a:t> (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double-check</a:t>
            </a:r>
            <a:r>
              <a:rPr lang="hu-HU" sz="1000" dirty="0"/>
              <a:t> </a:t>
            </a:r>
            <a:r>
              <a:rPr lang="hu-HU" sz="1000" dirty="0" err="1"/>
              <a:t>with</a:t>
            </a:r>
            <a:r>
              <a:rPr lang="hu-HU" sz="1000" dirty="0"/>
              <a:t> Server and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Direct</a:t>
            </a:r>
            <a:r>
              <a:rPr lang="hu-HU" sz="1000" dirty="0"/>
              <a:t> Access)</a:t>
            </a:r>
          </a:p>
          <a:p>
            <a:pPr lvl="1"/>
            <a:r>
              <a:rPr lang="hu-HU" sz="1000" dirty="0" err="1"/>
              <a:t>Temporary</a:t>
            </a:r>
            <a:r>
              <a:rPr lang="hu-HU" sz="1000" dirty="0"/>
              <a:t> Data </a:t>
            </a:r>
            <a:r>
              <a:rPr lang="hu-HU" sz="1000" dirty="0" err="1"/>
              <a:t>Historian</a:t>
            </a:r>
            <a:r>
              <a:rPr lang="hu-HU" sz="1000" dirty="0"/>
              <a:t> </a:t>
            </a:r>
            <a:r>
              <a:rPr lang="hu-HU" sz="1000" dirty="0" err="1"/>
              <a:t>data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be </a:t>
            </a:r>
            <a:r>
              <a:rPr lang="hu-HU" sz="1000" dirty="0" err="1"/>
              <a:t>uploaded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Server</a:t>
            </a:r>
          </a:p>
          <a:p>
            <a:pPr lvl="1"/>
            <a:r>
              <a:rPr lang="hu-HU" sz="1000" dirty="0" err="1"/>
              <a:t>Outputs</a:t>
            </a:r>
            <a:r>
              <a:rPr lang="hu-HU" sz="1000" dirty="0"/>
              <a:t>: </a:t>
            </a:r>
            <a:r>
              <a:rPr lang="hu-HU" sz="1000" dirty="0" err="1"/>
              <a:t>send</a:t>
            </a:r>
            <a:r>
              <a:rPr lang="hu-HU" sz="1000" dirty="0"/>
              <a:t> last </a:t>
            </a:r>
            <a:r>
              <a:rPr lang="hu-HU" sz="1000" dirty="0" err="1"/>
              <a:t>set</a:t>
            </a:r>
            <a:r>
              <a:rPr lang="hu-HU" sz="1000" dirty="0"/>
              <a:t> </a:t>
            </a:r>
            <a:r>
              <a:rPr lang="hu-HU" sz="1000" dirty="0" err="1"/>
              <a:t>values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Server. </a:t>
            </a:r>
            <a:r>
              <a:rPr lang="hu-HU" sz="1000" dirty="0" err="1"/>
              <a:t>Inputs</a:t>
            </a:r>
            <a:r>
              <a:rPr lang="hu-HU" sz="1000" dirty="0"/>
              <a:t>: </a:t>
            </a:r>
            <a:r>
              <a:rPr lang="hu-HU" sz="1000" dirty="0" err="1"/>
              <a:t>send</a:t>
            </a:r>
            <a:r>
              <a:rPr lang="hu-HU" sz="1000" dirty="0"/>
              <a:t> </a:t>
            </a:r>
            <a:r>
              <a:rPr lang="hu-HU" sz="1000" dirty="0" err="1"/>
              <a:t>actual</a:t>
            </a:r>
            <a:r>
              <a:rPr lang="hu-HU" sz="1000" dirty="0"/>
              <a:t> </a:t>
            </a:r>
            <a:r>
              <a:rPr lang="hu-HU" sz="1000" dirty="0" err="1"/>
              <a:t>values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server</a:t>
            </a:r>
          </a:p>
          <a:p>
            <a:r>
              <a:rPr lang="hu-HU" sz="1400" b="1" dirty="0" err="1"/>
              <a:t>Connected</a:t>
            </a:r>
            <a:endParaRPr lang="hu-HU" sz="1400" b="1" dirty="0"/>
          </a:p>
          <a:p>
            <a:pPr lvl="1"/>
            <a:r>
              <a:rPr lang="hu-HU" sz="1000" dirty="0" err="1"/>
              <a:t>Inputs</a:t>
            </a:r>
            <a:r>
              <a:rPr lang="hu-HU" sz="1000" dirty="0"/>
              <a:t>: </a:t>
            </a:r>
            <a:r>
              <a:rPr lang="hu-HU" sz="1000" dirty="0" err="1"/>
              <a:t>sent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server </a:t>
            </a:r>
            <a:r>
              <a:rPr lang="hu-HU" sz="1000" dirty="0" err="1"/>
              <a:t>periodically</a:t>
            </a:r>
            <a:r>
              <a:rPr lang="hu-HU" sz="1000" dirty="0"/>
              <a:t> (update </a:t>
            </a:r>
            <a:r>
              <a:rPr lang="hu-HU" sz="1000" dirty="0" err="1"/>
              <a:t>rate</a:t>
            </a:r>
            <a:r>
              <a:rPr lang="hu-HU" sz="1000" dirty="0"/>
              <a:t>) </a:t>
            </a:r>
            <a:r>
              <a:rPr lang="hu-HU" sz="1000" dirty="0" err="1"/>
              <a:t>or</a:t>
            </a:r>
            <a:r>
              <a:rPr lang="hu-HU" sz="1000" dirty="0"/>
              <a:t> </a:t>
            </a:r>
            <a:r>
              <a:rPr lang="hu-HU" sz="1000" dirty="0" err="1"/>
              <a:t>on-change</a:t>
            </a:r>
            <a:r>
              <a:rPr lang="hu-HU" sz="1000" dirty="0"/>
              <a:t>.</a:t>
            </a:r>
          </a:p>
          <a:p>
            <a:pPr lvl="1"/>
            <a:r>
              <a:rPr lang="hu-HU" sz="1000" dirty="0" err="1"/>
              <a:t>Outputs</a:t>
            </a:r>
            <a:r>
              <a:rPr lang="hu-HU" sz="1000" dirty="0"/>
              <a:t>: </a:t>
            </a:r>
            <a:r>
              <a:rPr lang="hu-HU" sz="1000" dirty="0" err="1"/>
              <a:t>changed</a:t>
            </a:r>
            <a:r>
              <a:rPr lang="hu-HU" sz="1000" dirty="0"/>
              <a:t> </a:t>
            </a:r>
            <a:r>
              <a:rPr lang="hu-HU" sz="1000" dirty="0" err="1"/>
              <a:t>when</a:t>
            </a:r>
            <a:r>
              <a:rPr lang="hu-HU" sz="1000" dirty="0"/>
              <a:t> </a:t>
            </a:r>
            <a:r>
              <a:rPr lang="hu-HU" sz="1000" dirty="0" err="1"/>
              <a:t>received</a:t>
            </a:r>
            <a:r>
              <a:rPr lang="hu-HU" sz="1000" dirty="0"/>
              <a:t> </a:t>
            </a:r>
            <a:r>
              <a:rPr lang="hu-HU" sz="1000" dirty="0" err="1"/>
              <a:t>new</a:t>
            </a:r>
            <a:r>
              <a:rPr lang="hu-HU" sz="1000" dirty="0"/>
              <a:t> </a:t>
            </a:r>
            <a:r>
              <a:rPr lang="hu-HU" sz="1000" dirty="0" err="1"/>
              <a:t>value</a:t>
            </a:r>
            <a:endParaRPr lang="hu-HU" sz="1000" dirty="0"/>
          </a:p>
          <a:p>
            <a:pPr lvl="1"/>
            <a:r>
              <a:rPr lang="hu-HU" sz="1000" dirty="0" err="1"/>
              <a:t>Autonomous</a:t>
            </a:r>
            <a:r>
              <a:rPr lang="hu-HU" sz="1000" dirty="0"/>
              <a:t> I/O </a:t>
            </a:r>
            <a:r>
              <a:rPr lang="hu-HU" sz="1000" dirty="0" err="1"/>
              <a:t>handling</a:t>
            </a:r>
            <a:endParaRPr lang="hu-HU" sz="1000" dirty="0"/>
          </a:p>
          <a:p>
            <a:r>
              <a:rPr lang="hu-HU" sz="1400" b="1" dirty="0" err="1"/>
              <a:t>Disconnected</a:t>
            </a:r>
            <a:endParaRPr lang="hu-HU" sz="1400" b="1" dirty="0"/>
          </a:p>
          <a:p>
            <a:pPr lvl="1"/>
            <a:r>
              <a:rPr lang="hu-HU" sz="1000" dirty="0" err="1"/>
              <a:t>Autonomous</a:t>
            </a:r>
            <a:r>
              <a:rPr lang="hu-HU" sz="1000" dirty="0"/>
              <a:t> I/O </a:t>
            </a:r>
            <a:r>
              <a:rPr lang="hu-HU" sz="1000" dirty="0" err="1"/>
              <a:t>handling</a:t>
            </a:r>
            <a:endParaRPr lang="hu-HU" sz="1000" dirty="0"/>
          </a:p>
          <a:p>
            <a:pPr lvl="1"/>
            <a:r>
              <a:rPr lang="hu-HU" sz="1000" dirty="0"/>
              <a:t>Data </a:t>
            </a:r>
            <a:r>
              <a:rPr lang="hu-HU" sz="1000" dirty="0" err="1"/>
              <a:t>stored</a:t>
            </a:r>
            <a:r>
              <a:rPr lang="hu-HU" sz="1000" dirty="0"/>
              <a:t> in </a:t>
            </a:r>
            <a:r>
              <a:rPr lang="hu-HU" sz="1000" dirty="0" err="1"/>
              <a:t>Temporary</a:t>
            </a:r>
            <a:r>
              <a:rPr lang="hu-HU" sz="1000" dirty="0"/>
              <a:t> Data </a:t>
            </a:r>
            <a:r>
              <a:rPr lang="hu-HU" sz="1000" dirty="0" err="1"/>
              <a:t>Historian</a:t>
            </a:r>
            <a:endParaRPr lang="hu-HU" sz="1000" dirty="0"/>
          </a:p>
          <a:p>
            <a:pPr lvl="1"/>
            <a:r>
              <a:rPr lang="hu-HU" sz="1000" dirty="0" err="1"/>
              <a:t>Try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connect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server – </a:t>
            </a:r>
            <a:r>
              <a:rPr lang="hu-HU" sz="1000" dirty="0" err="1"/>
              <a:t>with</a:t>
            </a:r>
            <a:r>
              <a:rPr lang="hu-HU" sz="1000" dirty="0"/>
              <a:t> </a:t>
            </a:r>
            <a:r>
              <a:rPr lang="hu-HU" sz="1000" dirty="0" err="1"/>
              <a:t>timeout</a:t>
            </a:r>
            <a:endParaRPr lang="hu-HU" sz="1000" dirty="0"/>
          </a:p>
          <a:p>
            <a:r>
              <a:rPr lang="hu-HU" sz="1400" b="1" dirty="0"/>
              <a:t>WebServer</a:t>
            </a:r>
          </a:p>
          <a:p>
            <a:pPr lvl="1"/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Direct</a:t>
            </a:r>
            <a:r>
              <a:rPr lang="hu-HU" sz="1000" dirty="0"/>
              <a:t> Access </a:t>
            </a:r>
            <a:r>
              <a:rPr lang="hu-HU" sz="1000" dirty="0" err="1"/>
              <a:t>simplified</a:t>
            </a:r>
            <a:r>
              <a:rPr lang="hu-HU" sz="1000" dirty="0"/>
              <a:t> GUI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17082"/>
              </p:ext>
            </p:extLst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458F488-A4BF-46D9-9A5D-DA293A2E31BA}"/>
              </a:ext>
            </a:extLst>
          </p:cNvPr>
          <p:cNvSpPr/>
          <p:nvPr/>
        </p:nvSpPr>
        <p:spPr>
          <a:xfrm>
            <a:off x="663236" y="797115"/>
            <a:ext cx="3204087" cy="5293291"/>
          </a:xfrm>
          <a:prstGeom prst="rect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dirty="0"/>
              <a:t>End </a:t>
            </a:r>
            <a:r>
              <a:rPr lang="hu-HU" b="1" dirty="0" err="1"/>
              <a:t>Node</a:t>
            </a:r>
            <a:endParaRPr lang="hu-HU" b="1" dirty="0"/>
          </a:p>
          <a:p>
            <a:r>
              <a:rPr lang="hu-HU" b="1" dirty="0" err="1"/>
              <a:t>Personality</a:t>
            </a:r>
            <a:r>
              <a:rPr lang="hu-HU" b="1" dirty="0"/>
              <a:t> </a:t>
            </a:r>
            <a:r>
              <a:rPr lang="hu-HU" b="1" dirty="0" err="1"/>
              <a:t>Classes</a:t>
            </a:r>
            <a:r>
              <a:rPr lang="hu-HU" b="1" dirty="0"/>
              <a:t> (</a:t>
            </a:r>
            <a:r>
              <a:rPr lang="hu-HU" b="1" dirty="0" err="1"/>
              <a:t>can</a:t>
            </a:r>
            <a:r>
              <a:rPr lang="hu-HU" b="1" dirty="0"/>
              <a:t> be </a:t>
            </a:r>
            <a:r>
              <a:rPr lang="hu-HU" b="1" dirty="0" err="1"/>
              <a:t>multiple</a:t>
            </a:r>
            <a:r>
              <a:rPr lang="hu-HU" b="1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Digital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Digital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Analog</a:t>
            </a:r>
            <a:r>
              <a:rPr lang="hu-HU" dirty="0"/>
              <a:t> </a:t>
            </a:r>
            <a:r>
              <a:rPr lang="hu-HU" dirty="0" err="1"/>
              <a:t>Inout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Analog</a:t>
            </a:r>
            <a:r>
              <a:rPr lang="hu-HU" dirty="0"/>
              <a:t>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Misc</a:t>
            </a:r>
            <a:endParaRPr lang="hu-HU" dirty="0"/>
          </a:p>
          <a:p>
            <a:r>
              <a:rPr lang="hu-HU" b="1" dirty="0" err="1"/>
              <a:t>Functions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I/O </a:t>
            </a:r>
            <a:r>
              <a:rPr lang="hu-HU" dirty="0" err="1"/>
              <a:t>Handling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Temp</a:t>
            </a:r>
            <a:r>
              <a:rPr lang="hu-HU" dirty="0"/>
              <a:t>. Data </a:t>
            </a:r>
            <a:r>
              <a:rPr lang="hu-HU" dirty="0" err="1"/>
              <a:t>Historian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Autonomous</a:t>
            </a:r>
            <a:r>
              <a:rPr lang="hu-HU" dirty="0"/>
              <a:t> I/O </a:t>
            </a:r>
            <a:r>
              <a:rPr lang="hu-HU" dirty="0" err="1"/>
              <a:t>Handling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Extension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Simple</a:t>
            </a:r>
            <a:r>
              <a:rPr lang="hu-HU" dirty="0"/>
              <a:t> WebServer</a:t>
            </a:r>
          </a:p>
          <a:p>
            <a:r>
              <a:rPr lang="hu-HU" b="1" dirty="0"/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via</a:t>
            </a:r>
            <a:r>
              <a:rPr lang="hu-HU" dirty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Direct</a:t>
            </a:r>
            <a:r>
              <a:rPr lang="hu-HU" dirty="0"/>
              <a:t> – </a:t>
            </a:r>
            <a:r>
              <a:rPr lang="hu-HU" dirty="0" err="1"/>
              <a:t>configuration</a:t>
            </a:r>
            <a:r>
              <a:rPr lang="hu-HU" dirty="0"/>
              <a:t> and </a:t>
            </a:r>
            <a:r>
              <a:rPr lang="hu-HU" dirty="0" err="1"/>
              <a:t>debug</a:t>
            </a:r>
            <a:endParaRPr lang="hu-H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A932AD-1D08-498D-A357-EF2E03398C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55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System </a:t>
            </a:r>
            <a:r>
              <a:rPr lang="hu-HU" dirty="0" err="1"/>
              <a:t>Elements</a:t>
            </a:r>
            <a:r>
              <a:rPr lang="hu-HU" dirty="0"/>
              <a:t> –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Detailed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746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8EC260-C721-464F-BEB4-28E18C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8327" y="645952"/>
            <a:ext cx="8045042" cy="5531011"/>
          </a:xfrm>
        </p:spPr>
        <p:txBody>
          <a:bodyPr>
            <a:normAutofit/>
          </a:bodyPr>
          <a:lstStyle/>
          <a:p>
            <a:r>
              <a:rPr lang="hu-HU" sz="1400" b="1" dirty="0"/>
              <a:t>Server </a:t>
            </a:r>
            <a:r>
              <a:rPr lang="hu-HU" sz="1400" b="1" dirty="0" err="1"/>
              <a:t>DataBase</a:t>
            </a:r>
            <a:endParaRPr lang="hu-HU" sz="1400" b="1" dirty="0"/>
          </a:p>
          <a:p>
            <a:pPr lvl="1"/>
            <a:r>
              <a:rPr lang="hu-HU" sz="1000" dirty="0"/>
              <a:t>SQL </a:t>
            </a:r>
            <a:r>
              <a:rPr lang="hu-HU" sz="1000" dirty="0" err="1"/>
              <a:t>DataBase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store</a:t>
            </a:r>
            <a:r>
              <a:rPr lang="hu-HU" sz="1000" dirty="0"/>
              <a:t> Input/Output Data </a:t>
            </a:r>
          </a:p>
          <a:p>
            <a:pPr lvl="1"/>
            <a:r>
              <a:rPr lang="hu-HU" sz="1000" dirty="0" err="1"/>
              <a:t>User</a:t>
            </a:r>
            <a:r>
              <a:rPr lang="hu-HU" sz="1000" dirty="0"/>
              <a:t> </a:t>
            </a:r>
            <a:r>
              <a:rPr lang="hu-HU" sz="1000" dirty="0" err="1"/>
              <a:t>Authentication</a:t>
            </a:r>
            <a:r>
              <a:rPr lang="hu-HU" sz="1000" dirty="0"/>
              <a:t> </a:t>
            </a:r>
            <a:r>
              <a:rPr lang="hu-HU" sz="1000" dirty="0" err="1"/>
              <a:t>actions</a:t>
            </a:r>
            <a:endParaRPr lang="hu-HU" sz="1000" dirty="0"/>
          </a:p>
          <a:p>
            <a:pPr lvl="1"/>
            <a:r>
              <a:rPr lang="hu-HU" sz="1000" dirty="0" err="1"/>
              <a:t>Node</a:t>
            </a:r>
            <a:r>
              <a:rPr lang="hu-HU" sz="1000" dirty="0"/>
              <a:t> </a:t>
            </a:r>
            <a:r>
              <a:rPr lang="hu-HU" sz="1000" dirty="0" err="1"/>
              <a:t>list</a:t>
            </a:r>
            <a:r>
              <a:rPr lang="hu-HU" sz="1000" dirty="0"/>
              <a:t> and </a:t>
            </a:r>
            <a:r>
              <a:rPr lang="hu-HU" sz="1000" dirty="0" err="1"/>
              <a:t>capabilities</a:t>
            </a:r>
            <a:endParaRPr lang="hu-HU" sz="1000" dirty="0"/>
          </a:p>
          <a:p>
            <a:pPr lvl="1"/>
            <a:r>
              <a:rPr lang="hu-HU" sz="1000" dirty="0" err="1"/>
              <a:t>Can</a:t>
            </a:r>
            <a:r>
              <a:rPr lang="hu-HU" sz="1000" dirty="0"/>
              <a:t> be </a:t>
            </a:r>
            <a:r>
              <a:rPr lang="hu-HU" sz="1000" dirty="0" err="1"/>
              <a:t>accessed</a:t>
            </a:r>
            <a:r>
              <a:rPr lang="hu-HU" sz="1000" dirty="0"/>
              <a:t> </a:t>
            </a:r>
            <a:r>
              <a:rPr lang="hu-HU" sz="1000" dirty="0" err="1"/>
              <a:t>by</a:t>
            </a:r>
            <a:r>
              <a:rPr lang="hu-HU" sz="1000" dirty="0"/>
              <a:t> </a:t>
            </a:r>
            <a:r>
              <a:rPr lang="hu-HU" sz="1000" dirty="0" err="1"/>
              <a:t>both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</a:t>
            </a:r>
            <a:r>
              <a:rPr lang="hu-HU" sz="1000" dirty="0" err="1"/>
              <a:t>Automation</a:t>
            </a:r>
            <a:r>
              <a:rPr lang="hu-HU" sz="1000" dirty="0"/>
              <a:t> Server and WebServer (</a:t>
            </a:r>
            <a:r>
              <a:rPr lang="hu-HU" sz="1000" dirty="0" err="1"/>
              <a:t>read-only</a:t>
            </a:r>
            <a:r>
              <a:rPr lang="hu-HU" sz="1000" dirty="0"/>
              <a:t>, performance </a:t>
            </a:r>
            <a:r>
              <a:rPr lang="hu-HU" sz="1000" dirty="0" err="1"/>
              <a:t>reasons</a:t>
            </a:r>
            <a:r>
              <a:rPr lang="hu-HU" sz="1000" dirty="0"/>
              <a:t> and </a:t>
            </a:r>
            <a:r>
              <a:rPr lang="hu-HU" sz="1000" dirty="0" err="1"/>
              <a:t>extendibility</a:t>
            </a:r>
            <a:r>
              <a:rPr lang="hu-HU" sz="1000" dirty="0"/>
              <a:t>)</a:t>
            </a:r>
          </a:p>
          <a:p>
            <a:r>
              <a:rPr lang="hu-HU" sz="1400" b="1" dirty="0" err="1"/>
              <a:t>Automation</a:t>
            </a:r>
            <a:r>
              <a:rPr lang="hu-HU" sz="1400" b="1" dirty="0"/>
              <a:t> Server</a:t>
            </a:r>
          </a:p>
          <a:p>
            <a:pPr lvl="1"/>
            <a:r>
              <a:rPr lang="hu-HU" sz="1000" dirty="0"/>
              <a:t>Has no </a:t>
            </a:r>
            <a:r>
              <a:rPr lang="hu-HU" sz="1000" dirty="0" err="1"/>
              <a:t>built</a:t>
            </a:r>
            <a:r>
              <a:rPr lang="hu-HU" sz="1000" dirty="0"/>
              <a:t>-in GUI. </a:t>
            </a:r>
            <a:r>
              <a:rPr lang="hu-HU" sz="1000" dirty="0" err="1"/>
              <a:t>Communicates</a:t>
            </a:r>
            <a:r>
              <a:rPr lang="hu-HU" sz="1000" dirty="0"/>
              <a:t> </a:t>
            </a:r>
            <a:r>
              <a:rPr lang="hu-HU" sz="1000" dirty="0" err="1"/>
              <a:t>with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WebServer </a:t>
            </a:r>
            <a:r>
              <a:rPr lang="hu-HU" sz="1000" dirty="0" err="1"/>
              <a:t>via</a:t>
            </a:r>
            <a:r>
              <a:rPr lang="hu-HU" sz="1000" dirty="0"/>
              <a:t> </a:t>
            </a:r>
            <a:r>
              <a:rPr lang="hu-HU" sz="1000" dirty="0" err="1"/>
              <a:t>WebSockets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provide</a:t>
            </a:r>
            <a:r>
              <a:rPr lang="hu-HU" sz="1000" dirty="0"/>
              <a:t> web-</a:t>
            </a:r>
            <a:r>
              <a:rPr lang="hu-HU" sz="1000" dirty="0" err="1"/>
              <a:t>based</a:t>
            </a:r>
            <a:r>
              <a:rPr lang="hu-HU" sz="1000" dirty="0"/>
              <a:t> GUI.</a:t>
            </a:r>
          </a:p>
          <a:p>
            <a:pPr lvl="1"/>
            <a:r>
              <a:rPr lang="hu-HU" sz="1000" dirty="0" err="1"/>
              <a:t>Can</a:t>
            </a:r>
            <a:r>
              <a:rPr lang="hu-HU" sz="1000" dirty="0"/>
              <a:t> </a:t>
            </a:r>
            <a:r>
              <a:rPr lang="hu-HU" sz="1000" dirty="0" err="1"/>
              <a:t>merge</a:t>
            </a:r>
            <a:r>
              <a:rPr lang="hu-HU" sz="1000" dirty="0"/>
              <a:t> </a:t>
            </a:r>
            <a:r>
              <a:rPr lang="hu-HU" sz="1000" dirty="0" err="1"/>
              <a:t>Arduino</a:t>
            </a:r>
            <a:r>
              <a:rPr lang="hu-HU" sz="1000" dirty="0"/>
              <a:t> </a:t>
            </a:r>
            <a:r>
              <a:rPr lang="hu-HU" sz="1000" dirty="0" err="1"/>
              <a:t>code</a:t>
            </a:r>
            <a:r>
              <a:rPr lang="hu-HU" sz="1000" dirty="0"/>
              <a:t> </a:t>
            </a:r>
            <a:r>
              <a:rPr lang="hu-HU" sz="1000" dirty="0" err="1"/>
              <a:t>templates</a:t>
            </a:r>
            <a:r>
              <a:rPr lang="hu-HU" sz="1000" dirty="0"/>
              <a:t> and </a:t>
            </a:r>
            <a:r>
              <a:rPr lang="hu-HU" sz="1000" dirty="0" err="1"/>
              <a:t>can</a:t>
            </a:r>
            <a:r>
              <a:rPr lang="hu-HU" sz="1000" dirty="0"/>
              <a:t> </a:t>
            </a:r>
            <a:r>
              <a:rPr lang="hu-HU" sz="1000" dirty="0" err="1"/>
              <a:t>communicate</a:t>
            </a:r>
            <a:r>
              <a:rPr lang="hu-HU" sz="1000" dirty="0"/>
              <a:t> </a:t>
            </a:r>
            <a:r>
              <a:rPr lang="hu-HU" sz="1000" dirty="0" err="1"/>
              <a:t>with</a:t>
            </a:r>
            <a:r>
              <a:rPr lang="hu-HU" sz="1000" dirty="0"/>
              <a:t> </a:t>
            </a:r>
            <a:r>
              <a:rPr lang="hu-HU" sz="1000" dirty="0" err="1"/>
              <a:t>Arduino</a:t>
            </a:r>
            <a:r>
              <a:rPr lang="hu-HU" sz="1000" dirty="0"/>
              <a:t> IDE CLI </a:t>
            </a:r>
            <a:r>
              <a:rPr lang="hu-HU" sz="1000" dirty="0" err="1"/>
              <a:t>installed</a:t>
            </a:r>
            <a:r>
              <a:rPr lang="hu-HU" sz="1000" dirty="0"/>
              <a:t> </a:t>
            </a:r>
            <a:r>
              <a:rPr lang="hu-HU" sz="1000" dirty="0" err="1"/>
              <a:t>on</a:t>
            </a:r>
            <a:r>
              <a:rPr lang="hu-HU" sz="1000" dirty="0"/>
              <a:t> </a:t>
            </a:r>
            <a:r>
              <a:rPr lang="hu-HU" sz="1000" dirty="0" err="1"/>
              <a:t>Raspberry</a:t>
            </a:r>
            <a:r>
              <a:rPr lang="hu-HU" sz="1000" dirty="0"/>
              <a:t> </a:t>
            </a:r>
            <a:r>
              <a:rPr lang="hu-HU" sz="1000" dirty="0" err="1"/>
              <a:t>or</a:t>
            </a:r>
            <a:r>
              <a:rPr lang="hu-HU" sz="1000" dirty="0"/>
              <a:t> PC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build</a:t>
            </a:r>
            <a:r>
              <a:rPr lang="hu-HU" sz="1000" dirty="0"/>
              <a:t> and </a:t>
            </a:r>
            <a:r>
              <a:rPr lang="hu-HU" sz="1000" dirty="0" err="1"/>
              <a:t>deploy</a:t>
            </a:r>
            <a:r>
              <a:rPr lang="hu-HU" sz="1000" dirty="0"/>
              <a:t> </a:t>
            </a:r>
            <a:r>
              <a:rPr lang="hu-HU" sz="1000" dirty="0" err="1"/>
              <a:t>applications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Nodes</a:t>
            </a:r>
            <a:endParaRPr lang="hu-HU" sz="1000" dirty="0"/>
          </a:p>
          <a:p>
            <a:pPr lvl="1"/>
            <a:r>
              <a:rPr lang="hu-HU" sz="1000" dirty="0" err="1"/>
              <a:t>Maintains</a:t>
            </a:r>
            <a:r>
              <a:rPr lang="hu-HU" sz="1000" dirty="0"/>
              <a:t> a </a:t>
            </a:r>
            <a:r>
              <a:rPr lang="hu-HU" sz="1000" dirty="0" err="1"/>
              <a:t>database</a:t>
            </a:r>
            <a:r>
              <a:rPr lang="hu-HU" sz="1000" dirty="0"/>
              <a:t> of </a:t>
            </a:r>
            <a:r>
              <a:rPr lang="hu-HU" sz="1000" dirty="0" err="1"/>
              <a:t>Nodes</a:t>
            </a:r>
            <a:r>
              <a:rPr lang="hu-HU" sz="1000" dirty="0"/>
              <a:t> and </a:t>
            </a:r>
            <a:r>
              <a:rPr lang="hu-HU" sz="1000" dirty="0" err="1"/>
              <a:t>their</a:t>
            </a:r>
            <a:r>
              <a:rPr lang="hu-HU" sz="1000" dirty="0"/>
              <a:t> </a:t>
            </a:r>
            <a:r>
              <a:rPr lang="hu-HU" sz="1000" dirty="0" err="1"/>
              <a:t>personalities</a:t>
            </a:r>
            <a:r>
              <a:rPr lang="hu-HU" sz="1000" dirty="0"/>
              <a:t> </a:t>
            </a:r>
            <a:r>
              <a:rPr lang="hu-HU" sz="1000" dirty="0" err="1"/>
              <a:t>based</a:t>
            </a:r>
            <a:r>
              <a:rPr lang="hu-HU" sz="1000" dirty="0"/>
              <a:t> in </a:t>
            </a:r>
            <a:r>
              <a:rPr lang="hu-HU" sz="1000" dirty="0" err="1"/>
              <a:t>user</a:t>
            </a:r>
            <a:r>
              <a:rPr lang="hu-HU" sz="1000" dirty="0"/>
              <a:t> </a:t>
            </a:r>
            <a:r>
              <a:rPr lang="hu-HU" sz="1000" dirty="0" err="1"/>
              <a:t>configuration</a:t>
            </a:r>
            <a:endParaRPr lang="hu-HU" sz="1000" dirty="0"/>
          </a:p>
          <a:p>
            <a:pPr lvl="1"/>
            <a:r>
              <a:rPr lang="hu-HU" sz="1000" dirty="0" err="1"/>
              <a:t>Handles</a:t>
            </a:r>
            <a:r>
              <a:rPr lang="hu-HU" sz="1000" dirty="0"/>
              <a:t> </a:t>
            </a:r>
            <a:r>
              <a:rPr lang="hu-HU" sz="1000" dirty="0" err="1"/>
              <a:t>WebSocket</a:t>
            </a:r>
            <a:r>
              <a:rPr lang="hu-HU" sz="1000" dirty="0"/>
              <a:t> </a:t>
            </a:r>
            <a:r>
              <a:rPr lang="hu-HU" sz="1000" dirty="0" err="1"/>
              <a:t>connections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Nodes</a:t>
            </a:r>
            <a:endParaRPr lang="hu-HU" sz="1000" dirty="0"/>
          </a:p>
          <a:p>
            <a:pPr lvl="1"/>
            <a:r>
              <a:rPr lang="hu-HU" sz="1000" dirty="0" err="1"/>
              <a:t>Handles</a:t>
            </a:r>
            <a:r>
              <a:rPr lang="hu-HU" sz="1000" dirty="0"/>
              <a:t> </a:t>
            </a:r>
            <a:r>
              <a:rPr lang="hu-HU" sz="1000" dirty="0" err="1"/>
              <a:t>WebSocket</a:t>
            </a:r>
            <a:r>
              <a:rPr lang="hu-HU" sz="1000" dirty="0"/>
              <a:t> </a:t>
            </a:r>
            <a:r>
              <a:rPr lang="hu-HU" sz="1000" dirty="0" err="1"/>
              <a:t>connections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WebServer</a:t>
            </a:r>
          </a:p>
          <a:p>
            <a:pPr lvl="1"/>
            <a:r>
              <a:rPr lang="hu-HU" sz="1000" dirty="0" err="1"/>
              <a:t>Task</a:t>
            </a:r>
            <a:r>
              <a:rPr lang="hu-HU" sz="1000" dirty="0"/>
              <a:t> </a:t>
            </a:r>
            <a:r>
              <a:rPr lang="hu-HU" sz="1000" dirty="0" err="1"/>
              <a:t>Scheduler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be </a:t>
            </a:r>
            <a:r>
              <a:rPr lang="hu-HU" sz="1000" dirty="0" err="1"/>
              <a:t>able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schedule</a:t>
            </a:r>
            <a:r>
              <a:rPr lang="hu-HU" sz="1000" dirty="0"/>
              <a:t> </a:t>
            </a:r>
            <a:r>
              <a:rPr lang="hu-HU" sz="1000" dirty="0" err="1"/>
              <a:t>changes</a:t>
            </a:r>
            <a:r>
              <a:rPr lang="hu-HU" sz="1000" dirty="0"/>
              <a:t> </a:t>
            </a:r>
            <a:r>
              <a:rPr lang="hu-HU" sz="1000" dirty="0" err="1"/>
              <a:t>on</a:t>
            </a:r>
            <a:r>
              <a:rPr lang="hu-HU" sz="1000" dirty="0"/>
              <a:t> </a:t>
            </a:r>
            <a:r>
              <a:rPr lang="hu-HU" sz="1000" dirty="0" err="1"/>
              <a:t>Outputs</a:t>
            </a:r>
            <a:endParaRPr lang="hu-HU" sz="1000" dirty="0"/>
          </a:p>
          <a:p>
            <a:pPr lvl="1"/>
            <a:r>
              <a:rPr lang="hu-HU" sz="1000" dirty="0"/>
              <a:t>I/O Relations – </a:t>
            </a:r>
            <a:r>
              <a:rPr lang="hu-HU" sz="1000" dirty="0" err="1"/>
              <a:t>basic</a:t>
            </a:r>
            <a:r>
              <a:rPr lang="hu-HU" sz="1000" dirty="0"/>
              <a:t> </a:t>
            </a:r>
            <a:r>
              <a:rPr lang="hu-HU" sz="1000" dirty="0" err="1"/>
              <a:t>logical</a:t>
            </a:r>
            <a:r>
              <a:rPr lang="hu-HU" sz="1000" dirty="0"/>
              <a:t> relations </a:t>
            </a:r>
            <a:r>
              <a:rPr lang="hu-HU" sz="1000" dirty="0" err="1"/>
              <a:t>between</a:t>
            </a:r>
            <a:r>
              <a:rPr lang="hu-HU" sz="1000" dirty="0"/>
              <a:t> </a:t>
            </a:r>
            <a:r>
              <a:rPr lang="hu-HU" sz="1000" dirty="0" err="1"/>
              <a:t>multiple</a:t>
            </a:r>
            <a:r>
              <a:rPr lang="hu-HU" sz="1000" dirty="0"/>
              <a:t> </a:t>
            </a:r>
            <a:r>
              <a:rPr lang="hu-HU" sz="1000" dirty="0" err="1"/>
              <a:t>Inputs</a:t>
            </a:r>
            <a:r>
              <a:rPr lang="hu-HU" sz="1000" dirty="0"/>
              <a:t>/</a:t>
            </a:r>
            <a:r>
              <a:rPr lang="hu-HU" sz="1000" dirty="0" err="1"/>
              <a:t>Outputs</a:t>
            </a:r>
            <a:endParaRPr lang="hu-HU" sz="1000" dirty="0"/>
          </a:p>
          <a:p>
            <a:pPr lvl="1"/>
            <a:r>
              <a:rPr lang="hu-HU" sz="1000" dirty="0" err="1"/>
              <a:t>WebSocket</a:t>
            </a:r>
            <a:r>
              <a:rPr lang="hu-HU" sz="1000" dirty="0"/>
              <a:t> </a:t>
            </a:r>
            <a:r>
              <a:rPr lang="hu-HU" sz="1000" dirty="0" err="1"/>
              <a:t>based</a:t>
            </a:r>
            <a:r>
              <a:rPr lang="hu-HU" sz="1000" dirty="0"/>
              <a:t> API </a:t>
            </a:r>
            <a:r>
              <a:rPr lang="hu-HU" sz="1000" dirty="0" err="1"/>
              <a:t>for</a:t>
            </a:r>
            <a:r>
              <a:rPr lang="hu-HU" sz="1000" dirty="0"/>
              <a:t> I/O Relations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future</a:t>
            </a:r>
            <a:r>
              <a:rPr lang="hu-HU" sz="1000" dirty="0"/>
              <a:t> </a:t>
            </a:r>
            <a:r>
              <a:rPr lang="hu-HU" sz="1000" dirty="0" err="1"/>
              <a:t>extensions</a:t>
            </a:r>
            <a:r>
              <a:rPr lang="hu-HU" sz="1000" dirty="0"/>
              <a:t> (</a:t>
            </a:r>
            <a:r>
              <a:rPr lang="hu-HU" sz="1000" dirty="0" err="1"/>
              <a:t>machine</a:t>
            </a:r>
            <a:r>
              <a:rPr lang="hu-HU" sz="1000" dirty="0"/>
              <a:t> </a:t>
            </a:r>
            <a:r>
              <a:rPr lang="hu-HU" sz="1000" dirty="0" err="1"/>
              <a:t>learning</a:t>
            </a:r>
            <a:r>
              <a:rPr lang="hu-HU" sz="1000" dirty="0"/>
              <a:t>, </a:t>
            </a:r>
            <a:r>
              <a:rPr lang="hu-HU" sz="1000" dirty="0" err="1"/>
              <a:t>etc</a:t>
            </a:r>
            <a:r>
              <a:rPr lang="hu-HU" sz="1000" dirty="0"/>
              <a:t>…)</a:t>
            </a:r>
          </a:p>
          <a:p>
            <a:r>
              <a:rPr lang="hu-HU" sz="1400" b="1" dirty="0"/>
              <a:t>WebServer</a:t>
            </a:r>
          </a:p>
          <a:p>
            <a:pPr lvl="1"/>
            <a:r>
              <a:rPr lang="hu-HU" sz="1000" dirty="0" err="1"/>
              <a:t>Provides</a:t>
            </a:r>
            <a:r>
              <a:rPr lang="hu-HU" sz="1000" dirty="0"/>
              <a:t> </a:t>
            </a:r>
            <a:r>
              <a:rPr lang="hu-HU" sz="1000" dirty="0" err="1"/>
              <a:t>User</a:t>
            </a:r>
            <a:r>
              <a:rPr lang="hu-HU" sz="1000" dirty="0"/>
              <a:t> </a:t>
            </a:r>
            <a:r>
              <a:rPr lang="hu-HU" sz="1000" dirty="0" err="1"/>
              <a:t>Authentication</a:t>
            </a:r>
            <a:endParaRPr lang="hu-HU" sz="1000" dirty="0"/>
          </a:p>
          <a:p>
            <a:pPr lvl="1"/>
            <a:r>
              <a:rPr lang="hu-HU" sz="1000" dirty="0" err="1"/>
              <a:t>WebSocket</a:t>
            </a:r>
            <a:r>
              <a:rPr lang="hu-HU" sz="1000" dirty="0"/>
              <a:t> </a:t>
            </a:r>
            <a:r>
              <a:rPr lang="hu-HU" sz="1000" dirty="0" err="1"/>
              <a:t>Interface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Automation</a:t>
            </a:r>
            <a:r>
              <a:rPr lang="hu-HU" sz="1000" dirty="0"/>
              <a:t> Server</a:t>
            </a:r>
          </a:p>
          <a:p>
            <a:pPr lvl="1"/>
            <a:r>
              <a:rPr lang="hu-HU" sz="1000" dirty="0" err="1"/>
              <a:t>Provides</a:t>
            </a:r>
            <a:r>
              <a:rPr lang="hu-HU" sz="1000" dirty="0"/>
              <a:t> GUI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Automation</a:t>
            </a:r>
            <a:r>
              <a:rPr lang="hu-HU" sz="1000" dirty="0"/>
              <a:t> Server</a:t>
            </a:r>
          </a:p>
          <a:p>
            <a:pPr lvl="1"/>
            <a:r>
              <a:rPr lang="hu-HU" sz="1000" dirty="0" err="1"/>
              <a:t>Interface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SQL </a:t>
            </a:r>
            <a:r>
              <a:rPr lang="hu-HU" sz="1000" dirty="0" err="1"/>
              <a:t>DataBase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retrieve</a:t>
            </a:r>
            <a:r>
              <a:rPr lang="hu-HU" sz="1000" dirty="0"/>
              <a:t> </a:t>
            </a:r>
            <a:r>
              <a:rPr lang="hu-HU" sz="1000" dirty="0" err="1"/>
              <a:t>historical</a:t>
            </a:r>
            <a:r>
              <a:rPr lang="hu-HU" sz="1000" dirty="0"/>
              <a:t> </a:t>
            </a:r>
            <a:r>
              <a:rPr lang="hu-HU" sz="1000" dirty="0" err="1"/>
              <a:t>data</a:t>
            </a:r>
            <a:endParaRPr lang="hu-HU" sz="1000" dirty="0"/>
          </a:p>
          <a:p>
            <a:r>
              <a:rPr lang="hu-HU" sz="1400" b="1" dirty="0"/>
              <a:t>GUI </a:t>
            </a:r>
            <a:r>
              <a:rPr lang="hu-HU" sz="1400" b="1" dirty="0" err="1"/>
              <a:t>on</a:t>
            </a:r>
            <a:r>
              <a:rPr lang="hu-HU" sz="1400" b="1" dirty="0"/>
              <a:t> Server</a:t>
            </a:r>
          </a:p>
          <a:p>
            <a:pPr lvl="1"/>
            <a:r>
              <a:rPr lang="hu-HU" sz="1000" dirty="0" err="1"/>
              <a:t>Can</a:t>
            </a:r>
            <a:r>
              <a:rPr lang="hu-HU" sz="1000" dirty="0"/>
              <a:t> be </a:t>
            </a:r>
            <a:r>
              <a:rPr lang="hu-HU" sz="1000" dirty="0" err="1"/>
              <a:t>viewed</a:t>
            </a:r>
            <a:r>
              <a:rPr lang="hu-HU" sz="1000" dirty="0"/>
              <a:t> in web browser, </a:t>
            </a:r>
            <a:r>
              <a:rPr lang="hu-HU" sz="1000" dirty="0" err="1"/>
              <a:t>same</a:t>
            </a:r>
            <a:r>
              <a:rPr lang="hu-HU" sz="1000" dirty="0"/>
              <a:t> </a:t>
            </a:r>
            <a:r>
              <a:rPr lang="hu-HU" sz="1000" dirty="0" err="1"/>
              <a:t>as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GUI </a:t>
            </a:r>
            <a:r>
              <a:rPr lang="hu-HU" sz="1000" dirty="0" err="1"/>
              <a:t>can</a:t>
            </a:r>
            <a:r>
              <a:rPr lang="hu-HU" sz="1000" dirty="0"/>
              <a:t> be </a:t>
            </a:r>
            <a:r>
              <a:rPr lang="hu-HU" sz="1000" dirty="0" err="1"/>
              <a:t>viewed</a:t>
            </a:r>
            <a:r>
              <a:rPr lang="hu-HU" sz="1000" dirty="0"/>
              <a:t> </a:t>
            </a:r>
            <a:r>
              <a:rPr lang="hu-HU" sz="1000" dirty="0" err="1"/>
              <a:t>on</a:t>
            </a:r>
            <a:r>
              <a:rPr lang="hu-HU" sz="1000" dirty="0"/>
              <a:t> </a:t>
            </a:r>
            <a:r>
              <a:rPr lang="hu-HU" sz="1000" dirty="0" err="1"/>
              <a:t>clients</a:t>
            </a:r>
            <a:endParaRPr lang="hu-HU" sz="1000" dirty="0"/>
          </a:p>
          <a:p>
            <a:pPr lvl="1"/>
            <a:endParaRPr lang="hu-HU" sz="600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2998"/>
              </p:ext>
            </p:extLst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FA932AD-1D08-498D-A357-EF2E03398C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55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System </a:t>
            </a:r>
            <a:r>
              <a:rPr lang="hu-HU" dirty="0" err="1"/>
              <a:t>Elements</a:t>
            </a:r>
            <a:r>
              <a:rPr lang="hu-HU" dirty="0"/>
              <a:t> – Server </a:t>
            </a:r>
            <a:r>
              <a:rPr lang="hu-HU" dirty="0" err="1"/>
              <a:t>Detailed</a:t>
            </a:r>
            <a:endParaRPr lang="hu-H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E5D885-A7DD-4FE1-9A52-7EAD63D59AD5}"/>
              </a:ext>
            </a:extLst>
          </p:cNvPr>
          <p:cNvGrpSpPr/>
          <p:nvPr/>
        </p:nvGrpSpPr>
        <p:grpSpPr>
          <a:xfrm>
            <a:off x="663236" y="767463"/>
            <a:ext cx="3204087" cy="5058529"/>
            <a:chOff x="663236" y="767463"/>
            <a:chExt cx="3204087" cy="50585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DEE89D-62FE-471D-BBD5-8D5D573D5122}"/>
                </a:ext>
              </a:extLst>
            </p:cNvPr>
            <p:cNvSpPr/>
            <p:nvPr/>
          </p:nvSpPr>
          <p:spPr>
            <a:xfrm>
              <a:off x="663236" y="767463"/>
              <a:ext cx="3204087" cy="50585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2400" b="1" dirty="0"/>
                <a:t>Server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3C40EA-DDEC-407D-8F84-226E1A71DDB3}"/>
                </a:ext>
              </a:extLst>
            </p:cNvPr>
            <p:cNvSpPr/>
            <p:nvPr/>
          </p:nvSpPr>
          <p:spPr>
            <a:xfrm>
              <a:off x="751317" y="1915666"/>
              <a:ext cx="3015339" cy="13644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400" b="1" dirty="0"/>
                <a:t>WebServer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User</a:t>
              </a:r>
              <a:r>
                <a:rPr lang="hu-HU" sz="1400" dirty="0"/>
                <a:t> </a:t>
              </a:r>
              <a:r>
                <a:rPr lang="hu-HU" sz="1400" dirty="0" err="1"/>
                <a:t>Authentication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Interface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 </a:t>
              </a:r>
              <a:r>
                <a:rPr lang="hu-HU" sz="1400" dirty="0" err="1"/>
                <a:t>Automation</a:t>
              </a:r>
              <a:r>
                <a:rPr lang="hu-HU" sz="1400" dirty="0"/>
                <a:t> 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Interface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 </a:t>
              </a:r>
              <a:r>
                <a:rPr lang="hu-HU" sz="1400" dirty="0" err="1"/>
                <a:t>DataBase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Provide</a:t>
              </a:r>
              <a:r>
                <a:rPr lang="hu-HU" sz="1400" dirty="0"/>
                <a:t> </a:t>
              </a:r>
              <a:r>
                <a:rPr lang="hu-HU" sz="1400" dirty="0" err="1"/>
                <a:t>Application</a:t>
              </a:r>
              <a:r>
                <a:rPr lang="hu-HU" sz="1400" dirty="0"/>
                <a:t> and </a:t>
              </a:r>
              <a:r>
                <a:rPr lang="hu-HU" sz="1400" dirty="0" err="1"/>
                <a:t>Configuration</a:t>
              </a:r>
              <a:r>
                <a:rPr lang="hu-HU" sz="1400" dirty="0"/>
                <a:t> GUI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DB33B7-1561-4D4D-81FF-A20D152FE94B}"/>
                </a:ext>
              </a:extLst>
            </p:cNvPr>
            <p:cNvSpPr/>
            <p:nvPr/>
          </p:nvSpPr>
          <p:spPr>
            <a:xfrm>
              <a:off x="751317" y="3283485"/>
              <a:ext cx="3015339" cy="1547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400" b="1" dirty="0" err="1"/>
                <a:t>Automation</a:t>
              </a:r>
              <a:r>
                <a:rPr lang="hu-HU" sz="1400" b="1" dirty="0"/>
                <a:t> 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Initial</a:t>
              </a:r>
              <a:r>
                <a:rPr lang="hu-HU" sz="1400" dirty="0"/>
                <a:t> </a:t>
              </a:r>
              <a:r>
                <a:rPr lang="hu-HU" sz="1400" dirty="0" err="1"/>
                <a:t>setup</a:t>
              </a:r>
              <a:r>
                <a:rPr lang="hu-HU" sz="1400" dirty="0"/>
                <a:t> of </a:t>
              </a:r>
              <a:r>
                <a:rPr lang="hu-HU" sz="1400" dirty="0" err="1"/>
                <a:t>Nodes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Accepting</a:t>
              </a:r>
              <a:r>
                <a:rPr lang="hu-HU" sz="1400" dirty="0"/>
                <a:t> </a:t>
              </a:r>
              <a:r>
                <a:rPr lang="hu-HU" sz="1400" dirty="0" err="1"/>
                <a:t>connections</a:t>
              </a:r>
              <a:r>
                <a:rPr lang="hu-HU" sz="1400" dirty="0"/>
                <a:t> </a:t>
              </a:r>
              <a:r>
                <a:rPr lang="hu-HU" sz="1400" dirty="0" err="1"/>
                <a:t>from</a:t>
              </a:r>
              <a:r>
                <a:rPr lang="hu-HU" sz="1400" dirty="0"/>
                <a:t> </a:t>
              </a:r>
              <a:r>
                <a:rPr lang="hu-HU" sz="1400" dirty="0" err="1"/>
                <a:t>Nodes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Handling</a:t>
              </a:r>
              <a:r>
                <a:rPr lang="hu-HU" sz="1400" dirty="0"/>
                <a:t> </a:t>
              </a:r>
              <a:r>
                <a:rPr lang="hu-HU" sz="1400" dirty="0" err="1"/>
                <a:t>data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/</a:t>
              </a:r>
              <a:r>
                <a:rPr lang="hu-HU" sz="1400" dirty="0" err="1"/>
                <a:t>from</a:t>
              </a:r>
              <a:r>
                <a:rPr lang="hu-HU" sz="1400" dirty="0"/>
                <a:t> </a:t>
              </a:r>
              <a:r>
                <a:rPr lang="hu-HU" sz="1400" dirty="0" err="1"/>
                <a:t>Nodes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Storing</a:t>
              </a:r>
              <a:r>
                <a:rPr lang="hu-HU" sz="1400" dirty="0"/>
                <a:t> </a:t>
              </a:r>
              <a:r>
                <a:rPr lang="hu-HU" sz="1400" dirty="0" err="1"/>
                <a:t>data</a:t>
              </a:r>
              <a:r>
                <a:rPr lang="hu-HU" sz="1400" dirty="0"/>
                <a:t> in Server </a:t>
              </a:r>
              <a:r>
                <a:rPr lang="hu-HU" sz="1400" dirty="0" err="1"/>
                <a:t>DataBase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Interface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 WebServer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Task</a:t>
              </a:r>
              <a:r>
                <a:rPr lang="hu-HU" sz="1400" dirty="0"/>
                <a:t> Scheduler. I/O Relations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9552C-8042-4423-A5A2-3770D603BE19}"/>
                </a:ext>
              </a:extLst>
            </p:cNvPr>
            <p:cNvSpPr/>
            <p:nvPr/>
          </p:nvSpPr>
          <p:spPr>
            <a:xfrm>
              <a:off x="751317" y="1239433"/>
              <a:ext cx="3015339" cy="6761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300" b="1" dirty="0"/>
                <a:t>GUI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300" dirty="0" err="1"/>
                <a:t>Same</a:t>
              </a:r>
              <a:r>
                <a:rPr lang="hu-HU" sz="1300" dirty="0"/>
                <a:t> GUI </a:t>
              </a:r>
              <a:r>
                <a:rPr lang="hu-HU" sz="1300" dirty="0" err="1"/>
                <a:t>as</a:t>
              </a:r>
              <a:r>
                <a:rPr lang="hu-HU" sz="1300" dirty="0"/>
                <a:t> </a:t>
              </a:r>
              <a:r>
                <a:rPr lang="hu-HU" sz="1300" dirty="0" err="1"/>
                <a:t>on</a:t>
              </a:r>
              <a:r>
                <a:rPr lang="hu-HU" sz="1300" dirty="0"/>
                <a:t> </a:t>
              </a:r>
              <a:r>
                <a:rPr lang="hu-HU" sz="1300" dirty="0" err="1"/>
                <a:t>User</a:t>
              </a:r>
              <a:r>
                <a:rPr lang="hu-HU" sz="1300" dirty="0"/>
                <a:t> </a:t>
              </a:r>
              <a:r>
                <a:rPr lang="hu-HU" sz="1300" dirty="0" err="1"/>
                <a:t>Clients</a:t>
              </a:r>
              <a:r>
                <a:rPr lang="hu-HU" sz="1300" dirty="0"/>
                <a:t> (in Browser)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6150D8-BF35-4B56-A1E6-4E74BC1F9AB6}"/>
                </a:ext>
              </a:extLst>
            </p:cNvPr>
            <p:cNvSpPr/>
            <p:nvPr/>
          </p:nvSpPr>
          <p:spPr>
            <a:xfrm>
              <a:off x="751317" y="4831187"/>
              <a:ext cx="3015339" cy="93204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400" b="1" dirty="0"/>
                <a:t>Server </a:t>
              </a:r>
              <a:r>
                <a:rPr lang="hu-HU" sz="1400" b="1" dirty="0" err="1"/>
                <a:t>DataBase</a:t>
              </a:r>
              <a:endParaRPr lang="hu-HU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Periodic</a:t>
              </a:r>
              <a:r>
                <a:rPr lang="hu-HU" sz="1400" dirty="0"/>
                <a:t> and </a:t>
              </a:r>
              <a:r>
                <a:rPr lang="hu-HU" sz="1400" dirty="0" err="1"/>
                <a:t>event-triggered</a:t>
              </a:r>
              <a:r>
                <a:rPr lang="hu-HU" sz="1400" dirty="0"/>
                <a:t> </a:t>
              </a:r>
              <a:r>
                <a:rPr lang="hu-HU" sz="1400" dirty="0" err="1"/>
                <a:t>data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User</a:t>
              </a:r>
              <a:r>
                <a:rPr lang="hu-HU" sz="1400" dirty="0"/>
                <a:t> </a:t>
              </a:r>
              <a:r>
                <a:rPr lang="hu-HU" sz="1400" dirty="0" err="1"/>
                <a:t>authentication</a:t>
              </a:r>
              <a:r>
                <a:rPr lang="hu-HU" sz="1400" dirty="0"/>
                <a:t> log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/>
                <a:t>List of </a:t>
              </a:r>
              <a:r>
                <a:rPr lang="hu-HU" sz="1400" dirty="0" err="1"/>
                <a:t>configured</a:t>
              </a:r>
              <a:r>
                <a:rPr lang="hu-HU" sz="1400" dirty="0"/>
                <a:t> </a:t>
              </a:r>
              <a:r>
                <a:rPr lang="hu-HU" sz="1400" dirty="0" err="1"/>
                <a:t>Nodes</a:t>
              </a:r>
              <a:endParaRPr lang="hu-H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04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716C-2B2C-4293-8B5D-99FD4AC2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7868"/>
          </a:xfrm>
        </p:spPr>
        <p:txBody>
          <a:bodyPr>
            <a:normAutofit fontScale="90000"/>
          </a:bodyPr>
          <a:lstStyle/>
          <a:p>
            <a:r>
              <a:rPr lang="hu-HU" dirty="0"/>
              <a:t>System </a:t>
            </a:r>
            <a:r>
              <a:rPr lang="hu-HU" dirty="0" err="1"/>
              <a:t>Elements</a:t>
            </a:r>
            <a:r>
              <a:rPr lang="hu-HU" dirty="0"/>
              <a:t> - </a:t>
            </a:r>
            <a:r>
              <a:rPr lang="hu-HU" dirty="0" err="1"/>
              <a:t>Communications</a:t>
            </a:r>
            <a:endParaRPr lang="hu-HU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93703"/>
              </p:ext>
            </p:extLst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B874EBB-4FE5-4CF1-8E7F-4BE6E22D572F}"/>
              </a:ext>
            </a:extLst>
          </p:cNvPr>
          <p:cNvSpPr/>
          <p:nvPr/>
        </p:nvSpPr>
        <p:spPr>
          <a:xfrm>
            <a:off x="9911024" y="2037359"/>
            <a:ext cx="1716949" cy="1102120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b="1" dirty="0" err="1"/>
              <a:t>User</a:t>
            </a:r>
            <a:r>
              <a:rPr lang="hu-HU" sz="2400" b="1" dirty="0"/>
              <a:t> </a:t>
            </a:r>
            <a:r>
              <a:rPr lang="hu-HU" sz="2400" b="1" dirty="0" err="1"/>
              <a:t>Client</a:t>
            </a:r>
            <a:endParaRPr lang="hu-HU" sz="24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3CF417-1D42-4B02-B17A-B1A426AB2A0E}"/>
              </a:ext>
            </a:extLst>
          </p:cNvPr>
          <p:cNvGrpSpPr/>
          <p:nvPr/>
        </p:nvGrpSpPr>
        <p:grpSpPr>
          <a:xfrm>
            <a:off x="84397" y="2641079"/>
            <a:ext cx="2147074" cy="2798958"/>
            <a:chOff x="185065" y="1694577"/>
            <a:chExt cx="2147074" cy="27989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B65777-C8B9-42F0-8604-EA888B528986}"/>
                </a:ext>
              </a:extLst>
            </p:cNvPr>
            <p:cNvSpPr/>
            <p:nvPr/>
          </p:nvSpPr>
          <p:spPr>
            <a:xfrm>
              <a:off x="185065" y="1694577"/>
              <a:ext cx="2147074" cy="2798958"/>
            </a:xfrm>
            <a:prstGeom prst="rect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2400" b="1" dirty="0"/>
                <a:t>End </a:t>
              </a:r>
              <a:r>
                <a:rPr lang="hu-HU" sz="2400" b="1" dirty="0" err="1"/>
                <a:t>Node</a:t>
              </a:r>
              <a:endParaRPr lang="hu-HU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E6BD9C-29A1-428F-AAFD-FD5BD02F6F96}"/>
                </a:ext>
              </a:extLst>
            </p:cNvPr>
            <p:cNvSpPr/>
            <p:nvPr/>
          </p:nvSpPr>
          <p:spPr>
            <a:xfrm>
              <a:off x="287131" y="2205299"/>
              <a:ext cx="1927563" cy="646331"/>
            </a:xfrm>
            <a:prstGeom prst="rect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b="1" dirty="0" err="1"/>
                <a:t>Node</a:t>
              </a:r>
              <a:r>
                <a:rPr lang="hu-HU" b="1" dirty="0"/>
                <a:t> </a:t>
              </a:r>
              <a:r>
                <a:rPr lang="hu-HU" b="1" dirty="0" err="1"/>
                <a:t>Functionality</a:t>
              </a:r>
              <a:endParaRPr lang="hu-HU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99A191-8440-435D-A25B-7AAAF193CDBF}"/>
                </a:ext>
              </a:extLst>
            </p:cNvPr>
            <p:cNvSpPr/>
            <p:nvPr/>
          </p:nvSpPr>
          <p:spPr>
            <a:xfrm>
              <a:off x="287131" y="3850436"/>
              <a:ext cx="1927563" cy="522567"/>
            </a:xfrm>
            <a:prstGeom prst="rect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b="1" dirty="0" err="1"/>
                <a:t>Simple</a:t>
              </a:r>
              <a:r>
                <a:rPr lang="hu-HU" b="1" dirty="0"/>
                <a:t> WebServer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FC655E-2C6D-434D-B98B-4B1260C83679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1250913" y="2851630"/>
              <a:ext cx="0" cy="9988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476C52-5B59-402B-BD7C-8AEB65E44CA5}"/>
                </a:ext>
              </a:extLst>
            </p:cNvPr>
            <p:cNvSpPr txBox="1"/>
            <p:nvPr/>
          </p:nvSpPr>
          <p:spPr>
            <a:xfrm>
              <a:off x="657138" y="3104485"/>
              <a:ext cx="1321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WebSockets</a:t>
              </a:r>
              <a:endParaRPr lang="hu-HU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57E1A8-6C0A-4D70-8350-A4BDD587E8B5}"/>
              </a:ext>
            </a:extLst>
          </p:cNvPr>
          <p:cNvGrpSpPr/>
          <p:nvPr/>
        </p:nvGrpSpPr>
        <p:grpSpPr>
          <a:xfrm>
            <a:off x="4562659" y="750685"/>
            <a:ext cx="3204087" cy="5058529"/>
            <a:chOff x="663236" y="767463"/>
            <a:chExt cx="3204087" cy="505852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1D2F70-8D5E-4D71-859F-C52A1AAC5464}"/>
                </a:ext>
              </a:extLst>
            </p:cNvPr>
            <p:cNvSpPr/>
            <p:nvPr/>
          </p:nvSpPr>
          <p:spPr>
            <a:xfrm>
              <a:off x="663236" y="767463"/>
              <a:ext cx="3204087" cy="50585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2400" b="1" dirty="0"/>
                <a:t>Server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787468-AB3F-4E62-9C39-078B6DBD177A}"/>
                </a:ext>
              </a:extLst>
            </p:cNvPr>
            <p:cNvSpPr/>
            <p:nvPr/>
          </p:nvSpPr>
          <p:spPr>
            <a:xfrm>
              <a:off x="751317" y="1915666"/>
              <a:ext cx="3015339" cy="13644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400" b="1" dirty="0"/>
                <a:t>WebServer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User</a:t>
              </a:r>
              <a:r>
                <a:rPr lang="hu-HU" sz="1400" dirty="0"/>
                <a:t> </a:t>
              </a:r>
              <a:r>
                <a:rPr lang="hu-HU" sz="1400" dirty="0" err="1"/>
                <a:t>Authentication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Interface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 </a:t>
              </a:r>
              <a:r>
                <a:rPr lang="hu-HU" sz="1400" dirty="0" err="1"/>
                <a:t>Automation</a:t>
              </a:r>
              <a:r>
                <a:rPr lang="hu-HU" sz="1400" dirty="0"/>
                <a:t> 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Interface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 </a:t>
              </a:r>
              <a:r>
                <a:rPr lang="hu-HU" sz="1400" dirty="0" err="1"/>
                <a:t>DataBase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Provide</a:t>
              </a:r>
              <a:r>
                <a:rPr lang="hu-HU" sz="1400" dirty="0"/>
                <a:t> </a:t>
              </a:r>
              <a:r>
                <a:rPr lang="hu-HU" sz="1400" dirty="0" err="1"/>
                <a:t>Application</a:t>
              </a:r>
              <a:r>
                <a:rPr lang="hu-HU" sz="1400" dirty="0"/>
                <a:t> and </a:t>
              </a:r>
              <a:r>
                <a:rPr lang="hu-HU" sz="1400" dirty="0" err="1"/>
                <a:t>Configuration</a:t>
              </a:r>
              <a:r>
                <a:rPr lang="hu-HU" sz="1400" dirty="0"/>
                <a:t> GUI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1625E1-445B-4D5B-92A9-2F10C4C65536}"/>
                </a:ext>
              </a:extLst>
            </p:cNvPr>
            <p:cNvSpPr/>
            <p:nvPr/>
          </p:nvSpPr>
          <p:spPr>
            <a:xfrm>
              <a:off x="751317" y="3283485"/>
              <a:ext cx="3015339" cy="1547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400" b="1" dirty="0" err="1"/>
                <a:t>Automation</a:t>
              </a:r>
              <a:r>
                <a:rPr lang="hu-HU" sz="1400" b="1" dirty="0"/>
                <a:t> 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Initial</a:t>
              </a:r>
              <a:r>
                <a:rPr lang="hu-HU" sz="1400" dirty="0"/>
                <a:t> </a:t>
              </a:r>
              <a:r>
                <a:rPr lang="hu-HU" sz="1400" dirty="0" err="1"/>
                <a:t>setup</a:t>
              </a:r>
              <a:r>
                <a:rPr lang="hu-HU" sz="1400" dirty="0"/>
                <a:t> of </a:t>
              </a:r>
              <a:r>
                <a:rPr lang="hu-HU" sz="1400" dirty="0" err="1"/>
                <a:t>Nodes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Accepting</a:t>
              </a:r>
              <a:r>
                <a:rPr lang="hu-HU" sz="1400" dirty="0"/>
                <a:t> </a:t>
              </a:r>
              <a:r>
                <a:rPr lang="hu-HU" sz="1400" dirty="0" err="1"/>
                <a:t>connections</a:t>
              </a:r>
              <a:r>
                <a:rPr lang="hu-HU" sz="1400" dirty="0"/>
                <a:t> </a:t>
              </a:r>
              <a:r>
                <a:rPr lang="hu-HU" sz="1400" dirty="0" err="1"/>
                <a:t>from</a:t>
              </a:r>
              <a:r>
                <a:rPr lang="hu-HU" sz="1400" dirty="0"/>
                <a:t> </a:t>
              </a:r>
              <a:r>
                <a:rPr lang="hu-HU" sz="1400" dirty="0" err="1"/>
                <a:t>Nodes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Handling</a:t>
              </a:r>
              <a:r>
                <a:rPr lang="hu-HU" sz="1400" dirty="0"/>
                <a:t> </a:t>
              </a:r>
              <a:r>
                <a:rPr lang="hu-HU" sz="1400" dirty="0" err="1"/>
                <a:t>data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/</a:t>
              </a:r>
              <a:r>
                <a:rPr lang="hu-HU" sz="1400" dirty="0" err="1"/>
                <a:t>from</a:t>
              </a:r>
              <a:r>
                <a:rPr lang="hu-HU" sz="1400" dirty="0"/>
                <a:t> </a:t>
              </a:r>
              <a:r>
                <a:rPr lang="hu-HU" sz="1400" dirty="0" err="1"/>
                <a:t>Nodes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Storing</a:t>
              </a:r>
              <a:r>
                <a:rPr lang="hu-HU" sz="1400" dirty="0"/>
                <a:t> </a:t>
              </a:r>
              <a:r>
                <a:rPr lang="hu-HU" sz="1400" dirty="0" err="1"/>
                <a:t>data</a:t>
              </a:r>
              <a:r>
                <a:rPr lang="hu-HU" sz="1400" dirty="0"/>
                <a:t> in Server </a:t>
              </a:r>
              <a:r>
                <a:rPr lang="hu-HU" sz="1400" dirty="0" err="1"/>
                <a:t>DataBase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Interface</a:t>
              </a:r>
              <a:r>
                <a:rPr lang="hu-HU" sz="1400" dirty="0"/>
                <a:t> </a:t>
              </a:r>
              <a:r>
                <a:rPr lang="hu-HU" sz="1400" dirty="0" err="1"/>
                <a:t>to</a:t>
              </a:r>
              <a:r>
                <a:rPr lang="hu-HU" sz="1400" dirty="0"/>
                <a:t> WebServer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Task</a:t>
              </a:r>
              <a:r>
                <a:rPr lang="hu-HU" sz="1400" dirty="0"/>
                <a:t> Scheduler. I/O Relations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ABCCDDA-251B-4EA5-A115-0527833E3466}"/>
                </a:ext>
              </a:extLst>
            </p:cNvPr>
            <p:cNvSpPr/>
            <p:nvPr/>
          </p:nvSpPr>
          <p:spPr>
            <a:xfrm>
              <a:off x="751317" y="1239433"/>
              <a:ext cx="3015339" cy="6761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300" b="1" dirty="0"/>
                <a:t>GUI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300" dirty="0" err="1"/>
                <a:t>Same</a:t>
              </a:r>
              <a:r>
                <a:rPr lang="hu-HU" sz="1300" dirty="0"/>
                <a:t> GUI </a:t>
              </a:r>
              <a:r>
                <a:rPr lang="hu-HU" sz="1300" dirty="0" err="1"/>
                <a:t>as</a:t>
              </a:r>
              <a:r>
                <a:rPr lang="hu-HU" sz="1300" dirty="0"/>
                <a:t> </a:t>
              </a:r>
              <a:r>
                <a:rPr lang="hu-HU" sz="1300" dirty="0" err="1"/>
                <a:t>on</a:t>
              </a:r>
              <a:r>
                <a:rPr lang="hu-HU" sz="1300" dirty="0"/>
                <a:t> </a:t>
              </a:r>
              <a:r>
                <a:rPr lang="hu-HU" sz="1300" dirty="0" err="1"/>
                <a:t>User</a:t>
              </a:r>
              <a:r>
                <a:rPr lang="hu-HU" sz="1300" dirty="0"/>
                <a:t> </a:t>
              </a:r>
              <a:r>
                <a:rPr lang="hu-HU" sz="1300" dirty="0" err="1"/>
                <a:t>Clients</a:t>
              </a:r>
              <a:r>
                <a:rPr lang="hu-HU" sz="1300" dirty="0"/>
                <a:t> (in Browser)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954C63-2F26-442B-913B-15A5AFEFFA0E}"/>
                </a:ext>
              </a:extLst>
            </p:cNvPr>
            <p:cNvSpPr/>
            <p:nvPr/>
          </p:nvSpPr>
          <p:spPr>
            <a:xfrm>
              <a:off x="751317" y="4831187"/>
              <a:ext cx="3015339" cy="93204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1400" b="1" dirty="0"/>
                <a:t>Server </a:t>
              </a:r>
              <a:r>
                <a:rPr lang="hu-HU" sz="1400" b="1" dirty="0" err="1"/>
                <a:t>DataBase</a:t>
              </a:r>
              <a:endParaRPr lang="hu-HU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Periodic</a:t>
              </a:r>
              <a:r>
                <a:rPr lang="hu-HU" sz="1400" dirty="0"/>
                <a:t> and </a:t>
              </a:r>
              <a:r>
                <a:rPr lang="hu-HU" sz="1400" dirty="0" err="1"/>
                <a:t>event-triggered</a:t>
              </a:r>
              <a:r>
                <a:rPr lang="hu-HU" sz="1400" dirty="0"/>
                <a:t> </a:t>
              </a:r>
              <a:r>
                <a:rPr lang="hu-HU" sz="1400" dirty="0" err="1"/>
                <a:t>data</a:t>
              </a:r>
              <a:endParaRPr lang="hu-HU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 err="1"/>
                <a:t>User</a:t>
              </a:r>
              <a:r>
                <a:rPr lang="hu-HU" sz="1400" dirty="0"/>
                <a:t> </a:t>
              </a:r>
              <a:r>
                <a:rPr lang="hu-HU" sz="1400" dirty="0" err="1"/>
                <a:t>authentication</a:t>
              </a:r>
              <a:r>
                <a:rPr lang="hu-HU" sz="1400" dirty="0"/>
                <a:t> log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400" dirty="0"/>
                <a:t>List of </a:t>
              </a:r>
              <a:r>
                <a:rPr lang="hu-HU" sz="1400" dirty="0" err="1"/>
                <a:t>configured</a:t>
              </a:r>
              <a:r>
                <a:rPr lang="hu-HU" sz="1400" dirty="0"/>
                <a:t> </a:t>
              </a:r>
              <a:r>
                <a:rPr lang="hu-HU" sz="1400" dirty="0" err="1"/>
                <a:t>Nodes</a:t>
              </a:r>
              <a:endParaRPr lang="hu-HU" sz="1400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10D06F-A20C-4465-B78D-06586127C038}"/>
              </a:ext>
            </a:extLst>
          </p:cNvPr>
          <p:cNvCxnSpPr>
            <a:stCxn id="8" idx="3"/>
            <a:endCxn id="24" idx="1"/>
          </p:cNvCxnSpPr>
          <p:nvPr/>
        </p:nvCxnSpPr>
        <p:spPr>
          <a:xfrm>
            <a:off x="2231471" y="4040558"/>
            <a:ext cx="24192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117E04-E1D1-4643-A1A3-2AFA79211C10}"/>
              </a:ext>
            </a:extLst>
          </p:cNvPr>
          <p:cNvSpPr txBox="1"/>
          <p:nvPr/>
        </p:nvSpPr>
        <p:spPr>
          <a:xfrm>
            <a:off x="2364194" y="3373953"/>
            <a:ext cx="2042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 err="1"/>
              <a:t>WebSockets</a:t>
            </a:r>
            <a:endParaRPr lang="hu-HU" sz="1200" dirty="0"/>
          </a:p>
          <a:p>
            <a:pPr algn="ctr"/>
            <a:r>
              <a:rPr lang="hu-HU" sz="1200" dirty="0" err="1"/>
              <a:t>Configuration</a:t>
            </a:r>
            <a:r>
              <a:rPr lang="hu-HU" sz="1200" dirty="0"/>
              <a:t> &amp; </a:t>
            </a:r>
            <a:r>
              <a:rPr lang="hu-HU" sz="1200" dirty="0" err="1"/>
              <a:t>Actual</a:t>
            </a:r>
            <a:r>
              <a:rPr lang="hu-HU" sz="1200" dirty="0"/>
              <a:t> </a:t>
            </a:r>
            <a:r>
              <a:rPr lang="hu-HU" sz="1200" dirty="0" err="1"/>
              <a:t>Values</a:t>
            </a:r>
            <a:endParaRPr lang="hu-HU" sz="1200" dirty="0"/>
          </a:p>
          <a:p>
            <a:pPr algn="ctr"/>
            <a:r>
              <a:rPr lang="hu-HU" sz="1200" dirty="0" err="1"/>
              <a:t>Historical</a:t>
            </a:r>
            <a:r>
              <a:rPr lang="hu-HU" sz="1200" dirty="0"/>
              <a:t> Data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27E8F4B-5AA4-452E-896D-CC5D9DDCB2F0}"/>
              </a:ext>
            </a:extLst>
          </p:cNvPr>
          <p:cNvCxnSpPr>
            <a:stCxn id="23" idx="3"/>
            <a:endCxn id="25" idx="3"/>
          </p:cNvCxnSpPr>
          <p:nvPr/>
        </p:nvCxnSpPr>
        <p:spPr>
          <a:xfrm flipV="1">
            <a:off x="7666079" y="1560728"/>
            <a:ext cx="12700" cy="1020375"/>
          </a:xfrm>
          <a:prstGeom prst="curvedConnector3">
            <a:avLst>
              <a:gd name="adj1" fmla="val 3055047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9A02ACE-B56B-49AC-9CE7-9FEAD76A2375}"/>
              </a:ext>
            </a:extLst>
          </p:cNvPr>
          <p:cNvCxnSpPr>
            <a:stCxn id="23" idx="3"/>
            <a:endCxn id="24" idx="3"/>
          </p:cNvCxnSpPr>
          <p:nvPr/>
        </p:nvCxnSpPr>
        <p:spPr>
          <a:xfrm>
            <a:off x="7666079" y="2581103"/>
            <a:ext cx="12700" cy="1459456"/>
          </a:xfrm>
          <a:prstGeom prst="curvedConnector3">
            <a:avLst>
              <a:gd name="adj1" fmla="val 3451378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0C985A5-D3D4-45D7-B6F3-C02CDB3C4559}"/>
              </a:ext>
            </a:extLst>
          </p:cNvPr>
          <p:cNvCxnSpPr>
            <a:cxnSpLocks/>
            <a:stCxn id="26" idx="3"/>
            <a:endCxn id="24" idx="3"/>
          </p:cNvCxnSpPr>
          <p:nvPr/>
        </p:nvCxnSpPr>
        <p:spPr>
          <a:xfrm flipV="1">
            <a:off x="7666079" y="4040559"/>
            <a:ext cx="12700" cy="1239875"/>
          </a:xfrm>
          <a:prstGeom prst="curvedConnector3">
            <a:avLst>
              <a:gd name="adj1" fmla="val 3385323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C1D4688-87CF-4BC3-9E27-3450944AC0DD}"/>
              </a:ext>
            </a:extLst>
          </p:cNvPr>
          <p:cNvCxnSpPr>
            <a:cxnSpLocks/>
            <a:stCxn id="23" idx="3"/>
            <a:endCxn id="26" idx="3"/>
          </p:cNvCxnSpPr>
          <p:nvPr/>
        </p:nvCxnSpPr>
        <p:spPr>
          <a:xfrm>
            <a:off x="7666079" y="2581103"/>
            <a:ext cx="12700" cy="2699331"/>
          </a:xfrm>
          <a:prstGeom prst="curvedConnector3">
            <a:avLst>
              <a:gd name="adj1" fmla="val 103211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051C4F-5A41-45FD-A1BF-0D4D9E8635A5}"/>
              </a:ext>
            </a:extLst>
          </p:cNvPr>
          <p:cNvSpPr txBox="1"/>
          <p:nvPr/>
        </p:nvSpPr>
        <p:spPr>
          <a:xfrm>
            <a:off x="8218053" y="4860126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SQL </a:t>
            </a:r>
            <a:r>
              <a:rPr lang="hu-HU" sz="1200" dirty="0" err="1"/>
              <a:t>Connection</a:t>
            </a:r>
            <a:endParaRPr lang="hu-HU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47818D-F304-41EE-8568-577B6CA8782F}"/>
              </a:ext>
            </a:extLst>
          </p:cNvPr>
          <p:cNvSpPr txBox="1"/>
          <p:nvPr/>
        </p:nvSpPr>
        <p:spPr>
          <a:xfrm>
            <a:off x="7754160" y="4335273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SQL </a:t>
            </a:r>
          </a:p>
          <a:p>
            <a:pPr algn="ctr"/>
            <a:r>
              <a:rPr lang="hu-HU" sz="1200" dirty="0" err="1"/>
              <a:t>Connection</a:t>
            </a:r>
            <a:endParaRPr lang="hu-HU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80DFC9-71E0-4DF5-91DC-04E68D01B11A}"/>
              </a:ext>
            </a:extLst>
          </p:cNvPr>
          <p:cNvSpPr txBox="1"/>
          <p:nvPr/>
        </p:nvSpPr>
        <p:spPr>
          <a:xfrm>
            <a:off x="7810786" y="3184497"/>
            <a:ext cx="883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 err="1"/>
              <a:t>WebSocket</a:t>
            </a:r>
            <a:endParaRPr lang="hu-HU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95CF16-C9F5-4C74-878D-01DF841D0F1D}"/>
              </a:ext>
            </a:extLst>
          </p:cNvPr>
          <p:cNvSpPr txBox="1"/>
          <p:nvPr/>
        </p:nvSpPr>
        <p:spPr>
          <a:xfrm>
            <a:off x="7961155" y="1647367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HTTP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451DFF-101D-427A-8A6D-C7AD6F363C62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>
            <a:off x="7666079" y="2581103"/>
            <a:ext cx="2244945" cy="7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62054C4-8E6C-49DE-A334-4E6373B2F494}"/>
              </a:ext>
            </a:extLst>
          </p:cNvPr>
          <p:cNvSpPr txBox="1"/>
          <p:nvPr/>
        </p:nvSpPr>
        <p:spPr>
          <a:xfrm>
            <a:off x="8581987" y="2344711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HTTP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26D7E5-187E-4B48-8581-071542D05542}"/>
              </a:ext>
            </a:extLst>
          </p:cNvPr>
          <p:cNvSpPr/>
          <p:nvPr/>
        </p:nvSpPr>
        <p:spPr>
          <a:xfrm>
            <a:off x="291769" y="5681011"/>
            <a:ext cx="1716949" cy="557868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b="1" dirty="0" err="1"/>
              <a:t>User</a:t>
            </a:r>
            <a:r>
              <a:rPr lang="hu-HU" sz="2400" b="1" dirty="0"/>
              <a:t> </a:t>
            </a:r>
            <a:r>
              <a:rPr lang="hu-HU" sz="2400" b="1" dirty="0" err="1"/>
              <a:t>Client</a:t>
            </a:r>
            <a:endParaRPr lang="hu-HU" sz="2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47E11C-C511-482B-9CC5-F7C9F165C0CD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 flipH="1">
            <a:off x="1150244" y="5319505"/>
            <a:ext cx="1" cy="361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CC710E-D4FD-4FB7-8D4F-3EAFEF4CA4D2}"/>
              </a:ext>
            </a:extLst>
          </p:cNvPr>
          <p:cNvSpPr txBox="1"/>
          <p:nvPr/>
        </p:nvSpPr>
        <p:spPr>
          <a:xfrm>
            <a:off x="1119001" y="5434638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08766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C5D709B-9246-4442-8F04-37A4DC3C0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81038"/>
            <a:ext cx="6019800" cy="5495925"/>
          </a:xfrm>
        </p:spPr>
        <p:txBody>
          <a:bodyPr>
            <a:normAutofit/>
          </a:bodyPr>
          <a:lstStyle/>
          <a:p>
            <a:r>
              <a:rPr lang="hu-HU" dirty="0" err="1"/>
              <a:t>Functionality</a:t>
            </a:r>
            <a:r>
              <a:rPr lang="hu-HU" dirty="0"/>
              <a:t> is </a:t>
            </a:r>
            <a:r>
              <a:rPr lang="hu-HU" dirty="0" err="1"/>
              <a:t>hard-coded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deployment</a:t>
            </a:r>
            <a:endParaRPr lang="hu-HU" dirty="0"/>
          </a:p>
          <a:p>
            <a:pPr lvl="1"/>
            <a:r>
              <a:rPr lang="hu-HU" dirty="0" err="1"/>
              <a:t>Source-code</a:t>
            </a:r>
            <a:r>
              <a:rPr lang="hu-HU" dirty="0"/>
              <a:t> </a:t>
            </a:r>
            <a:r>
              <a:rPr lang="hu-HU" dirty="0" err="1"/>
              <a:t>generated</a:t>
            </a:r>
            <a:r>
              <a:rPr lang="hu-HU" dirty="0"/>
              <a:t>, </a:t>
            </a:r>
            <a:r>
              <a:rPr lang="hu-HU" dirty="0" err="1"/>
              <a:t>compiled</a:t>
            </a:r>
            <a:r>
              <a:rPr lang="hu-HU" dirty="0"/>
              <a:t> and </a:t>
            </a:r>
            <a:r>
              <a:rPr lang="hu-HU" dirty="0" err="1"/>
              <a:t>deployed</a:t>
            </a:r>
            <a:r>
              <a:rPr lang="hu-HU" dirty="0"/>
              <a:t> </a:t>
            </a:r>
            <a:r>
              <a:rPr lang="hu-HU" dirty="0" err="1"/>
              <a:t>programmatically</a:t>
            </a:r>
            <a:r>
              <a:rPr lang="hu-HU" dirty="0"/>
              <a:t>. </a:t>
            </a:r>
            <a:r>
              <a:rPr lang="hu-HU" dirty="0" err="1"/>
              <a:t>Including</a:t>
            </a:r>
            <a:endParaRPr lang="hu-HU" dirty="0"/>
          </a:p>
          <a:p>
            <a:pPr lvl="2"/>
            <a:r>
              <a:rPr lang="hu-HU" dirty="0"/>
              <a:t>UUID</a:t>
            </a:r>
          </a:p>
          <a:p>
            <a:pPr lvl="2"/>
            <a:r>
              <a:rPr lang="hu-HU" dirty="0" err="1"/>
              <a:t>Personalities</a:t>
            </a:r>
            <a:endParaRPr lang="hu-HU" dirty="0"/>
          </a:p>
          <a:p>
            <a:pPr lvl="2"/>
            <a:r>
              <a:rPr lang="hu-HU" dirty="0" err="1"/>
              <a:t>Autonomous</a:t>
            </a:r>
            <a:r>
              <a:rPr lang="hu-HU" dirty="0"/>
              <a:t> </a:t>
            </a:r>
            <a:r>
              <a:rPr lang="hu-HU" dirty="0" err="1"/>
              <a:t>function</a:t>
            </a:r>
            <a:endParaRPr lang="hu-HU" dirty="0"/>
          </a:p>
          <a:p>
            <a:r>
              <a:rPr lang="hu-HU" dirty="0" err="1"/>
              <a:t>Stored</a:t>
            </a:r>
            <a:r>
              <a:rPr lang="hu-HU" dirty="0"/>
              <a:t> in EEPROM:</a:t>
            </a:r>
          </a:p>
          <a:p>
            <a:pPr lvl="1"/>
            <a:r>
              <a:rPr lang="hu-HU" dirty="0"/>
              <a:t>Server IP </a:t>
            </a:r>
            <a:r>
              <a:rPr lang="hu-HU" dirty="0" err="1"/>
              <a:t>Address</a:t>
            </a:r>
            <a:endParaRPr lang="hu-HU" dirty="0"/>
          </a:p>
          <a:p>
            <a:pPr lvl="1"/>
            <a:r>
              <a:rPr lang="hu-HU" dirty="0" err="1"/>
              <a:t>Name</a:t>
            </a:r>
            <a:endParaRPr lang="hu-HU" dirty="0"/>
          </a:p>
          <a:p>
            <a:pPr lvl="1"/>
            <a:r>
              <a:rPr lang="hu-HU" dirty="0" err="1"/>
              <a:t>Description</a:t>
            </a:r>
            <a:endParaRPr lang="hu-HU" dirty="0"/>
          </a:p>
          <a:p>
            <a:pPr lvl="1"/>
            <a:r>
              <a:rPr lang="hu-HU" dirty="0"/>
              <a:t>Maybe </a:t>
            </a:r>
            <a:r>
              <a:rPr lang="hu-HU" dirty="0" err="1"/>
              <a:t>others</a:t>
            </a:r>
            <a:r>
              <a:rPr lang="hu-HU" dirty="0"/>
              <a:t> </a:t>
            </a:r>
            <a:r>
              <a:rPr lang="hu-HU" dirty="0" err="1"/>
              <a:t>depending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device</a:t>
            </a:r>
            <a:r>
              <a:rPr lang="hu-HU" dirty="0"/>
              <a:t> </a:t>
            </a:r>
            <a:r>
              <a:rPr lang="hu-HU" dirty="0" err="1"/>
              <a:t>capacity</a:t>
            </a:r>
            <a:endParaRPr lang="hu-HU" dirty="0"/>
          </a:p>
          <a:p>
            <a:pPr lvl="2"/>
            <a:endParaRPr lang="hu-HU" dirty="0"/>
          </a:p>
          <a:p>
            <a:pPr lvl="2"/>
            <a:endParaRPr lang="hu-HU" dirty="0"/>
          </a:p>
          <a:p>
            <a:pPr lvl="1"/>
            <a:endParaRPr lang="hu-H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BE2AF24-5A62-4CA7-BCCC-D5B3AFD5F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1038"/>
            <a:ext cx="60198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assigned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teams</a:t>
            </a:r>
            <a:r>
              <a:rPr lang="hu-HU" dirty="0"/>
              <a:t>:</a:t>
            </a:r>
          </a:p>
          <a:p>
            <a:r>
              <a:rPr lang="hu-HU" dirty="0"/>
              <a:t>Main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written</a:t>
            </a:r>
            <a:r>
              <a:rPr lang="hu-HU" dirty="0"/>
              <a:t> in </a:t>
            </a:r>
            <a:r>
              <a:rPr lang="hu-HU" dirty="0" err="1"/>
              <a:t>Arduino</a:t>
            </a:r>
            <a:r>
              <a:rPr lang="hu-HU" dirty="0"/>
              <a:t> IDE</a:t>
            </a:r>
          </a:p>
          <a:p>
            <a:r>
              <a:rPr lang="hu-HU" dirty="0"/>
              <a:t>Webserver </a:t>
            </a:r>
            <a:r>
              <a:rPr lang="hu-HU" dirty="0" err="1"/>
              <a:t>written</a:t>
            </a:r>
            <a:r>
              <a:rPr lang="hu-HU" dirty="0"/>
              <a:t> in </a:t>
            </a:r>
            <a:r>
              <a:rPr lang="hu-HU" dirty="0" err="1"/>
              <a:t>Arduino</a:t>
            </a:r>
            <a:r>
              <a:rPr lang="hu-HU" dirty="0"/>
              <a:t> IDE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node.js, charts.js ?</a:t>
            </a:r>
          </a:p>
          <a:p>
            <a:pPr lvl="1"/>
            <a:endParaRPr lang="hu-HU" dirty="0"/>
          </a:p>
          <a:p>
            <a:endParaRPr lang="hu-H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24D559-F0B0-465A-98FA-9C3422E6346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55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End </a:t>
            </a:r>
            <a:r>
              <a:rPr lang="hu-HU" dirty="0" err="1"/>
              <a:t>Node</a:t>
            </a:r>
            <a:r>
              <a:rPr lang="hu-HU" dirty="0"/>
              <a:t> – Program </a:t>
            </a:r>
            <a:r>
              <a:rPr lang="hu-HU" dirty="0" err="1"/>
              <a:t>Components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069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805B3B7-4AE0-4F4D-B96E-0E3172F52776}"/>
              </a:ext>
            </a:extLst>
          </p:cNvPr>
          <p:cNvSpPr/>
          <p:nvPr/>
        </p:nvSpPr>
        <p:spPr>
          <a:xfrm>
            <a:off x="0" y="6300132"/>
            <a:ext cx="12192000" cy="557868"/>
          </a:xfrm>
          <a:prstGeom prst="snip1Rect">
            <a:avLst/>
          </a:prstGeom>
          <a:solidFill>
            <a:srgbClr val="77C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B0FB3-DF99-4A71-A0AA-283DF9A91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518909"/>
              </p:ext>
            </p:extLst>
          </p:nvPr>
        </p:nvGraphicFramePr>
        <p:xfrm>
          <a:off x="0" y="6300132"/>
          <a:ext cx="12192000" cy="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382">
                  <a:extLst>
                    <a:ext uri="{9D8B030D-6E8A-4147-A177-3AD203B41FA5}">
                      <a16:colId xmlns:a16="http://schemas.microsoft.com/office/drawing/2014/main" val="3182790378"/>
                    </a:ext>
                  </a:extLst>
                </a:gridCol>
                <a:gridCol w="6233020">
                  <a:extLst>
                    <a:ext uri="{9D8B030D-6E8A-4147-A177-3AD203B41FA5}">
                      <a16:colId xmlns:a16="http://schemas.microsoft.com/office/drawing/2014/main" val="64276832"/>
                    </a:ext>
                  </a:extLst>
                </a:gridCol>
                <a:gridCol w="1982598">
                  <a:extLst>
                    <a:ext uri="{9D8B030D-6E8A-4147-A177-3AD203B41FA5}">
                      <a16:colId xmlns:a16="http://schemas.microsoft.com/office/drawing/2014/main" val="3931946009"/>
                    </a:ext>
                  </a:extLst>
                </a:gridCol>
              </a:tblGrid>
              <a:tr h="553998"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KEECO</a:t>
                      </a:r>
                    </a:p>
                    <a:p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Knowledgeable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Ecosystem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for</a:t>
                      </a:r>
                      <a:r>
                        <a:rPr lang="hu-HU" sz="1200" b="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 Establishment Control </a:t>
                      </a:r>
                      <a:r>
                        <a:rPr lang="hu-HU" sz="1200" b="0" dirty="0" err="1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Miriam Fixed" panose="020B0604020202020204" pitchFamily="49" charset="-79"/>
                        </a:rPr>
                        <a:t>Objects</a:t>
                      </a:r>
                      <a:endParaRPr lang="hu-HU" sz="12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cs typeface="Miriam Fixed" panose="020B0604020202020204" pitchFamily="49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initiation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hu-HU" sz="1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document</a:t>
                      </a:r>
                      <a:r>
                        <a:rPr lang="hu-HU" sz="1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28th, December 2018.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80504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C5D709B-9246-4442-8F04-37A4DC3C0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81038"/>
            <a:ext cx="6019800" cy="5495925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scoped</a:t>
            </a:r>
            <a:r>
              <a:rPr lang="hu-HU" dirty="0"/>
              <a:t> </a:t>
            </a:r>
            <a:r>
              <a:rPr lang="hu-HU" dirty="0" err="1"/>
              <a:t>properties</a:t>
            </a:r>
            <a:endParaRPr lang="hu-HU" dirty="0"/>
          </a:p>
          <a:p>
            <a:pPr lvl="1"/>
            <a:r>
              <a:rPr lang="hu-HU" dirty="0"/>
              <a:t>UUID</a:t>
            </a:r>
          </a:p>
          <a:p>
            <a:pPr lvl="1"/>
            <a:r>
              <a:rPr lang="hu-HU" dirty="0" err="1"/>
              <a:t>Alias</a:t>
            </a:r>
            <a:endParaRPr lang="hu-HU" dirty="0"/>
          </a:p>
          <a:p>
            <a:pPr lvl="1"/>
            <a:r>
              <a:rPr lang="hu-HU" dirty="0" err="1"/>
              <a:t>Description</a:t>
            </a:r>
            <a:endParaRPr lang="hu-HU" dirty="0"/>
          </a:p>
          <a:p>
            <a:pPr lvl="1"/>
            <a:r>
              <a:rPr lang="hu-HU" dirty="0" err="1"/>
              <a:t>Personalities</a:t>
            </a:r>
            <a:endParaRPr lang="hu-HU" dirty="0"/>
          </a:p>
          <a:p>
            <a:r>
              <a:rPr lang="hu-HU" dirty="0" err="1"/>
              <a:t>Personality</a:t>
            </a:r>
            <a:r>
              <a:rPr lang="hu-HU" dirty="0"/>
              <a:t> </a:t>
            </a:r>
            <a:r>
              <a:rPr lang="hu-HU" dirty="0" err="1"/>
              <a:t>scoped</a:t>
            </a:r>
            <a:r>
              <a:rPr lang="hu-HU" dirty="0"/>
              <a:t> </a:t>
            </a:r>
            <a:r>
              <a:rPr lang="hu-HU" dirty="0" err="1"/>
              <a:t>properties</a:t>
            </a:r>
            <a:endParaRPr lang="hu-HU" dirty="0"/>
          </a:p>
          <a:p>
            <a:pPr lvl="1"/>
            <a:r>
              <a:rPr lang="hu-HU" dirty="0"/>
              <a:t>UUID</a:t>
            </a:r>
          </a:p>
          <a:p>
            <a:pPr lvl="1"/>
            <a:r>
              <a:rPr lang="hu-HU" dirty="0" err="1"/>
              <a:t>Alias</a:t>
            </a:r>
            <a:endParaRPr lang="hu-HU" dirty="0"/>
          </a:p>
          <a:p>
            <a:pPr lvl="1"/>
            <a:r>
              <a:rPr lang="hu-HU" dirty="0" err="1"/>
              <a:t>Description</a:t>
            </a:r>
            <a:endParaRPr lang="hu-HU" dirty="0"/>
          </a:p>
          <a:p>
            <a:pPr lvl="1"/>
            <a:r>
              <a:rPr lang="hu-HU" dirty="0" err="1"/>
              <a:t>Type</a:t>
            </a:r>
            <a:r>
              <a:rPr lang="hu-HU" dirty="0"/>
              <a:t> (</a:t>
            </a:r>
            <a:r>
              <a:rPr lang="hu-HU" dirty="0" err="1"/>
              <a:t>Analog</a:t>
            </a:r>
            <a:r>
              <a:rPr lang="hu-HU" dirty="0"/>
              <a:t>, Digital, </a:t>
            </a:r>
            <a:r>
              <a:rPr lang="hu-HU" dirty="0" err="1"/>
              <a:t>Misc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Direction</a:t>
            </a:r>
            <a:r>
              <a:rPr lang="hu-HU" dirty="0"/>
              <a:t> (Input, Output)</a:t>
            </a:r>
          </a:p>
          <a:p>
            <a:pPr lvl="1"/>
            <a:r>
              <a:rPr lang="hu-HU" dirty="0"/>
              <a:t>Is </a:t>
            </a:r>
            <a:r>
              <a:rPr lang="hu-HU" dirty="0" err="1"/>
              <a:t>Buffered</a:t>
            </a:r>
            <a:r>
              <a:rPr lang="hu-HU" dirty="0"/>
              <a:t>?</a:t>
            </a:r>
          </a:p>
          <a:p>
            <a:pPr lvl="1"/>
            <a:r>
              <a:rPr lang="hu-HU" dirty="0" err="1"/>
              <a:t>PowerUp</a:t>
            </a:r>
            <a:r>
              <a:rPr lang="hu-HU" dirty="0"/>
              <a:t> </a:t>
            </a:r>
            <a:r>
              <a:rPr lang="hu-HU" dirty="0" err="1"/>
              <a:t>Synch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(</a:t>
            </a:r>
            <a:r>
              <a:rPr lang="hu-HU" dirty="0" err="1"/>
              <a:t>to</a:t>
            </a:r>
            <a:r>
              <a:rPr lang="hu-HU" dirty="0"/>
              <a:t>/</a:t>
            </a:r>
            <a:r>
              <a:rPr lang="hu-HU" dirty="0" err="1"/>
              <a:t>from</a:t>
            </a:r>
            <a:r>
              <a:rPr lang="hu-HU" dirty="0"/>
              <a:t> Server)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BE2AF24-5A62-4CA7-BCCC-D5B3AFD5F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1038"/>
            <a:ext cx="6019800" cy="549592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Data </a:t>
            </a:r>
            <a:r>
              <a:rPr lang="hu-HU" dirty="0" err="1"/>
              <a:t>Packet</a:t>
            </a:r>
            <a:endParaRPr lang="hu-HU" dirty="0"/>
          </a:p>
          <a:p>
            <a:pPr lvl="1"/>
            <a:r>
              <a:rPr lang="hu-HU" dirty="0"/>
              <a:t>Data </a:t>
            </a:r>
            <a:r>
              <a:rPr lang="hu-HU" dirty="0" err="1"/>
              <a:t>Length</a:t>
            </a:r>
            <a:r>
              <a:rPr lang="hu-HU" dirty="0"/>
              <a:t> (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needed</a:t>
            </a:r>
            <a:r>
              <a:rPr lang="hu-HU" dirty="0"/>
              <a:t>?)</a:t>
            </a:r>
          </a:p>
          <a:p>
            <a:pPr lvl="1"/>
            <a:r>
              <a:rPr lang="hu-HU" dirty="0" err="1"/>
              <a:t>Representation</a:t>
            </a:r>
            <a:endParaRPr lang="hu-HU" dirty="0"/>
          </a:p>
          <a:p>
            <a:pPr lvl="1"/>
            <a:r>
              <a:rPr lang="hu-HU" dirty="0"/>
              <a:t>Data</a:t>
            </a:r>
          </a:p>
          <a:p>
            <a:r>
              <a:rPr lang="hu-HU" dirty="0" err="1"/>
              <a:t>Autonomous</a:t>
            </a:r>
            <a:r>
              <a:rPr lang="hu-HU" dirty="0"/>
              <a:t> I/O </a:t>
            </a:r>
            <a:r>
              <a:rPr lang="hu-HU" dirty="0" err="1"/>
              <a:t>Handling</a:t>
            </a:r>
            <a:r>
              <a:rPr lang="hu-HU" dirty="0"/>
              <a:t> Data</a:t>
            </a:r>
          </a:p>
          <a:p>
            <a:pPr lvl="1"/>
            <a:r>
              <a:rPr lang="hu-HU" dirty="0" err="1"/>
              <a:t>Enabled</a:t>
            </a:r>
            <a:r>
              <a:rPr lang="hu-HU" dirty="0"/>
              <a:t>?</a:t>
            </a:r>
          </a:p>
          <a:p>
            <a:pPr lvl="1"/>
            <a:r>
              <a:rPr lang="hu-HU" dirty="0" err="1"/>
              <a:t>Inputs</a:t>
            </a:r>
            <a:r>
              <a:rPr lang="hu-HU" dirty="0"/>
              <a:t>/</a:t>
            </a:r>
            <a:r>
              <a:rPr lang="hu-HU" dirty="0" err="1"/>
              <a:t>Outputs</a:t>
            </a:r>
            <a:r>
              <a:rPr lang="hu-HU" dirty="0"/>
              <a:t>/</a:t>
            </a:r>
            <a:r>
              <a:rPr lang="hu-HU" dirty="0" err="1"/>
              <a:t>Relation</a:t>
            </a:r>
            <a:r>
              <a:rPr lang="hu-HU" dirty="0"/>
              <a:t> – Read-</a:t>
            </a:r>
            <a:r>
              <a:rPr lang="hu-HU" dirty="0" err="1"/>
              <a:t>Only</a:t>
            </a:r>
            <a:endParaRPr lang="hu-HU" dirty="0"/>
          </a:p>
          <a:p>
            <a:pPr lvl="1"/>
            <a:endParaRPr lang="hu-HU" dirty="0"/>
          </a:p>
          <a:p>
            <a:endParaRPr lang="hu-H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24D559-F0B0-465A-98FA-9C3422E6346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55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End </a:t>
            </a:r>
            <a:r>
              <a:rPr lang="hu-HU" dirty="0" err="1"/>
              <a:t>Node</a:t>
            </a:r>
            <a:r>
              <a:rPr lang="hu-HU" dirty="0"/>
              <a:t> – Data </a:t>
            </a:r>
            <a:r>
              <a:rPr lang="hu-HU" dirty="0" err="1"/>
              <a:t>Models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679378"/>
      </p:ext>
    </p:extLst>
  </p:cSld>
  <p:clrMapOvr>
    <a:masterClrMapping/>
  </p:clrMapOvr>
</p:sld>
</file>

<file path=ppt/theme/theme1.xml><?xml version="1.0" encoding="utf-8"?>
<a:theme xmlns:a="http://schemas.openxmlformats.org/drawingml/2006/main" name="KEECO_Project_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329ECDF-BDD4-4DA6-A91E-B17DFE402322}" vid="{191F57B7-7428-4FCB-8871-900367370C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KEECO_Project_Slides</Template>
  <TotalTime>0</TotalTime>
  <Words>1168</Words>
  <Application>Microsoft Office PowerPoint</Application>
  <PresentationFormat>Widescreen</PresentationFormat>
  <Paragraphs>262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Miriam Fixed</vt:lpstr>
      <vt:lpstr>KEECO_Project_Slides</vt:lpstr>
      <vt:lpstr>Project initiation document</vt:lpstr>
      <vt:lpstr>Vision</vt:lpstr>
      <vt:lpstr>Key aspects</vt:lpstr>
      <vt:lpstr>System Elements</vt:lpstr>
      <vt:lpstr>PowerPoint Presentation</vt:lpstr>
      <vt:lpstr>PowerPoint Presentation</vt:lpstr>
      <vt:lpstr>System Elements - Communications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2018-12-25T12:23:55Z</dcterms:created>
  <dcterms:modified xsi:type="dcterms:W3CDTF">2018-12-28T18:49:27Z</dcterms:modified>
</cp:coreProperties>
</file>