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4" r:id="rId5"/>
    <p:sldId id="260" r:id="rId6"/>
    <p:sldId id="257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 SLIDES</a:t>
            </a:r>
          </a:p>
        </p:txBody>
      </p:sp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16</cp:revision>
  <dcterms:created xsi:type="dcterms:W3CDTF">2018-02-10T18:28:12Z</dcterms:created>
  <dcterms:modified xsi:type="dcterms:W3CDTF">2018-02-20T18:44:40Z</dcterms:modified>
</cp:coreProperties>
</file>