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 SLIDES</a:t>
            </a:r>
          </a:p>
        </p:txBody>
      </p:sp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ncit:study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ncit:study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285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25</cp:revision>
  <dcterms:created xsi:type="dcterms:W3CDTF">2018-02-10T18:28:12Z</dcterms:created>
  <dcterms:modified xsi:type="dcterms:W3CDTF">2018-02-21T19:05:25Z</dcterms:modified>
</cp:coreProperties>
</file>