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2528256" cy="51090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eg:age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LDE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eg:participates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eg:randomized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eg:trt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eg:trt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ncit:gender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ncit:phase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ncit:study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schema:given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346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28</cp:revision>
  <dcterms:created xsi:type="dcterms:W3CDTF">2018-02-10T18:28:12Z</dcterms:created>
  <dcterms:modified xsi:type="dcterms:W3CDTF">2018-02-24T13:53:38Z</dcterms:modified>
</cp:coreProperties>
</file>