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35" d="100"/>
          <a:sy n="35" d="100"/>
        </p:scale>
        <p:origin x="1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7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2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2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6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8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0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41275-3FB1-4ACB-948E-90AA8F0B577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3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Brace 4"/>
          <p:cNvSpPr/>
          <p:nvPr/>
        </p:nvSpPr>
        <p:spPr>
          <a:xfrm>
            <a:off x="5002914" y="1414810"/>
            <a:ext cx="483551" cy="1175990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002913" y="2678604"/>
            <a:ext cx="483551" cy="2793826"/>
          </a:xfrm>
          <a:prstGeom prst="rightBrac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00700" y="1497464"/>
            <a:ext cx="13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Pre-filled for base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2460" y="3752351"/>
            <a:ext cx="13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Add your values here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7" y="938530"/>
            <a:ext cx="47434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9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765755" y="373626"/>
            <a:ext cx="3272998" cy="11798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Diagram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3765755" y="1991033"/>
            <a:ext cx="3272998" cy="11798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</a:t>
            </a:r>
            <a:r>
              <a:rPr lang="en-US" sz="2800" dirty="0"/>
              <a:t>Spreadsheet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3754205" y="4576666"/>
            <a:ext cx="3272998" cy="11798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Neo4j</a:t>
            </a:r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>
            <a:off x="5402254" y="1553497"/>
            <a:ext cx="0" cy="43753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 flipH="1">
            <a:off x="5390704" y="3170904"/>
            <a:ext cx="11550" cy="140576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465135" y="3608440"/>
            <a:ext cx="914400" cy="695632"/>
          </a:xfrm>
          <a:prstGeom prst="arc">
            <a:avLst>
              <a:gd name="adj1" fmla="val 3350418"/>
              <a:gd name="adj2" fmla="val 17007831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_sandbox\sas\Conferences\PhUSE2014\images\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89" y="3328674"/>
            <a:ext cx="806763" cy="5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eo4j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39" y="4778219"/>
            <a:ext cx="669111" cy="66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hiteboar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08" y="511891"/>
            <a:ext cx="913172" cy="91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readshee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392" y="2092373"/>
            <a:ext cx="844959" cy="8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31177" y="511891"/>
            <a:ext cx="1796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Real World Model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41920" y="2113621"/>
            <a:ext cx="1686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Machine Readable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44230" y="4797269"/>
            <a:ext cx="188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Linked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48779" y="5767521"/>
            <a:ext cx="188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Query, Vis</a:t>
            </a:r>
          </a:p>
        </p:txBody>
      </p:sp>
    </p:spTree>
    <p:extLst>
      <p:ext uri="{BB962C8B-B14F-4D97-AF65-F5344CB8AC3E}">
        <p14:creationId xmlns:p14="http://schemas.microsoft.com/office/powerpoint/2010/main" val="145549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034847" y="4659998"/>
            <a:ext cx="3272998" cy="11798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Diagram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862153" y="2661108"/>
            <a:ext cx="3272998" cy="11798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       RDF                                                      Spreadsheet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5713634" y="4956676"/>
            <a:ext cx="3272998" cy="11798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RDF</a:t>
            </a:r>
          </a:p>
        </p:txBody>
      </p:sp>
      <p:sp>
        <p:nvSpPr>
          <p:cNvPr id="9" name="Arc 8"/>
          <p:cNvSpPr/>
          <p:nvPr/>
        </p:nvSpPr>
        <p:spPr>
          <a:xfrm rot="21384502">
            <a:off x="4611439" y="601708"/>
            <a:ext cx="914400" cy="695632"/>
          </a:xfrm>
          <a:prstGeom prst="arc">
            <a:avLst>
              <a:gd name="adj1" fmla="val 589571"/>
              <a:gd name="adj2" fmla="val 12549778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_sandbox\sas\Conferences\PhUSE2014\images\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918" y="3708684"/>
            <a:ext cx="806763" cy="5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hiteboa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56" y="4815725"/>
            <a:ext cx="913172" cy="91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readshee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41" y="2792701"/>
            <a:ext cx="844959" cy="8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_sandbox\sas\Conferences\PhUSE2014\images\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414" y="4712779"/>
            <a:ext cx="806763" cy="5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rdf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595" y="5136167"/>
            <a:ext cx="677084" cy="72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etwork graph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281" y="4998011"/>
            <a:ext cx="1097199" cy="109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3"/>
            <a:endCxn id="2052" idx="1"/>
          </p:cNvCxnSpPr>
          <p:nvPr/>
        </p:nvCxnSpPr>
        <p:spPr>
          <a:xfrm flipV="1">
            <a:off x="8986632" y="5546611"/>
            <a:ext cx="1447649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0201" y="5824023"/>
            <a:ext cx="1796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Real World Model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61250" y="6136547"/>
            <a:ext cx="188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Linked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64695" y="4398388"/>
            <a:ext cx="188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Query, Vis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862153" y="341609"/>
            <a:ext cx="3272998" cy="11798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  Neo4j</a:t>
            </a:r>
          </a:p>
          <a:p>
            <a:pPr algn="ctr"/>
            <a:r>
              <a:rPr lang="en-US" sz="2800" dirty="0"/>
              <a:t>         Spreadsheet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2498652" y="1521480"/>
            <a:ext cx="0" cy="81901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Image result for spreadshee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41" y="931545"/>
            <a:ext cx="844959" cy="8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_sandbox\sas\Conferences\PhUSE2014\images\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20" y="1681089"/>
            <a:ext cx="806763" cy="5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c 24"/>
          <p:cNvSpPr/>
          <p:nvPr/>
        </p:nvSpPr>
        <p:spPr>
          <a:xfrm>
            <a:off x="7576964" y="4140850"/>
            <a:ext cx="914400" cy="695632"/>
          </a:xfrm>
          <a:prstGeom prst="arc">
            <a:avLst>
              <a:gd name="adj1" fmla="val 3350418"/>
              <a:gd name="adj2" fmla="val 17007831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/>
          <p:nvPr/>
        </p:nvSpPr>
        <p:spPr>
          <a:xfrm>
            <a:off x="5896460" y="1568544"/>
            <a:ext cx="3272998" cy="11798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       RDF                                                      Spreadsheet</a:t>
            </a:r>
          </a:p>
        </p:txBody>
      </p:sp>
    </p:spTree>
    <p:extLst>
      <p:ext uri="{BB962C8B-B14F-4D97-AF65-F5344CB8AC3E}">
        <p14:creationId xmlns:p14="http://schemas.microsoft.com/office/powerpoint/2010/main" val="276634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Williams</dc:creator>
  <cp:lastModifiedBy>Tim Williams</cp:lastModifiedBy>
  <cp:revision>11</cp:revision>
  <dcterms:created xsi:type="dcterms:W3CDTF">2017-06-01T18:24:34Z</dcterms:created>
  <dcterms:modified xsi:type="dcterms:W3CDTF">2017-08-10T20:27:34Z</dcterms:modified>
</cp:coreProperties>
</file>