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72" r:id="rId5"/>
    <p:sldId id="259" r:id="rId6"/>
    <p:sldId id="265" r:id="rId7"/>
    <p:sldId id="269" r:id="rId8"/>
    <p:sldId id="266" r:id="rId9"/>
    <p:sldId id="270" r:id="rId10"/>
    <p:sldId id="271" r:id="rId11"/>
    <p:sldId id="273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5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8385F-50CB-43E2-871A-51BE21F4B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81457-8345-4E61-8DB8-51E0FA127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FB600-8EF0-44A4-AEF8-98E1EF8B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8195-5F19-4398-AC35-0F647D46A257}" type="datetimeFigureOut">
              <a:rPr lang="sv-SE" smtClean="0"/>
              <a:t>2018-02-17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7510A-F511-46BD-93BF-A36880FB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99154-25A8-4DE7-9067-8C49854C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814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631E-71E9-4A52-B011-2CAC5F722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D1AF8-80D5-41C2-8495-92FAB89B9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BDBFD-711B-4F71-AC22-A4E56C9EA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8195-5F19-4398-AC35-0F647D46A257}" type="datetimeFigureOut">
              <a:rPr lang="sv-SE" smtClean="0"/>
              <a:t>2018-02-17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77CAA-6D01-4709-9F36-2E2CAD04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EA6F0-88AC-4F81-A801-BCDF0789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5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1B2C8B-BD4D-4C83-9B8E-6FB9B4823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0115C-9F14-4162-A850-654D0AA59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BB284-8F69-482E-B434-AC02AD42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8195-5F19-4398-AC35-0F647D46A257}" type="datetimeFigureOut">
              <a:rPr lang="sv-SE" smtClean="0"/>
              <a:t>2018-02-17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61C4B-96A8-4A00-8448-758EA544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4AAD7-C4C7-454A-AD90-B88000A64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701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64C2-20C3-493B-900A-4D34154A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CE4A1-C58B-4109-8263-439A73C92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DA122-AD98-491C-BD6B-18AE1D25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8195-5F19-4398-AC35-0F647D46A257}" type="datetimeFigureOut">
              <a:rPr lang="sv-SE" smtClean="0"/>
              <a:t>2018-02-17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F6F53-C438-4398-A2F3-8DC742BBF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45111-EB08-4E57-9459-483B8C9F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483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2451-94F1-42A0-BCD6-CBBDCA3C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240C9-B741-4CAC-BAEB-81D4B0CF3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3FAC6-AC05-471B-8C4A-E098CC6D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8195-5F19-4398-AC35-0F647D46A257}" type="datetimeFigureOut">
              <a:rPr lang="sv-SE" smtClean="0"/>
              <a:t>2018-02-17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F7678-2256-4306-B29A-6F14444D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91668-C5AD-44E8-A9F5-D2A98A6A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06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FB02-6722-48D6-8C3A-425781A9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D2192-8C5A-4569-AACF-8506C44A6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003C0-DB93-44CC-A609-2E3F33105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7E24E-A859-4D9A-9F69-994E74EC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8195-5F19-4398-AC35-0F647D46A257}" type="datetimeFigureOut">
              <a:rPr lang="sv-SE" smtClean="0"/>
              <a:t>2018-02-17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EAB72-F984-4068-9323-94BEC120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5BA4E-A59B-4E48-8D6D-EF07E486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443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5588-0D27-4651-8850-6338905DF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797DC-62BA-4E02-AC9C-1D998EDBF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25D22-DA90-478C-85B1-B155EA394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593DD-B232-4051-9098-940AA754C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696DE-39E5-49FA-BB6F-A1DD2A988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95F74-BD26-41F6-BEBF-6E885F52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8195-5F19-4398-AC35-0F647D46A257}" type="datetimeFigureOut">
              <a:rPr lang="sv-SE" smtClean="0"/>
              <a:t>2018-02-17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F6769F-ABFB-4609-B7B4-500463D41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7E35F-46E0-4458-9E6C-7CB3C641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4844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203E-2DB6-4BC9-B266-02BFB0419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21A2F-34D3-436B-9C9F-94CC1C6F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8195-5F19-4398-AC35-0F647D46A257}" type="datetimeFigureOut">
              <a:rPr lang="sv-SE" smtClean="0"/>
              <a:t>2018-02-17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86B0B-FE45-42BA-A364-3EE43A90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AA0CA-43E4-4629-851A-463CAFAB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8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C7C3C2-8009-4366-964D-A499507A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8195-5F19-4398-AC35-0F647D46A257}" type="datetimeFigureOut">
              <a:rPr lang="sv-SE" smtClean="0"/>
              <a:t>2018-02-17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E70C8-5665-4916-BAA4-0606C345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1AC9A-6C62-483B-8A29-81A7C4F1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823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68A5-40AA-4C64-80F7-B51A348BE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AAE92-3E0E-4650-B56C-F325BB1DD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4DA70-BA9A-4435-A4B4-D75A5D1BD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CB8DB-9E0C-4D82-A99C-4ACBFC94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8195-5F19-4398-AC35-0F647D46A257}" type="datetimeFigureOut">
              <a:rPr lang="sv-SE" smtClean="0"/>
              <a:t>2018-02-17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76380-D068-4F79-A972-C53DDBCF9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507B8-45D4-4354-B0F3-983E4232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852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8BA5-A570-4342-959E-F4B0796D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D937E-31CE-40AC-A6CC-F52BF689D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29B20-70E1-4EF6-B268-682C49DF1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5A10E-7B73-4584-8E71-40985D9F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8195-5F19-4398-AC35-0F647D46A257}" type="datetimeFigureOut">
              <a:rPr lang="sv-SE" smtClean="0"/>
              <a:t>2018-02-17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B6BDC-646F-4FA9-A44E-3F3E323A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4F515-51BA-4EA3-A8A9-B223BE69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654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94EB7-BBA4-427D-979B-D744DAA8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C784D-E9E3-49A3-8D06-61A144D22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2785"/>
            <a:ext cx="10515600" cy="4724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B720C-AE61-4B9D-88EE-65E9F84EA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88195-5F19-4398-AC35-0F647D46A257}" type="datetimeFigureOut">
              <a:rPr lang="sv-SE" smtClean="0"/>
              <a:t>2018-02-17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E28A7-4F50-4869-9243-8248EBA57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BB6F2-34FC-464D-B0CA-911B79178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438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microsoft.com/office/2007/relationships/hdphoto" Target="../media/hdphoto2.wdp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7.png"/><Relationship Id="rId3" Type="http://schemas.openxmlformats.org/officeDocument/2006/relationships/slide" Target="slide6.xml"/><Relationship Id="rId7" Type="http://schemas.openxmlformats.org/officeDocument/2006/relationships/slide" Target="slide10.xml"/><Relationship Id="rId12" Type="http://schemas.openxmlformats.org/officeDocument/2006/relationships/image" Target="../media/image6.png"/><Relationship Id="rId2" Type="http://schemas.openxmlformats.org/officeDocument/2006/relationships/slide" Target="slide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9.xml"/><Relationship Id="rId11" Type="http://schemas.openxmlformats.org/officeDocument/2006/relationships/image" Target="../media/image5.png"/><Relationship Id="rId5" Type="http://schemas.openxmlformats.org/officeDocument/2006/relationships/slide" Target="slide8.xml"/><Relationship Id="rId10" Type="http://schemas.openxmlformats.org/officeDocument/2006/relationships/image" Target="../media/image4.png"/><Relationship Id="rId4" Type="http://schemas.openxmlformats.org/officeDocument/2006/relationships/slide" Target="slide7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1156-0834-40FB-82E1-E9C0A37C40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GraphEditor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564A3-47FD-4035-9E37-5E16C10A82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Phuse CSS March 2018</a:t>
            </a:r>
          </a:p>
        </p:txBody>
      </p:sp>
    </p:spTree>
    <p:extLst>
      <p:ext uri="{BB962C8B-B14F-4D97-AF65-F5344CB8AC3E}">
        <p14:creationId xmlns:p14="http://schemas.microsoft.com/office/powerpoint/2010/main" val="293233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9489CBA-A134-4DC5-8B05-5738FB697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337" y="2203388"/>
            <a:ext cx="1752600" cy="1247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1AC1DD-97AB-4793-B32E-7E8E72ED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281"/>
          </a:xfrm>
        </p:spPr>
        <p:txBody>
          <a:bodyPr>
            <a:normAutofit/>
          </a:bodyPr>
          <a:lstStyle/>
          <a:p>
            <a:r>
              <a:rPr lang="sv-SE" dirty="0"/>
              <a:t>Edit link – reverse link direction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A37856-DEC8-47EC-9681-15BC31E6D486}"/>
              </a:ext>
            </a:extLst>
          </p:cNvPr>
          <p:cNvSpPr txBox="1"/>
          <p:nvPr/>
        </p:nvSpPr>
        <p:spPr>
          <a:xfrm>
            <a:off x="860669" y="1362415"/>
            <a:ext cx="5810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1. If a link is between to IRI’s, the direction can be reveresed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21D26C-9680-4F03-9811-A794665D1F5B}"/>
              </a:ext>
            </a:extLst>
          </p:cNvPr>
          <p:cNvSpPr txBox="1"/>
          <p:nvPr/>
        </p:nvSpPr>
        <p:spPr>
          <a:xfrm>
            <a:off x="860668" y="4201601"/>
            <a:ext cx="761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2. Links between an IRI node and String/Integer node cannot be reversed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4C7CB20-B498-45DC-B451-88D3ECE99D10}"/>
              </a:ext>
            </a:extLst>
          </p:cNvPr>
          <p:cNvSpPr/>
          <p:nvPr/>
        </p:nvSpPr>
        <p:spPr>
          <a:xfrm>
            <a:off x="5757155" y="3073375"/>
            <a:ext cx="502196" cy="1937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EC5B2-C35B-4C4F-A922-012C34B6A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954804"/>
            <a:ext cx="3333750" cy="34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80EBFE-E6DB-4681-A38C-508DBF7E2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5438435"/>
            <a:ext cx="3362325" cy="33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C0457B-1BE7-45ED-8BB0-6BA7B68866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9049" y="4885985"/>
            <a:ext cx="1495425" cy="1104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1C08A9-D1DF-4FDC-9551-05577137BA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9537" y="2239837"/>
            <a:ext cx="2867025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9B8BDA-0AC0-42C8-ACE1-35E2445DC0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2712" y="2270062"/>
            <a:ext cx="2867025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9075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D1E5-C1E3-4C0D-A74D-946AFC65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Save/Load/Export the graph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389969-B714-4081-8C5C-E4AE2F6B9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419225"/>
            <a:ext cx="2247900" cy="895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300FC1-31AC-42AA-AE66-A7F1C8640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8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4425" y="2314575"/>
            <a:ext cx="2247900" cy="3971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4F9CC4-32E3-4456-B5F5-9ED450BDB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425" y="6286500"/>
            <a:ext cx="2257425" cy="333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10835B-C897-40AC-92A9-FD62AE025A0F}"/>
              </a:ext>
            </a:extLst>
          </p:cNvPr>
          <p:cNvSpPr txBox="1"/>
          <p:nvPr/>
        </p:nvSpPr>
        <p:spPr>
          <a:xfrm>
            <a:off x="6229350" y="1419225"/>
            <a:ext cx="51244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Saves the current graph as JSON and TTL files to the download directory</a:t>
            </a:r>
          </a:p>
          <a:p>
            <a:endParaRPr lang="sv-SE" dirty="0"/>
          </a:p>
          <a:p>
            <a:r>
              <a:rPr lang="sv-SE" dirty="0"/>
              <a:t>Saves the current graph to the web browsers local memory. It retains in memory until </a:t>
            </a:r>
            <a:r>
              <a:rPr lang="sv-SE" i="1" dirty="0"/>
              <a:t>Save state</a:t>
            </a:r>
            <a:r>
              <a:rPr lang="sv-SE" dirty="0"/>
              <a:t> is clicked again.</a:t>
            </a:r>
          </a:p>
          <a:p>
            <a:endParaRPr lang="sv-SE" dirty="0"/>
          </a:p>
          <a:p>
            <a:r>
              <a:rPr lang="sv-SE" dirty="0"/>
              <a:t>Restores the graph from the last saved state</a:t>
            </a:r>
          </a:p>
          <a:p>
            <a:endParaRPr lang="sv-SE" dirty="0"/>
          </a:p>
          <a:p>
            <a:r>
              <a:rPr lang="sv-SE" dirty="0"/>
              <a:t>Loads the selected graph from pre-configured graphs</a:t>
            </a:r>
          </a:p>
          <a:p>
            <a:endParaRPr lang="sv-SE" dirty="0"/>
          </a:p>
          <a:p>
            <a:r>
              <a:rPr lang="sv-SE" dirty="0"/>
              <a:t>Indicates the source of the current graph</a:t>
            </a:r>
          </a:p>
          <a:p>
            <a:endParaRPr lang="sv-SE" dirty="0"/>
          </a:p>
          <a:p>
            <a:r>
              <a:rPr lang="sv-SE" dirty="0"/>
              <a:t>Indicates when the graph was last saved with </a:t>
            </a:r>
            <a:r>
              <a:rPr lang="sv-SE" i="1" dirty="0"/>
              <a:t>Save state</a:t>
            </a:r>
            <a:endParaRPr lang="sv-SE" dirty="0"/>
          </a:p>
          <a:p>
            <a:endParaRPr lang="sv-S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6B6652-E727-42A5-BD54-F8C9C4EFE5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3050" y="1511642"/>
            <a:ext cx="742950" cy="209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348BC3-F771-40F7-9352-B61234EC12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2100" y="2332944"/>
            <a:ext cx="723900" cy="209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C2DE85-6EEE-4533-95D0-5E4DED2F2B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3062" y="3427753"/>
            <a:ext cx="561975" cy="200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6673E5-BF35-4EBE-94BD-51116BE116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8187" y="3982581"/>
            <a:ext cx="1647825" cy="228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5EBA6B-0CD0-46AF-BD90-7866B94266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7287" y="2054907"/>
            <a:ext cx="2162175" cy="228600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18E2B51-257A-4082-BC77-18609F2E1C8D}"/>
              </a:ext>
            </a:extLst>
          </p:cNvPr>
          <p:cNvCxnSpPr>
            <a:cxnSpLocks/>
          </p:cNvCxnSpPr>
          <p:nvPr/>
        </p:nvCxnSpPr>
        <p:spPr>
          <a:xfrm rot="10800000">
            <a:off x="3352800" y="2181226"/>
            <a:ext cx="2824162" cy="2466975"/>
          </a:xfrm>
          <a:prstGeom prst="bentConnector3">
            <a:avLst>
              <a:gd name="adj1" fmla="val 725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EE2E195-D518-4C49-8F45-767D4BA42301}"/>
              </a:ext>
            </a:extLst>
          </p:cNvPr>
          <p:cNvCxnSpPr>
            <a:cxnSpLocks/>
            <a:endCxn id="5" idx="3"/>
          </p:cNvCxnSpPr>
          <p:nvPr/>
        </p:nvCxnSpPr>
        <p:spPr>
          <a:xfrm rot="10800000" flipV="1">
            <a:off x="3371851" y="5181600"/>
            <a:ext cx="2867025" cy="12715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25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C1DD-97AB-4793-B32E-7E8E72ED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User interface – Start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38253-F1EA-41D7-88AF-EE8D4661F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028" y="1283833"/>
            <a:ext cx="8018347" cy="53045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330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C1DD-97AB-4793-B32E-7E8E72ED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User interface – Start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38253-F1EA-41D7-88AF-EE8D4661F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4028" y="1274406"/>
            <a:ext cx="8018347" cy="530457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77B053-DA67-4F00-8BDE-15F23183E2F6}"/>
              </a:ext>
            </a:extLst>
          </p:cNvPr>
          <p:cNvSpPr/>
          <p:nvPr/>
        </p:nvSpPr>
        <p:spPr>
          <a:xfrm>
            <a:off x="1794136" y="1296067"/>
            <a:ext cx="6004299" cy="528291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/>
                </a:solidFill>
              </a:rPr>
              <a:t>Whiteboard 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B10534-20C5-4872-A13E-9EBEA6809C8E}"/>
              </a:ext>
            </a:extLst>
          </p:cNvPr>
          <p:cNvSpPr/>
          <p:nvPr/>
        </p:nvSpPr>
        <p:spPr>
          <a:xfrm>
            <a:off x="7806517" y="1291991"/>
            <a:ext cx="1973595" cy="169901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42A2A5-CD68-40BA-83E7-9360A0A6EA9D}"/>
              </a:ext>
            </a:extLst>
          </p:cNvPr>
          <p:cNvSpPr txBox="1"/>
          <p:nvPr/>
        </p:nvSpPr>
        <p:spPr>
          <a:xfrm>
            <a:off x="8153098" y="1813392"/>
            <a:ext cx="1207382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/>
              <a:t>Edit area</a:t>
            </a:r>
          </a:p>
          <a:p>
            <a:pPr algn="ctr"/>
            <a:r>
              <a:rPr lang="sv-SE" sz="1100" dirty="0"/>
              <a:t>Only shown when</a:t>
            </a:r>
          </a:p>
          <a:p>
            <a:pPr algn="ctr"/>
            <a:r>
              <a:rPr lang="sv-SE" sz="1100" dirty="0"/>
              <a:t>node/edge is in</a:t>
            </a:r>
          </a:p>
          <a:p>
            <a:pPr algn="ctr"/>
            <a:r>
              <a:rPr lang="sv-SE" sz="1100" dirty="0"/>
              <a:t>edit mode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7F919E-6757-4198-823C-7E35A083CBA0}"/>
              </a:ext>
            </a:extLst>
          </p:cNvPr>
          <p:cNvSpPr/>
          <p:nvPr/>
        </p:nvSpPr>
        <p:spPr>
          <a:xfrm>
            <a:off x="7810731" y="3005218"/>
            <a:ext cx="1983654" cy="61297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Save/Load/Export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50F46B-FB56-4FF1-8157-B9C6E8FB7BF1}"/>
              </a:ext>
            </a:extLst>
          </p:cNvPr>
          <p:cNvSpPr/>
          <p:nvPr/>
        </p:nvSpPr>
        <p:spPr>
          <a:xfrm>
            <a:off x="7815204" y="5136098"/>
            <a:ext cx="1983654" cy="106070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Legend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0FD4E6-6D97-4752-9661-3D6A3ED01064}"/>
              </a:ext>
            </a:extLst>
          </p:cNvPr>
          <p:cNvSpPr/>
          <p:nvPr/>
        </p:nvSpPr>
        <p:spPr>
          <a:xfrm>
            <a:off x="7823005" y="3618194"/>
            <a:ext cx="1983654" cy="151790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Action Help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EA7902-4EF0-4229-9680-C2DA883205B2}"/>
              </a:ext>
            </a:extLst>
          </p:cNvPr>
          <p:cNvSpPr/>
          <p:nvPr/>
        </p:nvSpPr>
        <p:spPr>
          <a:xfrm>
            <a:off x="7822546" y="6187658"/>
            <a:ext cx="1983654" cy="38879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Save status</a:t>
            </a:r>
          </a:p>
        </p:txBody>
      </p:sp>
    </p:spTree>
    <p:extLst>
      <p:ext uri="{BB962C8B-B14F-4D97-AF65-F5344CB8AC3E}">
        <p14:creationId xmlns:p14="http://schemas.microsoft.com/office/powerpoint/2010/main" val="363182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C083B-4C3E-4B8D-8F22-7AF331A4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1FFCB-A11E-4116-844E-D2EFFB32FF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/>
              <a:t>Nodes</a:t>
            </a:r>
          </a:p>
          <a:p>
            <a:pPr lvl="1"/>
            <a:r>
              <a:rPr lang="sv-SE" dirty="0">
                <a:hlinkClick r:id="rId2" action="ppaction://hlinksldjump"/>
              </a:rPr>
              <a:t>Add node</a:t>
            </a:r>
            <a:endParaRPr lang="sv-SE" dirty="0"/>
          </a:p>
          <a:p>
            <a:pPr lvl="1"/>
            <a:r>
              <a:rPr lang="sv-SE" dirty="0">
                <a:hlinkClick r:id="rId3" action="ppaction://hlinksldjump"/>
              </a:rPr>
              <a:t>Edit node</a:t>
            </a:r>
            <a:endParaRPr lang="sv-SE" dirty="0"/>
          </a:p>
          <a:p>
            <a:pPr lvl="1"/>
            <a:r>
              <a:rPr lang="sv-SE" dirty="0">
                <a:hlinkClick r:id="rId4" action="ppaction://hlinksldjump"/>
              </a:rPr>
              <a:t>Delete node  </a:t>
            </a:r>
            <a:endParaRPr lang="sv-SE" dirty="0"/>
          </a:p>
          <a:p>
            <a:endParaRPr lang="sv-SE" dirty="0"/>
          </a:p>
          <a:p>
            <a:r>
              <a:rPr lang="sv-SE" dirty="0"/>
              <a:t>Links</a:t>
            </a:r>
          </a:p>
          <a:p>
            <a:pPr lvl="1"/>
            <a:r>
              <a:rPr lang="sv-SE" dirty="0">
                <a:hlinkClick r:id="rId5" action="ppaction://hlinksldjump"/>
              </a:rPr>
              <a:t>Create link</a:t>
            </a:r>
            <a:endParaRPr lang="sv-SE" dirty="0"/>
          </a:p>
          <a:p>
            <a:pPr lvl="1"/>
            <a:r>
              <a:rPr lang="sv-SE" dirty="0">
                <a:hlinkClick r:id="rId6" action="ppaction://hlinksldjump"/>
              </a:rPr>
              <a:t>Edit link</a:t>
            </a:r>
            <a:endParaRPr lang="sv-SE" dirty="0"/>
          </a:p>
          <a:p>
            <a:pPr lvl="2"/>
            <a:r>
              <a:rPr lang="sv-SE" dirty="0">
                <a:hlinkClick r:id="rId7" action="ppaction://hlinksldjump"/>
              </a:rPr>
              <a:t>Reverse link direction</a:t>
            </a:r>
            <a:endParaRPr lang="sv-S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AC26E21-CB82-4C50-B0B3-C2236A6515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dirty="0">
                <a:hlinkClick r:id="rId8" action="ppaction://hlinksldjump"/>
              </a:rPr>
              <a:t>Save/Load/Export the graph</a:t>
            </a:r>
            <a:endParaRPr lang="sv-SE" dirty="0"/>
          </a:p>
          <a:p>
            <a:pPr lvl="1"/>
            <a:r>
              <a:rPr lang="sv-SE" dirty="0"/>
              <a:t>Save as file (JSON and TTL)</a:t>
            </a:r>
          </a:p>
          <a:p>
            <a:pPr lvl="1"/>
            <a:r>
              <a:rPr lang="sv-SE" dirty="0"/>
              <a:t>Save current state</a:t>
            </a:r>
          </a:p>
          <a:p>
            <a:pPr lvl="1"/>
            <a:r>
              <a:rPr lang="sv-SE" dirty="0"/>
              <a:t>Restore</a:t>
            </a:r>
          </a:p>
          <a:p>
            <a:pPr lvl="1"/>
            <a:r>
              <a:rPr lang="sv-SE" dirty="0"/>
              <a:t>Load pre-configured graph</a:t>
            </a:r>
          </a:p>
          <a:p>
            <a:endParaRPr lang="sv-S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F5FEF1-52D5-4740-AF54-06CDE024AA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3737" y="2376487"/>
            <a:ext cx="1095375" cy="219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BAA6FD-E690-42E2-9B6B-34421E1359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33737" y="2802620"/>
            <a:ext cx="971550" cy="180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8EA010-ABF5-4EE5-8DC9-0AAD93C3A4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33737" y="3171142"/>
            <a:ext cx="1104900" cy="295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99FFD6-E947-4C67-8F1F-436EDC9E07E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33737" y="4535709"/>
            <a:ext cx="1428750" cy="304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F57BD7-56D9-4FFB-813A-FDBDFB877CD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33737" y="5010150"/>
            <a:ext cx="142875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1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47DC327-F97C-48CA-868F-0DB7044C5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42" y="2041711"/>
            <a:ext cx="5476639" cy="36230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1AC1DD-97AB-4793-B32E-7E8E72ED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Add node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38253-F1EA-41D7-88AF-EE8D4661F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856" y="2041710"/>
            <a:ext cx="5476639" cy="36230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65F1A2-11B7-4D34-AD6E-14C7B362C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523" y="3224854"/>
            <a:ext cx="1200150" cy="2952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E98BCE-94F6-4A0D-B537-502D7C1D547D}"/>
              </a:ext>
            </a:extLst>
          </p:cNvPr>
          <p:cNvCxnSpPr>
            <a:cxnSpLocks/>
          </p:cNvCxnSpPr>
          <p:nvPr/>
        </p:nvCxnSpPr>
        <p:spPr>
          <a:xfrm flipH="1">
            <a:off x="647054" y="2187084"/>
            <a:ext cx="4713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E6EABE-0314-42A8-A315-87FCD2AFBE1F}"/>
              </a:ext>
            </a:extLst>
          </p:cNvPr>
          <p:cNvSpPr/>
          <p:nvPr/>
        </p:nvSpPr>
        <p:spPr>
          <a:xfrm>
            <a:off x="1189105" y="2056470"/>
            <a:ext cx="901930" cy="2704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Click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1266F2-9A22-4A43-87D9-BC0D5018979C}"/>
              </a:ext>
            </a:extLst>
          </p:cNvPr>
          <p:cNvGrpSpPr/>
          <p:nvPr/>
        </p:nvGrpSpPr>
        <p:grpSpPr>
          <a:xfrm>
            <a:off x="458842" y="1361604"/>
            <a:ext cx="2931444" cy="369332"/>
            <a:chOff x="1344168" y="5541263"/>
            <a:chExt cx="2931444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C7FA889-EEB4-4D1D-9EC3-050043962977}"/>
                </a:ext>
              </a:extLst>
            </p:cNvPr>
            <p:cNvSpPr txBox="1"/>
            <p:nvPr/>
          </p:nvSpPr>
          <p:spPr>
            <a:xfrm>
              <a:off x="1344168" y="5541263"/>
              <a:ext cx="2931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/>
                <a:t>1. Click     in upper left corner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7923C7B-27F3-4A36-B5B3-311EAE4D8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29135" y="5625917"/>
              <a:ext cx="190500" cy="200025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AE05515-1303-4EF0-B081-2006CBFE6EC2}"/>
              </a:ext>
            </a:extLst>
          </p:cNvPr>
          <p:cNvSpPr txBox="1"/>
          <p:nvPr/>
        </p:nvSpPr>
        <p:spPr>
          <a:xfrm>
            <a:off x="6553856" y="1361604"/>
            <a:ext cx="429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2. A new node is created on the whiteboard</a:t>
            </a:r>
          </a:p>
        </p:txBody>
      </p:sp>
    </p:spTree>
    <p:extLst>
      <p:ext uri="{BB962C8B-B14F-4D97-AF65-F5344CB8AC3E}">
        <p14:creationId xmlns:p14="http://schemas.microsoft.com/office/powerpoint/2010/main" val="2683211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C1DD-97AB-4793-B32E-7E8E72ED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281"/>
          </a:xfrm>
        </p:spPr>
        <p:txBody>
          <a:bodyPr/>
          <a:lstStyle/>
          <a:p>
            <a:r>
              <a:rPr lang="sv-SE" dirty="0"/>
              <a:t>Edit node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38253-F1EA-41D7-88AF-EE8D4661F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69" y="1663223"/>
            <a:ext cx="4114680" cy="27220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65F1A2-11B7-4D34-AD6E-14C7B362C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252" y="2576316"/>
            <a:ext cx="819718" cy="20167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0D6536-EFC2-4B7D-9CB4-F8C2A8F82FC4}"/>
              </a:ext>
            </a:extLst>
          </p:cNvPr>
          <p:cNvCxnSpPr>
            <a:cxnSpLocks/>
          </p:cNvCxnSpPr>
          <p:nvPr/>
        </p:nvCxnSpPr>
        <p:spPr>
          <a:xfrm flipH="1">
            <a:off x="2080910" y="2677154"/>
            <a:ext cx="4713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71BF9D-5294-4A0F-AF83-58B50FD66CDC}"/>
              </a:ext>
            </a:extLst>
          </p:cNvPr>
          <p:cNvSpPr/>
          <p:nvPr/>
        </p:nvSpPr>
        <p:spPr>
          <a:xfrm>
            <a:off x="2613005" y="2554234"/>
            <a:ext cx="999062" cy="2458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Double-Click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C03D93-4A2C-4F8B-A839-A7358944A29E}"/>
              </a:ext>
            </a:extLst>
          </p:cNvPr>
          <p:cNvSpPr/>
          <p:nvPr/>
        </p:nvSpPr>
        <p:spPr>
          <a:xfrm>
            <a:off x="3953090" y="3068159"/>
            <a:ext cx="1017929" cy="12093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BBAE06-F44E-416D-8804-923F73D87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929" y="1575023"/>
            <a:ext cx="3999135" cy="27428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3FD861-970C-4A96-81C1-5C57B5496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9638" y="2118105"/>
            <a:ext cx="962025" cy="400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DBF5E3-67BA-40A8-A7C5-8389F30F83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7685" y="2576316"/>
            <a:ext cx="832731" cy="21468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C2DB74C-0213-4142-90A2-A5DD11273E76}"/>
              </a:ext>
            </a:extLst>
          </p:cNvPr>
          <p:cNvSpPr/>
          <p:nvPr/>
        </p:nvSpPr>
        <p:spPr>
          <a:xfrm>
            <a:off x="9446243" y="1564977"/>
            <a:ext cx="1048268" cy="72558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A37856-DEC8-47EC-9681-15BC31E6D486}"/>
              </a:ext>
            </a:extLst>
          </p:cNvPr>
          <p:cNvSpPr txBox="1"/>
          <p:nvPr/>
        </p:nvSpPr>
        <p:spPr>
          <a:xfrm>
            <a:off x="860669" y="1124290"/>
            <a:ext cx="428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1. Double click a node to get into edit mode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C6D579-7714-4306-9507-89D26EF7AD09}"/>
              </a:ext>
            </a:extLst>
          </p:cNvPr>
          <p:cNvSpPr txBox="1"/>
          <p:nvPr/>
        </p:nvSpPr>
        <p:spPr>
          <a:xfrm>
            <a:off x="6417507" y="1089369"/>
            <a:ext cx="5067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2. Node is highlighted and the edit area is displayed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541E24-A291-44A7-9548-A07F91505CED}"/>
              </a:ext>
            </a:extLst>
          </p:cNvPr>
          <p:cNvSpPr txBox="1"/>
          <p:nvPr/>
        </p:nvSpPr>
        <p:spPr>
          <a:xfrm>
            <a:off x="838200" y="4740334"/>
            <a:ext cx="3942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3. In edit area:</a:t>
            </a:r>
          </a:p>
          <a:p>
            <a:pPr marL="285750" indent="-285750">
              <a:buFontTx/>
              <a:buChar char="-"/>
            </a:pPr>
            <a:r>
              <a:rPr lang="sv-SE" dirty="0"/>
              <a:t>Select </a:t>
            </a:r>
            <a:r>
              <a:rPr lang="sv-SE" i="1" dirty="0"/>
              <a:t>Prefix</a:t>
            </a:r>
          </a:p>
          <a:p>
            <a:pPr marL="285750" indent="-285750">
              <a:buFontTx/>
              <a:buChar char="-"/>
            </a:pPr>
            <a:r>
              <a:rPr lang="sv-SE" dirty="0"/>
              <a:t>Select </a:t>
            </a:r>
            <a:r>
              <a:rPr lang="sv-SE" i="1" dirty="0"/>
              <a:t>Type</a:t>
            </a:r>
          </a:p>
          <a:p>
            <a:pPr marL="285750" indent="-285750">
              <a:buFontTx/>
              <a:buChar char="-"/>
            </a:pPr>
            <a:r>
              <a:rPr lang="sv-SE" dirty="0"/>
              <a:t>Type in </a:t>
            </a:r>
            <a:r>
              <a:rPr lang="sv-SE" i="1" dirty="0"/>
              <a:t>Label</a:t>
            </a:r>
          </a:p>
          <a:p>
            <a:endParaRPr lang="sv-SE" dirty="0"/>
          </a:p>
          <a:p>
            <a:r>
              <a:rPr lang="sv-SE" dirty="0"/>
              <a:t>Click </a:t>
            </a:r>
            <a:r>
              <a:rPr lang="sv-SE" i="1" dirty="0"/>
              <a:t>Update/Hide</a:t>
            </a:r>
            <a:r>
              <a:rPr lang="sv-SE" dirty="0"/>
              <a:t> to save changes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B66585-EE44-470F-ADFC-199EE60BF9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0727" y="4615247"/>
            <a:ext cx="1600200" cy="1514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49BE9E0-4C06-4CDD-A8B9-17F1AAFD90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9929" y="4860946"/>
            <a:ext cx="3946621" cy="17410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E21D26C-9680-4F03-9811-A794665D1F5B}"/>
              </a:ext>
            </a:extLst>
          </p:cNvPr>
          <p:cNvSpPr txBox="1"/>
          <p:nvPr/>
        </p:nvSpPr>
        <p:spPr>
          <a:xfrm>
            <a:off x="6430053" y="4541076"/>
            <a:ext cx="394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4. Node prefix and label is updated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4C7CB20-B498-45DC-B451-88D3ECE99D10}"/>
              </a:ext>
            </a:extLst>
          </p:cNvPr>
          <p:cNvSpPr/>
          <p:nvPr/>
        </p:nvSpPr>
        <p:spPr>
          <a:xfrm>
            <a:off x="3331645" y="5882689"/>
            <a:ext cx="650893" cy="17369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75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C1DD-97AB-4793-B32E-7E8E72ED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281"/>
          </a:xfrm>
        </p:spPr>
        <p:txBody>
          <a:bodyPr/>
          <a:lstStyle/>
          <a:p>
            <a:r>
              <a:rPr lang="sv-SE" dirty="0"/>
              <a:t>Delete node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B882444-6F90-4629-BA93-73F9AC381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69" y="1663223"/>
            <a:ext cx="4114680" cy="2722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5376BBB-3EBD-44F5-B029-13D2FD7AD919}"/>
              </a:ext>
            </a:extLst>
          </p:cNvPr>
          <p:cNvSpPr/>
          <p:nvPr/>
        </p:nvSpPr>
        <p:spPr>
          <a:xfrm>
            <a:off x="3953090" y="3068159"/>
            <a:ext cx="1017929" cy="12093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0838B1-A88A-43A0-BC11-F0ABF0C1752A}"/>
              </a:ext>
            </a:extLst>
          </p:cNvPr>
          <p:cNvSpPr txBox="1"/>
          <p:nvPr/>
        </p:nvSpPr>
        <p:spPr>
          <a:xfrm>
            <a:off x="860669" y="1124290"/>
            <a:ext cx="428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1. Double click a node to get into edit mode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28667E4-57F6-464D-A317-073016DB6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507" y="1575023"/>
            <a:ext cx="3999135" cy="27428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06AE727-70F4-424B-81D5-DCD96C8E8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638" y="2118105"/>
            <a:ext cx="962025" cy="4000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313BEFE-F0C4-42BE-8BEF-CC67270D1621}"/>
              </a:ext>
            </a:extLst>
          </p:cNvPr>
          <p:cNvSpPr/>
          <p:nvPr/>
        </p:nvSpPr>
        <p:spPr>
          <a:xfrm>
            <a:off x="9354803" y="1564977"/>
            <a:ext cx="1048268" cy="72558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7538BB-AE13-476C-8576-44F0DE7A5FF3}"/>
              </a:ext>
            </a:extLst>
          </p:cNvPr>
          <p:cNvSpPr txBox="1"/>
          <p:nvPr/>
        </p:nvSpPr>
        <p:spPr>
          <a:xfrm>
            <a:off x="6417507" y="1089369"/>
            <a:ext cx="5067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2. Node is highlighted and the edit area is displayed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EFD6CC-53C0-4B7D-8847-7124B229EAF0}"/>
              </a:ext>
            </a:extLst>
          </p:cNvPr>
          <p:cNvSpPr txBox="1"/>
          <p:nvPr/>
        </p:nvSpPr>
        <p:spPr>
          <a:xfrm>
            <a:off x="838200" y="4740334"/>
            <a:ext cx="394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3. Click </a:t>
            </a:r>
            <a:r>
              <a:rPr lang="sv-SE" i="1" dirty="0"/>
              <a:t>Delete</a:t>
            </a:r>
            <a:endParaRPr lang="sv-SE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C9384D4-4ABD-441B-B178-1A38A837D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9625" y="4740334"/>
            <a:ext cx="1600200" cy="1514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54790A9-A2C3-4119-8D24-3EA8BFADCB94}"/>
              </a:ext>
            </a:extLst>
          </p:cNvPr>
          <p:cNvSpPr/>
          <p:nvPr/>
        </p:nvSpPr>
        <p:spPr>
          <a:xfrm>
            <a:off x="3544535" y="6013332"/>
            <a:ext cx="444568" cy="17369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EC43AE-F70B-46EE-90DC-14EAD672AD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6563" y="1706094"/>
            <a:ext cx="1253062" cy="97756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DCD44B-0F23-4564-A263-3671B9708D37}"/>
              </a:ext>
            </a:extLst>
          </p:cNvPr>
          <p:cNvCxnSpPr>
            <a:cxnSpLocks/>
          </p:cNvCxnSpPr>
          <p:nvPr/>
        </p:nvCxnSpPr>
        <p:spPr>
          <a:xfrm flipH="1">
            <a:off x="2361330" y="2531895"/>
            <a:ext cx="4713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4ECE61F-D6B8-47DA-9B9E-C6366FE7FC16}"/>
              </a:ext>
            </a:extLst>
          </p:cNvPr>
          <p:cNvSpPr/>
          <p:nvPr/>
        </p:nvSpPr>
        <p:spPr>
          <a:xfrm>
            <a:off x="2893425" y="2408975"/>
            <a:ext cx="999062" cy="2458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Double-Click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2966B3-DD4A-4684-BF1D-A0E7305081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7672" y="1569137"/>
            <a:ext cx="1202406" cy="1026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002EBF-F0BC-4753-B0A2-E173E140C2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7507" y="5129362"/>
            <a:ext cx="3930462" cy="11876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97168BC-C535-429C-BE1C-2F772C8BBA48}"/>
              </a:ext>
            </a:extLst>
          </p:cNvPr>
          <p:cNvSpPr txBox="1"/>
          <p:nvPr/>
        </p:nvSpPr>
        <p:spPr>
          <a:xfrm>
            <a:off x="6417507" y="4663720"/>
            <a:ext cx="477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3. The node and any attached links are removed</a:t>
            </a:r>
          </a:p>
        </p:txBody>
      </p:sp>
    </p:spTree>
    <p:extLst>
      <p:ext uri="{BB962C8B-B14F-4D97-AF65-F5344CB8AC3E}">
        <p14:creationId xmlns:p14="http://schemas.microsoft.com/office/powerpoint/2010/main" val="364328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A1A9E57-1699-4BBF-8B10-56517E173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537" y="1646085"/>
            <a:ext cx="2943225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C00FCF-B9D4-4C9D-82D2-1F01C8D2C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94" y="1646085"/>
            <a:ext cx="2943225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1AC1DD-97AB-4793-B32E-7E8E72ED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Create link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A37856-DEC8-47EC-9681-15BC31E6D486}"/>
              </a:ext>
            </a:extLst>
          </p:cNvPr>
          <p:cNvSpPr txBox="1"/>
          <p:nvPr/>
        </p:nvSpPr>
        <p:spPr>
          <a:xfrm>
            <a:off x="859258" y="1183345"/>
            <a:ext cx="4651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1. Shift+click a node to select it as source of link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C6D579-7714-4306-9507-89D26EF7AD09}"/>
              </a:ext>
            </a:extLst>
          </p:cNvPr>
          <p:cNvSpPr txBox="1"/>
          <p:nvPr/>
        </p:nvSpPr>
        <p:spPr>
          <a:xfrm>
            <a:off x="6600387" y="1148424"/>
            <a:ext cx="222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2. Node is highlighted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6DE217-FF32-4E6F-93F8-95C6AA8BDD8F}"/>
              </a:ext>
            </a:extLst>
          </p:cNvPr>
          <p:cNvCxnSpPr>
            <a:cxnSpLocks/>
          </p:cNvCxnSpPr>
          <p:nvPr/>
        </p:nvCxnSpPr>
        <p:spPr>
          <a:xfrm flipH="1">
            <a:off x="2763666" y="3305175"/>
            <a:ext cx="4713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1A4ECA0-92E3-46D5-ABFA-8AB14BB5C334}"/>
              </a:ext>
            </a:extLst>
          </p:cNvPr>
          <p:cNvSpPr/>
          <p:nvPr/>
        </p:nvSpPr>
        <p:spPr>
          <a:xfrm>
            <a:off x="3295761" y="3182255"/>
            <a:ext cx="999062" cy="2458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Shift-Click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8FEA42-F147-46BB-B95B-25927357A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985" y="3173786"/>
            <a:ext cx="1228725" cy="3429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90DD7FA-1924-4C3D-A37C-075B46FD3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93" y="4295775"/>
            <a:ext cx="2943225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ABD1467-F33F-4AFC-B7AD-815280E79C03}"/>
              </a:ext>
            </a:extLst>
          </p:cNvPr>
          <p:cNvSpPr txBox="1"/>
          <p:nvPr/>
        </p:nvSpPr>
        <p:spPr>
          <a:xfrm>
            <a:off x="859258" y="3911174"/>
            <a:ext cx="26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3. Shift click the target link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12F4FA0-89A4-4EE6-8336-0021D6100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941" y="5772818"/>
            <a:ext cx="1228725" cy="342901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41A572-E3EC-4A4B-A103-E91F21B3D201}"/>
              </a:ext>
            </a:extLst>
          </p:cNvPr>
          <p:cNvCxnSpPr>
            <a:cxnSpLocks/>
          </p:cNvCxnSpPr>
          <p:nvPr/>
        </p:nvCxnSpPr>
        <p:spPr>
          <a:xfrm>
            <a:off x="2569317" y="4526604"/>
            <a:ext cx="53625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438B877-E3D7-40A2-AB2B-2A5CBA3A0144}"/>
              </a:ext>
            </a:extLst>
          </p:cNvPr>
          <p:cNvSpPr/>
          <p:nvPr/>
        </p:nvSpPr>
        <p:spPr>
          <a:xfrm>
            <a:off x="1534941" y="4403684"/>
            <a:ext cx="999062" cy="2458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Shift-Click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D426047-4057-40A4-89BD-53917D791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322" y="4410075"/>
            <a:ext cx="2762250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BA1DED0-107C-459F-B9C2-0FDAE457A37C}"/>
              </a:ext>
            </a:extLst>
          </p:cNvPr>
          <p:cNvSpPr txBox="1"/>
          <p:nvPr/>
        </p:nvSpPr>
        <p:spPr>
          <a:xfrm>
            <a:off x="6600387" y="3955108"/>
            <a:ext cx="174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4. Link is created</a:t>
            </a:r>
          </a:p>
        </p:txBody>
      </p:sp>
    </p:spTree>
    <p:extLst>
      <p:ext uri="{BB962C8B-B14F-4D97-AF65-F5344CB8AC3E}">
        <p14:creationId xmlns:p14="http://schemas.microsoft.com/office/powerpoint/2010/main" val="316714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7E541E24-A291-44A7-9548-A07F91505CED}"/>
              </a:ext>
            </a:extLst>
          </p:cNvPr>
          <p:cNvSpPr txBox="1"/>
          <p:nvPr/>
        </p:nvSpPr>
        <p:spPr>
          <a:xfrm>
            <a:off x="838200" y="3997384"/>
            <a:ext cx="3942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3. In edit area:</a:t>
            </a:r>
          </a:p>
          <a:p>
            <a:pPr marL="285750" indent="-285750">
              <a:buFontTx/>
              <a:buChar char="-"/>
            </a:pPr>
            <a:r>
              <a:rPr lang="sv-SE" dirty="0"/>
              <a:t>Select </a:t>
            </a:r>
            <a:r>
              <a:rPr lang="sv-SE" i="1" dirty="0"/>
              <a:t>Prefix</a:t>
            </a:r>
          </a:p>
          <a:p>
            <a:pPr marL="285750" indent="-285750">
              <a:buFontTx/>
              <a:buChar char="-"/>
            </a:pPr>
            <a:r>
              <a:rPr lang="sv-SE" dirty="0"/>
              <a:t>Type in </a:t>
            </a:r>
            <a:r>
              <a:rPr lang="sv-SE" i="1" dirty="0"/>
              <a:t>Label</a:t>
            </a:r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Click </a:t>
            </a:r>
            <a:r>
              <a:rPr lang="sv-SE" i="1" dirty="0"/>
              <a:t>Update/Hide</a:t>
            </a:r>
            <a:r>
              <a:rPr lang="sv-SE" dirty="0"/>
              <a:t> to save changes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489CBA-A134-4DC5-8B05-5738FB697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737" y="4033933"/>
            <a:ext cx="1752600" cy="1247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961409A-5020-422F-AD2D-F6924B2A0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987" y="1759677"/>
            <a:ext cx="2762250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1AC1DD-97AB-4793-B32E-7E8E72ED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281"/>
          </a:xfrm>
        </p:spPr>
        <p:txBody>
          <a:bodyPr/>
          <a:lstStyle/>
          <a:p>
            <a:r>
              <a:rPr lang="sv-SE" dirty="0"/>
              <a:t>Edit link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0D6536-EFC2-4B7D-9CB4-F8C2A8F82FC4}"/>
              </a:ext>
            </a:extLst>
          </p:cNvPr>
          <p:cNvCxnSpPr>
            <a:cxnSpLocks/>
          </p:cNvCxnSpPr>
          <p:nvPr/>
        </p:nvCxnSpPr>
        <p:spPr>
          <a:xfrm flipH="1">
            <a:off x="3017587" y="2635977"/>
            <a:ext cx="4713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71BF9D-5294-4A0F-AF83-58B50FD66CDC}"/>
              </a:ext>
            </a:extLst>
          </p:cNvPr>
          <p:cNvSpPr/>
          <p:nvPr/>
        </p:nvSpPr>
        <p:spPr>
          <a:xfrm>
            <a:off x="3549682" y="2513057"/>
            <a:ext cx="999062" cy="2458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Double-Click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A37856-DEC8-47EC-9681-15BC31E6D486}"/>
              </a:ext>
            </a:extLst>
          </p:cNvPr>
          <p:cNvSpPr txBox="1"/>
          <p:nvPr/>
        </p:nvSpPr>
        <p:spPr>
          <a:xfrm>
            <a:off x="860669" y="1124290"/>
            <a:ext cx="4134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1. Double click a link to get into edit mode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C6D579-7714-4306-9507-89D26EF7AD09}"/>
              </a:ext>
            </a:extLst>
          </p:cNvPr>
          <p:cNvSpPr txBox="1"/>
          <p:nvPr/>
        </p:nvSpPr>
        <p:spPr>
          <a:xfrm>
            <a:off x="6417507" y="1089369"/>
            <a:ext cx="546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2. Edge label is highlighted and the edit area is displayed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21D26C-9680-4F03-9811-A794665D1F5B}"/>
              </a:ext>
            </a:extLst>
          </p:cNvPr>
          <p:cNvSpPr txBox="1"/>
          <p:nvPr/>
        </p:nvSpPr>
        <p:spPr>
          <a:xfrm>
            <a:off x="6430053" y="3798126"/>
            <a:ext cx="394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4. Node prefix and label is updated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4C7CB20-B498-45DC-B451-88D3ECE99D10}"/>
              </a:ext>
            </a:extLst>
          </p:cNvPr>
          <p:cNvSpPr/>
          <p:nvPr/>
        </p:nvSpPr>
        <p:spPr>
          <a:xfrm>
            <a:off x="2950645" y="4918411"/>
            <a:ext cx="650893" cy="17369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CB51E2-47B4-47B6-A595-C2CF8CCA4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401" y="1769202"/>
            <a:ext cx="2733675" cy="1733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235D58-354E-4156-81B6-F6001C33D8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7715" y="4215810"/>
            <a:ext cx="2743200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9241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387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GraphEditor Introduction</vt:lpstr>
      <vt:lpstr>User interface – Start view</vt:lpstr>
      <vt:lpstr>User interface – Start view</vt:lpstr>
      <vt:lpstr>Functions</vt:lpstr>
      <vt:lpstr>Add node</vt:lpstr>
      <vt:lpstr>Edit node</vt:lpstr>
      <vt:lpstr>Delete node</vt:lpstr>
      <vt:lpstr>Create link</vt:lpstr>
      <vt:lpstr>Edit link</vt:lpstr>
      <vt:lpstr>Edit link – reverse link direction</vt:lpstr>
      <vt:lpstr>Save/Load/Export the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GraphEditor Introduction</dc:title>
  <dc:creator>Johannes Ulander</dc:creator>
  <cp:lastModifiedBy>Johannes Ulander</cp:lastModifiedBy>
  <cp:revision>93</cp:revision>
  <dcterms:created xsi:type="dcterms:W3CDTF">2018-02-11T15:41:24Z</dcterms:created>
  <dcterms:modified xsi:type="dcterms:W3CDTF">2018-02-18T16:26:40Z</dcterms:modified>
</cp:coreProperties>
</file>