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35" d="100"/>
          <a:sy n="35" d="100"/>
        </p:scale>
        <p:origin x="5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1275-3FB1-4ACB-948E-90AA8F0B5771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D3A1-241B-4FF0-8CEB-2982A77E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7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1275-3FB1-4ACB-948E-90AA8F0B5771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D3A1-241B-4FF0-8CEB-2982A77E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2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1275-3FB1-4ACB-948E-90AA8F0B5771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D3A1-241B-4FF0-8CEB-2982A77E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2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1275-3FB1-4ACB-948E-90AA8F0B5771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D3A1-241B-4FF0-8CEB-2982A77E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3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1275-3FB1-4ACB-948E-90AA8F0B5771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D3A1-241B-4FF0-8CEB-2982A77E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7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1275-3FB1-4ACB-948E-90AA8F0B5771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D3A1-241B-4FF0-8CEB-2982A77E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1275-3FB1-4ACB-948E-90AA8F0B5771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D3A1-241B-4FF0-8CEB-2982A77E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1275-3FB1-4ACB-948E-90AA8F0B5771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D3A1-241B-4FF0-8CEB-2982A77E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8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1275-3FB1-4ACB-948E-90AA8F0B5771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D3A1-241B-4FF0-8CEB-2982A77E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6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1275-3FB1-4ACB-948E-90AA8F0B5771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D3A1-241B-4FF0-8CEB-2982A77E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8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1275-3FB1-4ACB-948E-90AA8F0B5771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D3A1-241B-4FF0-8CEB-2982A77E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0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41275-3FB1-4ACB-948E-90AA8F0B5771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4D3A1-241B-4FF0-8CEB-2982A77E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3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Brace 4"/>
          <p:cNvSpPr/>
          <p:nvPr/>
        </p:nvSpPr>
        <p:spPr>
          <a:xfrm>
            <a:off x="5002914" y="1414810"/>
            <a:ext cx="483551" cy="1175990"/>
          </a:xfrm>
          <a:prstGeom prst="rightBrac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5002913" y="2678604"/>
            <a:ext cx="483551" cy="2793826"/>
          </a:xfrm>
          <a:prstGeom prst="rightBrace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00700" y="1497464"/>
            <a:ext cx="134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Pre-filled for base 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2460" y="3752351"/>
            <a:ext cx="134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Add your values here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7" y="938530"/>
            <a:ext cx="47434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9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3765755" y="373626"/>
            <a:ext cx="3272998" cy="11798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Diagram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3765755" y="1991033"/>
            <a:ext cx="3272998" cy="11798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 </a:t>
            </a:r>
            <a:r>
              <a:rPr lang="en-US" sz="2800" dirty="0"/>
              <a:t>Spreadsheet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3754205" y="4576666"/>
            <a:ext cx="3272998" cy="117987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Neo4j</a:t>
            </a:r>
          </a:p>
        </p:txBody>
      </p:sp>
      <p:cxnSp>
        <p:nvCxnSpPr>
          <p:cNvPr id="6" name="Straight Arrow Connector 5"/>
          <p:cNvCxnSpPr>
            <a:stCxn id="2" idx="2"/>
            <a:endCxn id="3" idx="0"/>
          </p:cNvCxnSpPr>
          <p:nvPr/>
        </p:nvCxnSpPr>
        <p:spPr>
          <a:xfrm>
            <a:off x="5402254" y="1553497"/>
            <a:ext cx="0" cy="43753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2"/>
            <a:endCxn id="4" idx="0"/>
          </p:cNvCxnSpPr>
          <p:nvPr/>
        </p:nvCxnSpPr>
        <p:spPr>
          <a:xfrm flipH="1">
            <a:off x="5390704" y="3170904"/>
            <a:ext cx="11550" cy="1405762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>
            <a:off x="5465135" y="3608440"/>
            <a:ext cx="914400" cy="695632"/>
          </a:xfrm>
          <a:prstGeom prst="arc">
            <a:avLst>
              <a:gd name="adj1" fmla="val 3350418"/>
              <a:gd name="adj2" fmla="val 17007831"/>
            </a:avLst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C:\_sandbox\sas\Conferences\PhUSE2014\images\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489" y="3328674"/>
            <a:ext cx="806763" cy="55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neo4j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139" y="4778219"/>
            <a:ext cx="669111" cy="66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hiteboar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108" y="511891"/>
            <a:ext cx="913172" cy="91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preadsheet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392" y="2092373"/>
            <a:ext cx="844959" cy="84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931177" y="511891"/>
            <a:ext cx="17969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Real World Model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41920" y="2113621"/>
            <a:ext cx="16861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Machine Readable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44230" y="4797269"/>
            <a:ext cx="1883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Linked Data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48779" y="5767521"/>
            <a:ext cx="1883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Query, Vis</a:t>
            </a:r>
          </a:p>
        </p:txBody>
      </p:sp>
    </p:spTree>
    <p:extLst>
      <p:ext uri="{BB962C8B-B14F-4D97-AF65-F5344CB8AC3E}">
        <p14:creationId xmlns:p14="http://schemas.microsoft.com/office/powerpoint/2010/main" val="145549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948500" y="4659998"/>
            <a:ext cx="3272998" cy="11798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Diagram</a:t>
            </a:r>
          </a:p>
        </p:txBody>
      </p:sp>
      <p:sp>
        <p:nvSpPr>
          <p:cNvPr id="9" name="Arc 8"/>
          <p:cNvSpPr/>
          <p:nvPr/>
        </p:nvSpPr>
        <p:spPr>
          <a:xfrm rot="5727257" flipV="1">
            <a:off x="1650985" y="1512553"/>
            <a:ext cx="668287" cy="1122882"/>
          </a:xfrm>
          <a:prstGeom prst="arc">
            <a:avLst>
              <a:gd name="adj1" fmla="val 589571"/>
              <a:gd name="adj2" fmla="val 12549778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C:\_sandbox\sas\Conferences\PhUSE2014\images\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543" y="2340396"/>
            <a:ext cx="806763" cy="55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hiteboar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156" y="4815725"/>
            <a:ext cx="913172" cy="91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948500" y="2623605"/>
            <a:ext cx="3272998" cy="1179871"/>
            <a:chOff x="862153" y="2808579"/>
            <a:chExt cx="3272998" cy="1179871"/>
          </a:xfrm>
        </p:grpSpPr>
        <p:sp>
          <p:nvSpPr>
            <p:cNvPr id="3" name="Rectangle: Rounded Corners 2"/>
            <p:cNvSpPr/>
            <p:nvPr/>
          </p:nvSpPr>
          <p:spPr>
            <a:xfrm>
              <a:off x="862153" y="2808579"/>
              <a:ext cx="3272998" cy="11798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   </a:t>
              </a: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RDF</a:t>
              </a:r>
            </a:p>
            <a:p>
              <a:pPr algn="ctr"/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    Spreadsheet</a:t>
              </a:r>
            </a:p>
          </p:txBody>
        </p:sp>
        <p:pic>
          <p:nvPicPr>
            <p:cNvPr id="1030" name="Picture 6" descr="Image result for spreadsheet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153" y="2976034"/>
              <a:ext cx="844959" cy="844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4" descr="C:\_sandbox\sas\Conferences\PhUSE2014\images\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112" y="4438479"/>
            <a:ext cx="806763" cy="55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49" name="Group 2048"/>
          <p:cNvGrpSpPr/>
          <p:nvPr/>
        </p:nvGrpSpPr>
        <p:grpSpPr>
          <a:xfrm>
            <a:off x="5573842" y="3622547"/>
            <a:ext cx="3272998" cy="1179871"/>
            <a:chOff x="5573842" y="4043171"/>
            <a:chExt cx="3272998" cy="1179871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5573842" y="4043171"/>
              <a:ext cx="3272998" cy="1179871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RDF</a:t>
              </a:r>
            </a:p>
          </p:txBody>
        </p:sp>
        <p:pic>
          <p:nvPicPr>
            <p:cNvPr id="2050" name="Picture 2" descr="Image result for rdf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3092" y="4277709"/>
              <a:ext cx="677084" cy="720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Image result for network graph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281" y="4998011"/>
            <a:ext cx="1097199" cy="109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8797074" y="4659998"/>
            <a:ext cx="1587441" cy="913504"/>
          </a:xfrm>
          <a:prstGeom prst="straightConnector1">
            <a:avLst/>
          </a:prstGeom>
          <a:ln w="825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0201" y="5824023"/>
            <a:ext cx="17969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Real World Model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36388" y="4855140"/>
            <a:ext cx="1883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Linked Data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164695" y="4398388"/>
            <a:ext cx="1883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Query, Vis</a:t>
            </a:r>
          </a:p>
        </p:txBody>
      </p:sp>
      <p:cxnSp>
        <p:nvCxnSpPr>
          <p:cNvPr id="22" name="Straight Arrow Connector 21"/>
          <p:cNvCxnSpPr>
            <a:stCxn id="21" idx="2"/>
            <a:endCxn id="3" idx="0"/>
          </p:cNvCxnSpPr>
          <p:nvPr/>
        </p:nvCxnSpPr>
        <p:spPr>
          <a:xfrm>
            <a:off x="2584999" y="1521480"/>
            <a:ext cx="0" cy="1102125"/>
          </a:xfrm>
          <a:prstGeom prst="straightConnector1">
            <a:avLst/>
          </a:prstGeom>
          <a:ln w="476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48500" y="341609"/>
            <a:ext cx="3272998" cy="1179871"/>
            <a:chOff x="862153" y="341609"/>
            <a:chExt cx="3272998" cy="1179871"/>
          </a:xfrm>
        </p:grpSpPr>
        <p:sp>
          <p:nvSpPr>
            <p:cNvPr id="21" name="Rectangle: Rounded Corners 20"/>
            <p:cNvSpPr/>
            <p:nvPr/>
          </p:nvSpPr>
          <p:spPr>
            <a:xfrm>
              <a:off x="862153" y="341609"/>
              <a:ext cx="3272998" cy="11798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  </a:t>
              </a: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Neo4j</a:t>
              </a:r>
            </a:p>
            <a:p>
              <a:pPr algn="ctr"/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   Spreadsheet</a:t>
              </a:r>
            </a:p>
          </p:txBody>
        </p:sp>
        <p:pic>
          <p:nvPicPr>
            <p:cNvPr id="23" name="Picture 6" descr="Image result for spreadsheet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153" y="544098"/>
              <a:ext cx="844959" cy="844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" name="Picture 4" descr="C:\_sandbox\sas\Conferences\PhUSE2014\images\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41" y="1613392"/>
            <a:ext cx="806763" cy="55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Arc 24"/>
          <p:cNvSpPr/>
          <p:nvPr/>
        </p:nvSpPr>
        <p:spPr>
          <a:xfrm>
            <a:off x="7274997" y="2479954"/>
            <a:ext cx="914400" cy="695632"/>
          </a:xfrm>
          <a:prstGeom prst="arc">
            <a:avLst>
              <a:gd name="adj1" fmla="val 3350418"/>
              <a:gd name="adj2" fmla="val 17007831"/>
            </a:avLst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/>
          <p:cNvSpPr/>
          <p:nvPr/>
        </p:nvSpPr>
        <p:spPr>
          <a:xfrm>
            <a:off x="5566675" y="966577"/>
            <a:ext cx="3272998" cy="11798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     RDF </a:t>
            </a:r>
          </a:p>
          <a:p>
            <a:pPr algn="ctr"/>
            <a:r>
              <a:rPr lang="en-US" sz="2800" dirty="0"/>
              <a:t>          Spreadsheet</a:t>
            </a:r>
          </a:p>
        </p:txBody>
      </p:sp>
      <p:cxnSp>
        <p:nvCxnSpPr>
          <p:cNvPr id="26" name="Straight Arrow Connector 25"/>
          <p:cNvCxnSpPr>
            <a:stCxn id="3" idx="2"/>
            <a:endCxn id="2" idx="0"/>
          </p:cNvCxnSpPr>
          <p:nvPr/>
        </p:nvCxnSpPr>
        <p:spPr>
          <a:xfrm>
            <a:off x="2584999" y="3803476"/>
            <a:ext cx="0" cy="856522"/>
          </a:xfrm>
          <a:prstGeom prst="straightConnector1">
            <a:avLst/>
          </a:prstGeom>
          <a:ln w="825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6" descr="Image result for spreadsheet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675" y="1093308"/>
            <a:ext cx="844959" cy="84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>
            <a:stCxn id="29" idx="2"/>
            <a:endCxn id="4" idx="0"/>
          </p:cNvCxnSpPr>
          <p:nvPr/>
        </p:nvCxnSpPr>
        <p:spPr>
          <a:xfrm>
            <a:off x="7203174" y="2146448"/>
            <a:ext cx="7167" cy="1476099"/>
          </a:xfrm>
          <a:prstGeom prst="straightConnector1">
            <a:avLst/>
          </a:prstGeom>
          <a:ln w="825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Freeform: Shape 2047"/>
          <p:cNvSpPr/>
          <p:nvPr/>
        </p:nvSpPr>
        <p:spPr>
          <a:xfrm>
            <a:off x="4206240" y="1517904"/>
            <a:ext cx="1353312" cy="3731234"/>
          </a:xfrm>
          <a:custGeom>
            <a:avLst/>
            <a:gdLst>
              <a:gd name="connsiteX0" fmla="*/ 0 w 1353312"/>
              <a:gd name="connsiteY0" fmla="*/ 3712464 h 3731234"/>
              <a:gd name="connsiteX1" fmla="*/ 658368 w 1353312"/>
              <a:gd name="connsiteY1" fmla="*/ 3621024 h 3731234"/>
              <a:gd name="connsiteX2" fmla="*/ 914400 w 1353312"/>
              <a:gd name="connsiteY2" fmla="*/ 2871216 h 3731234"/>
              <a:gd name="connsiteX3" fmla="*/ 676656 w 1353312"/>
              <a:gd name="connsiteY3" fmla="*/ 1572768 h 3731234"/>
              <a:gd name="connsiteX4" fmla="*/ 365760 w 1353312"/>
              <a:gd name="connsiteY4" fmla="*/ 512064 h 3731234"/>
              <a:gd name="connsiteX5" fmla="*/ 640080 w 1353312"/>
              <a:gd name="connsiteY5" fmla="*/ 91440 h 3731234"/>
              <a:gd name="connsiteX6" fmla="*/ 1353312 w 1353312"/>
              <a:gd name="connsiteY6" fmla="*/ 0 h 3731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3312" h="3731234">
                <a:moveTo>
                  <a:pt x="0" y="3712464"/>
                </a:moveTo>
                <a:cubicBezTo>
                  <a:pt x="252984" y="3736848"/>
                  <a:pt x="505968" y="3761232"/>
                  <a:pt x="658368" y="3621024"/>
                </a:cubicBezTo>
                <a:cubicBezTo>
                  <a:pt x="810768" y="3480816"/>
                  <a:pt x="911352" y="3212592"/>
                  <a:pt x="914400" y="2871216"/>
                </a:cubicBezTo>
                <a:cubicBezTo>
                  <a:pt x="917448" y="2529840"/>
                  <a:pt x="768096" y="1965960"/>
                  <a:pt x="676656" y="1572768"/>
                </a:cubicBezTo>
                <a:cubicBezTo>
                  <a:pt x="585216" y="1179576"/>
                  <a:pt x="371856" y="758952"/>
                  <a:pt x="365760" y="512064"/>
                </a:cubicBezTo>
                <a:cubicBezTo>
                  <a:pt x="359664" y="265176"/>
                  <a:pt x="475488" y="176784"/>
                  <a:pt x="640080" y="91440"/>
                </a:cubicBezTo>
                <a:cubicBezTo>
                  <a:pt x="804672" y="6096"/>
                  <a:pt x="1078992" y="3048"/>
                  <a:pt x="1353312" y="0"/>
                </a:cubicBezTo>
              </a:path>
            </a:pathLst>
          </a:custGeom>
          <a:noFill/>
          <a:ln w="82550"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40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44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Williams</dc:creator>
  <cp:lastModifiedBy>Tim Williams</cp:lastModifiedBy>
  <cp:revision>14</cp:revision>
  <dcterms:created xsi:type="dcterms:W3CDTF">2017-06-01T18:24:34Z</dcterms:created>
  <dcterms:modified xsi:type="dcterms:W3CDTF">2017-08-21T17:19:24Z</dcterms:modified>
</cp:coreProperties>
</file>