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09" y="142102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50491" y="1421027"/>
            <a:ext cx="1344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33641" y="1421027"/>
            <a:ext cx="97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has given name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09" y="142102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50491" y="1421027"/>
            <a:ext cx="1344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33641" y="1421027"/>
            <a:ext cx="97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8</cp:revision>
  <dcterms:created xsi:type="dcterms:W3CDTF">2018-02-10T18:28:12Z</dcterms:created>
  <dcterms:modified xsi:type="dcterms:W3CDTF">2018-02-11T00:31:39Z</dcterms:modified>
</cp:coreProperties>
</file>