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9" r:id="rId3"/>
    <p:sldId id="283" r:id="rId4"/>
    <p:sldId id="289" r:id="rId5"/>
    <p:sldId id="288" r:id="rId6"/>
    <p:sldId id="272" r:id="rId7"/>
    <p:sldId id="290" r:id="rId8"/>
    <p:sldId id="281" r:id="rId9"/>
    <p:sldId id="277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88E5"/>
    <a:srgbClr val="837AD9"/>
    <a:srgbClr val="17C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90" autoAdjust="0"/>
    <p:restoredTop sz="96532" autoAdjust="0"/>
  </p:normalViewPr>
  <p:slideViewPr>
    <p:cSldViewPr snapToGrid="0">
      <p:cViewPr varScale="1">
        <p:scale>
          <a:sx n="57" d="100"/>
          <a:sy n="57" d="100"/>
        </p:scale>
        <p:origin x="72" y="9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a Montanher" userId="852d72c8-8e43-4592-b435-bbbd186a7714" providerId="ADAL" clId="{931DB6CE-60B0-40B0-B294-62489BCE3BBB}"/>
    <pc:docChg chg="delSld">
      <pc:chgData name="Alessandra Montanher" userId="852d72c8-8e43-4592-b435-bbbd186a7714" providerId="ADAL" clId="{931DB6CE-60B0-40B0-B294-62489BCE3BBB}" dt="2022-07-18T10:04:13.065" v="0" actId="47"/>
      <pc:docMkLst>
        <pc:docMk/>
      </pc:docMkLst>
      <pc:sldChg chg="del">
        <pc:chgData name="Alessandra Montanher" userId="852d72c8-8e43-4592-b435-bbbd186a7714" providerId="ADAL" clId="{931DB6CE-60B0-40B0-B294-62489BCE3BBB}" dt="2022-07-18T10:04:13.065" v="0" actId="47"/>
        <pc:sldMkLst>
          <pc:docMk/>
          <pc:sldMk cId="1463584781" sldId="259"/>
        </pc:sldMkLst>
      </pc:sldChg>
      <pc:sldChg chg="del">
        <pc:chgData name="Alessandra Montanher" userId="852d72c8-8e43-4592-b435-bbbd186a7714" providerId="ADAL" clId="{931DB6CE-60B0-40B0-B294-62489BCE3BBB}" dt="2022-07-18T10:04:13.065" v="0" actId="47"/>
        <pc:sldMkLst>
          <pc:docMk/>
          <pc:sldMk cId="3722846047" sldId="260"/>
        </pc:sldMkLst>
      </pc:sldChg>
      <pc:sldChg chg="del">
        <pc:chgData name="Alessandra Montanher" userId="852d72c8-8e43-4592-b435-bbbd186a7714" providerId="ADAL" clId="{931DB6CE-60B0-40B0-B294-62489BCE3BBB}" dt="2022-07-18T10:04:13.065" v="0" actId="47"/>
        <pc:sldMkLst>
          <pc:docMk/>
          <pc:sldMk cId="2836569247" sldId="265"/>
        </pc:sldMkLst>
      </pc:sldChg>
      <pc:sldChg chg="del">
        <pc:chgData name="Alessandra Montanher" userId="852d72c8-8e43-4592-b435-bbbd186a7714" providerId="ADAL" clId="{931DB6CE-60B0-40B0-B294-62489BCE3BBB}" dt="2022-07-18T10:04:13.065" v="0" actId="47"/>
        <pc:sldMkLst>
          <pc:docMk/>
          <pc:sldMk cId="876154433" sldId="268"/>
        </pc:sldMkLst>
      </pc:sldChg>
      <pc:sldChg chg="del">
        <pc:chgData name="Alessandra Montanher" userId="852d72c8-8e43-4592-b435-bbbd186a7714" providerId="ADAL" clId="{931DB6CE-60B0-40B0-B294-62489BCE3BBB}" dt="2022-07-18T10:04:13.065" v="0" actId="47"/>
        <pc:sldMkLst>
          <pc:docMk/>
          <pc:sldMk cId="2869457812" sldId="273"/>
        </pc:sldMkLst>
      </pc:sldChg>
      <pc:sldChg chg="del">
        <pc:chgData name="Alessandra Montanher" userId="852d72c8-8e43-4592-b435-bbbd186a7714" providerId="ADAL" clId="{931DB6CE-60B0-40B0-B294-62489BCE3BBB}" dt="2022-07-18T10:04:13.065" v="0" actId="47"/>
        <pc:sldMkLst>
          <pc:docMk/>
          <pc:sldMk cId="3448741594" sldId="278"/>
        </pc:sldMkLst>
      </pc:sldChg>
      <pc:sldChg chg="del">
        <pc:chgData name="Alessandra Montanher" userId="852d72c8-8e43-4592-b435-bbbd186a7714" providerId="ADAL" clId="{931DB6CE-60B0-40B0-B294-62489BCE3BBB}" dt="2022-07-18T10:04:13.065" v="0" actId="47"/>
        <pc:sldMkLst>
          <pc:docMk/>
          <pc:sldMk cId="3450594355" sldId="282"/>
        </pc:sldMkLst>
      </pc:sldChg>
      <pc:sldChg chg="del">
        <pc:chgData name="Alessandra Montanher" userId="852d72c8-8e43-4592-b435-bbbd186a7714" providerId="ADAL" clId="{931DB6CE-60B0-40B0-B294-62489BCE3BBB}" dt="2022-07-18T10:04:13.065" v="0" actId="47"/>
        <pc:sldMkLst>
          <pc:docMk/>
          <pc:sldMk cId="327174725" sldId="286"/>
        </pc:sldMkLst>
      </pc:sldChg>
      <pc:sldChg chg="del">
        <pc:chgData name="Alessandra Montanher" userId="852d72c8-8e43-4592-b435-bbbd186a7714" providerId="ADAL" clId="{931DB6CE-60B0-40B0-B294-62489BCE3BBB}" dt="2022-07-18T10:04:13.065" v="0" actId="47"/>
        <pc:sldMkLst>
          <pc:docMk/>
          <pc:sldMk cId="326510532" sldId="287"/>
        </pc:sldMkLst>
      </pc:sldChg>
      <pc:sldChg chg="del">
        <pc:chgData name="Alessandra Montanher" userId="852d72c8-8e43-4592-b435-bbbd186a7714" providerId="ADAL" clId="{931DB6CE-60B0-40B0-B294-62489BCE3BBB}" dt="2022-07-18T10:04:13.065" v="0" actId="47"/>
        <pc:sldMkLst>
          <pc:docMk/>
          <pc:sldMk cId="351102016" sldId="291"/>
        </pc:sldMkLst>
      </pc:sldChg>
      <pc:sldChg chg="del">
        <pc:chgData name="Alessandra Montanher" userId="852d72c8-8e43-4592-b435-bbbd186a7714" providerId="ADAL" clId="{931DB6CE-60B0-40B0-B294-62489BCE3BBB}" dt="2022-07-18T10:04:13.065" v="0" actId="47"/>
        <pc:sldMkLst>
          <pc:docMk/>
          <pc:sldMk cId="2445234077" sldId="293"/>
        </pc:sldMkLst>
      </pc:sldChg>
      <pc:sldChg chg="del">
        <pc:chgData name="Alessandra Montanher" userId="852d72c8-8e43-4592-b435-bbbd186a7714" providerId="ADAL" clId="{931DB6CE-60B0-40B0-B294-62489BCE3BBB}" dt="2022-07-18T10:04:13.065" v="0" actId="47"/>
        <pc:sldMkLst>
          <pc:docMk/>
          <pc:sldMk cId="669616784" sldId="294"/>
        </pc:sldMkLst>
      </pc:sldChg>
      <pc:sldChg chg="del">
        <pc:chgData name="Alessandra Montanher" userId="852d72c8-8e43-4592-b435-bbbd186a7714" providerId="ADAL" clId="{931DB6CE-60B0-40B0-B294-62489BCE3BBB}" dt="2022-07-18T10:04:13.065" v="0" actId="47"/>
        <pc:sldMkLst>
          <pc:docMk/>
          <pc:sldMk cId="2987641502" sldId="295"/>
        </pc:sldMkLst>
      </pc:sldChg>
      <pc:sldChg chg="del">
        <pc:chgData name="Alessandra Montanher" userId="852d72c8-8e43-4592-b435-bbbd186a7714" providerId="ADAL" clId="{931DB6CE-60B0-40B0-B294-62489BCE3BBB}" dt="2022-07-18T10:04:13.065" v="0" actId="47"/>
        <pc:sldMkLst>
          <pc:docMk/>
          <pc:sldMk cId="3487596201" sldId="296"/>
        </pc:sldMkLst>
      </pc:sldChg>
      <pc:sldChg chg="del">
        <pc:chgData name="Alessandra Montanher" userId="852d72c8-8e43-4592-b435-bbbd186a7714" providerId="ADAL" clId="{931DB6CE-60B0-40B0-B294-62489BCE3BBB}" dt="2022-07-18T10:04:13.065" v="0" actId="47"/>
        <pc:sldMkLst>
          <pc:docMk/>
          <pc:sldMk cId="1225137421" sldId="297"/>
        </pc:sldMkLst>
      </pc:sldChg>
      <pc:sldChg chg="del">
        <pc:chgData name="Alessandra Montanher" userId="852d72c8-8e43-4592-b435-bbbd186a7714" providerId="ADAL" clId="{931DB6CE-60B0-40B0-B294-62489BCE3BBB}" dt="2022-07-18T10:04:13.065" v="0" actId="47"/>
        <pc:sldMkLst>
          <pc:docMk/>
          <pc:sldMk cId="1708375070" sldId="298"/>
        </pc:sldMkLst>
      </pc:sldChg>
      <pc:sldChg chg="del">
        <pc:chgData name="Alessandra Montanher" userId="852d72c8-8e43-4592-b435-bbbd186a7714" providerId="ADAL" clId="{931DB6CE-60B0-40B0-B294-62489BCE3BBB}" dt="2022-07-18T10:04:13.065" v="0" actId="47"/>
        <pc:sldMkLst>
          <pc:docMk/>
          <pc:sldMk cId="3692997584" sldId="299"/>
        </pc:sldMkLst>
      </pc:sldChg>
      <pc:sldChg chg="del">
        <pc:chgData name="Alessandra Montanher" userId="852d72c8-8e43-4592-b435-bbbd186a7714" providerId="ADAL" clId="{931DB6CE-60B0-40B0-B294-62489BCE3BBB}" dt="2022-07-18T10:04:13.065" v="0" actId="47"/>
        <pc:sldMkLst>
          <pc:docMk/>
          <pc:sldMk cId="2032739384" sldId="30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686C-4CCC-4A88-BB0D-2A4F27591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CBC1A-6D98-4155-A40D-14A436C2E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33416-3B03-41A2-ADBC-D558ED7F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438D9-8D92-4EBE-A486-C587F5BE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1C5B4-75D5-4EDB-B37B-18A0B0CC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2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4517-C826-4F98-8855-712A4512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5E985-EC3F-42A1-AF7C-1E4834A2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55D6-9684-4885-A80F-82ABBFDE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CE032-F32B-4F75-894E-1B8BC9D5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2671F-5A8B-4226-BACC-E47127D8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8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D4DD8-092A-4715-AF85-C133423FD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170BE-F2E9-4C66-985A-54B2E3ED2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F8467-721F-486C-9167-454EC04A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689A9-E3E6-4108-949E-BD10F41F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0BE54-9363-4E22-9C41-5605BB62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0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010D-083C-4C2A-8AED-CD778DBE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FA3F-EC3B-4DFC-BB17-A4C7AF99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1AB11-F4E3-4A68-B726-DBD2EDB2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49355-F09B-43FD-9CB4-953662DA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37CF9-6EF3-4A05-A4FC-02C8FF5E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1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8679-05C6-4CF1-BB4A-64843D63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BD72E-A849-4583-9AA7-566C8C8E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2B084-B758-4E05-822C-0D5A57B0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ADDF4-638B-4815-BB8C-664546A9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40164-1914-4AE2-A9E8-F4E90F2D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4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9475-860F-4448-9950-10FC6D0F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0E9D0-9AC1-4667-B087-22C9256C8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1D3C4-B9D6-4E4A-874C-7B7D531D7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9D501-1935-4CA3-BBE4-A30E4019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CEC43-B6F4-4608-BECF-DE523E46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14207-7F1E-4E8A-80E8-70747C79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4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9886-AE19-49AE-ADAB-1E8F9641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F021C-E4EB-4B91-8FE0-788CCC086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60301-35B4-41E6-AA0A-E642A5316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17E52-64D5-4B13-8CD0-9E6314A8D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B7F0F-57F8-461B-B8DC-1234C3470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38848-DA25-4A2D-9903-D07A25C4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9F565-0B42-4D69-8549-4CE972FB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A75EA-336C-4B8E-A2DC-4C78D575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1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523F-FE11-46A0-8CB1-64B10E09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64767-04FC-46AC-9468-4639B1CC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12E4C-79AF-4D28-9091-5E85AE67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7AC4C-194E-4EF2-944B-B7BFFDF6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0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F34D9-402E-4A54-B9ED-6EBE6A55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30939-C578-4E8D-AB84-8A744773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14FD7-C1D2-4360-9BF3-753F15B4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7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05CD287-BEE4-46C1-AAF3-6B22E1C80D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62113" y="2273300"/>
            <a:ext cx="2520950" cy="45847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9301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E919-E694-43C1-A2B0-463F978A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8C5201-6E4C-4A9A-AE83-6548EF1D0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9E7F5-5C1D-4858-962A-88BE45881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E835E-1810-4397-81FE-0D7C205E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8605D-B969-4157-BE3C-9B72C6B6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90612-B942-4CB8-B4A8-EBE3E540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9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E1B219-54AC-4A60-8248-EA804C4D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D78E4-1EB0-48B2-A9CF-2D1FD812A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F0F9F-AC9A-4597-BEDC-D0F4C4606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5B84D-D061-483E-84D4-FDF00078B9A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EE440-A915-46D6-A7F4-ECAAFB0E0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F1FD0-10EF-4EF8-BBA9-5D46C287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3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0E377EB-6C1D-436E-B849-651C11860F50}"/>
              </a:ext>
            </a:extLst>
          </p:cNvPr>
          <p:cNvSpPr txBox="1"/>
          <p:nvPr/>
        </p:nvSpPr>
        <p:spPr>
          <a:xfrm>
            <a:off x="965711" y="2515469"/>
            <a:ext cx="5761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CACAF8-B889-469D-9D5B-695F85C11B04}"/>
              </a:ext>
            </a:extLst>
          </p:cNvPr>
          <p:cNvSpPr/>
          <p:nvPr/>
        </p:nvSpPr>
        <p:spPr>
          <a:xfrm>
            <a:off x="7336061" y="1436924"/>
            <a:ext cx="3984152" cy="3984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777FED-90F0-4AA5-8BF2-E13431E30BEF}"/>
              </a:ext>
            </a:extLst>
          </p:cNvPr>
          <p:cNvSpPr/>
          <p:nvPr/>
        </p:nvSpPr>
        <p:spPr>
          <a:xfrm>
            <a:off x="7769199" y="1870062"/>
            <a:ext cx="3117876" cy="311787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8045424" y="2146287"/>
            <a:ext cx="2565426" cy="2565426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946C47-4E7D-4AC9-A14B-6312C9EDD132}"/>
              </a:ext>
            </a:extLst>
          </p:cNvPr>
          <p:cNvSpPr txBox="1"/>
          <p:nvPr/>
        </p:nvSpPr>
        <p:spPr>
          <a:xfrm>
            <a:off x="7887605" y="2105561"/>
            <a:ext cx="28810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42483-C77A-49C4-B88D-D05894D8FEE0}"/>
              </a:ext>
            </a:extLst>
          </p:cNvPr>
          <p:cNvSpPr txBox="1"/>
          <p:nvPr/>
        </p:nvSpPr>
        <p:spPr>
          <a:xfrm>
            <a:off x="965711" y="4065382"/>
            <a:ext cx="5535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A77B90-BBEF-485C-A228-1C702F16A5B9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E30F1E-5667-4A5C-9D64-5CD20476EF5A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5174B1-D41B-4C7E-B047-B10BB0ABE416}"/>
              </a:ext>
            </a:extLst>
          </p:cNvPr>
          <p:cNvSpPr/>
          <p:nvPr/>
        </p:nvSpPr>
        <p:spPr>
          <a:xfrm>
            <a:off x="4472762" y="5395444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15C9A4-846F-49F8-BF9D-01B538F54DCF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404ED3-79D5-4532-890E-6E47B37406D9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B32BC37-87D6-483C-9658-108C3FBDFC68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394B79C-BEB7-4469-B989-664EF06AABC8}"/>
              </a:ext>
            </a:extLst>
          </p:cNvPr>
          <p:cNvSpPr/>
          <p:nvPr/>
        </p:nvSpPr>
        <p:spPr>
          <a:xfrm>
            <a:off x="7009145" y="584610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D62E422-4D82-412C-BD67-335770D6EA19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6B0F60-813D-4016-9416-2703AFCF15F3}"/>
              </a:ext>
            </a:extLst>
          </p:cNvPr>
          <p:cNvSpPr/>
          <p:nvPr/>
        </p:nvSpPr>
        <p:spPr>
          <a:xfrm>
            <a:off x="10608615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E8299B2-436D-47D8-A32B-9BFABC2441C9}"/>
              </a:ext>
            </a:extLst>
          </p:cNvPr>
          <p:cNvSpPr/>
          <p:nvPr/>
        </p:nvSpPr>
        <p:spPr>
          <a:xfrm>
            <a:off x="7541962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745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  <p:bldP spid="41" grpId="0" animBg="1"/>
      <p:bldP spid="43" grpId="0" animBg="1"/>
      <p:bldP spid="44" grpId="0"/>
      <p:bldP spid="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9FD82495-966D-44C1-B73B-AEE615BB5A79}"/>
              </a:ext>
            </a:extLst>
          </p:cNvPr>
          <p:cNvSpPr/>
          <p:nvPr/>
        </p:nvSpPr>
        <p:spPr>
          <a:xfrm>
            <a:off x="8130823" y="0"/>
            <a:ext cx="4059936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4059936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C6562D-805D-4DCF-9F0A-CE0275A17EDE}"/>
              </a:ext>
            </a:extLst>
          </p:cNvPr>
          <p:cNvSpPr/>
          <p:nvPr/>
        </p:nvSpPr>
        <p:spPr>
          <a:xfrm>
            <a:off x="470407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02A2-E436-4D00-8F9D-4231677F6A5F}"/>
              </a:ext>
            </a:extLst>
          </p:cNvPr>
          <p:cNvSpPr txBox="1"/>
          <p:nvPr/>
        </p:nvSpPr>
        <p:spPr>
          <a:xfrm>
            <a:off x="518724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Project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8001834" y="3400627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0A61356-271A-4F3F-BF03-642010FE8FD2}"/>
              </a:ext>
            </a:extLst>
          </p:cNvPr>
          <p:cNvSpPr/>
          <p:nvPr/>
        </p:nvSpPr>
        <p:spPr>
          <a:xfrm rot="5400000">
            <a:off x="9665534" y="666004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5EAC5BC0-1F7B-42B2-BDB9-8DD169BDCE3A}"/>
              </a:ext>
            </a:extLst>
          </p:cNvPr>
          <p:cNvSpPr/>
          <p:nvPr/>
        </p:nvSpPr>
        <p:spPr>
          <a:xfrm>
            <a:off x="4541124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3E640F7-B3EE-4178-9429-DCA4B0FEF316}"/>
              </a:ext>
            </a:extLst>
          </p:cNvPr>
          <p:cNvSpPr txBox="1"/>
          <p:nvPr/>
        </p:nvSpPr>
        <p:spPr>
          <a:xfrm>
            <a:off x="4589441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Project B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4057630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934431" y="6204894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C77D679-F3CE-48B6-A32C-C970AB0A2262}"/>
              </a:ext>
            </a:extLst>
          </p:cNvPr>
          <p:cNvSpPr/>
          <p:nvPr/>
        </p:nvSpPr>
        <p:spPr>
          <a:xfrm>
            <a:off x="8591705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B052F1-529E-45AB-8792-08680DBF1942}"/>
              </a:ext>
            </a:extLst>
          </p:cNvPr>
          <p:cNvSpPr txBox="1"/>
          <p:nvPr/>
        </p:nvSpPr>
        <p:spPr>
          <a:xfrm>
            <a:off x="8640022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Project C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E284608-B212-4023-AECA-E867B9B581C8}"/>
              </a:ext>
            </a:extLst>
          </p:cNvPr>
          <p:cNvSpPr/>
          <p:nvPr/>
        </p:nvSpPr>
        <p:spPr>
          <a:xfrm rot="5400000">
            <a:off x="2731334" y="666004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368BDC3-0FF1-43BB-9226-203E2611217E}"/>
              </a:ext>
            </a:extLst>
          </p:cNvPr>
          <p:cNvSpPr/>
          <p:nvPr/>
        </p:nvSpPr>
        <p:spPr>
          <a:xfrm>
            <a:off x="4747366" y="305385"/>
            <a:ext cx="262560" cy="262560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F7E67D1-6296-4A75-8F65-F226DC94C6D1}"/>
              </a:ext>
            </a:extLst>
          </p:cNvPr>
          <p:cNvSpPr/>
          <p:nvPr/>
        </p:nvSpPr>
        <p:spPr>
          <a:xfrm>
            <a:off x="8768322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A753185-7D15-4DC1-8B63-663AAB9F8892}"/>
              </a:ext>
            </a:extLst>
          </p:cNvPr>
          <p:cNvSpPr/>
          <p:nvPr/>
        </p:nvSpPr>
        <p:spPr>
          <a:xfrm>
            <a:off x="3563149" y="5923248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CEC8A6D-0317-4F4C-9EE7-4468027F936E}"/>
              </a:ext>
            </a:extLst>
          </p:cNvPr>
          <p:cNvGrpSpPr/>
          <p:nvPr/>
        </p:nvGrpSpPr>
        <p:grpSpPr>
          <a:xfrm>
            <a:off x="876201" y="2649295"/>
            <a:ext cx="2261288" cy="2261288"/>
            <a:chOff x="4328982" y="2168610"/>
            <a:chExt cx="2261288" cy="2261288"/>
          </a:xfrm>
        </p:grpSpPr>
        <p:sp>
          <p:nvSpPr>
            <p:cNvPr id="130" name="Circle: Hollow 129">
              <a:extLst>
                <a:ext uri="{FF2B5EF4-FFF2-40B4-BE49-F238E27FC236}">
                  <a16:creationId xmlns:a16="http://schemas.microsoft.com/office/drawing/2014/main" id="{E8E91B02-C75A-418C-A8D3-07E78F0F796C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E59D74E-F206-4B20-AB6D-3C968B77877F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C866112-2031-4C5C-975F-E74C07895D73}"/>
              </a:ext>
            </a:extLst>
          </p:cNvPr>
          <p:cNvSpPr/>
          <p:nvPr/>
        </p:nvSpPr>
        <p:spPr>
          <a:xfrm>
            <a:off x="561104" y="3779939"/>
            <a:ext cx="2891481" cy="1346886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412D704-CDFA-4E37-B821-9ED068DF0A07}"/>
              </a:ext>
            </a:extLst>
          </p:cNvPr>
          <p:cNvGrpSpPr/>
          <p:nvPr/>
        </p:nvGrpSpPr>
        <p:grpSpPr>
          <a:xfrm>
            <a:off x="205221" y="3456773"/>
            <a:ext cx="3603245" cy="1999674"/>
            <a:chOff x="-72785" y="3105834"/>
            <a:chExt cx="3603245" cy="1999674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2D04A547-49A2-4A8D-BACC-974F2CE62EE8}"/>
                </a:ext>
              </a:extLst>
            </p:cNvPr>
            <p:cNvSpPr txBox="1"/>
            <p:nvPr/>
          </p:nvSpPr>
          <p:spPr>
            <a:xfrm>
              <a:off x="1152714" y="3105834"/>
              <a:ext cx="1210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C000"/>
                  </a:solidFill>
                  <a:latin typeface="Montserrat" panose="00000500000000000000" pitchFamily="2" charset="0"/>
                </a:rPr>
                <a:t>35%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E7E7446-2334-4594-8C72-1EB0699392D9}"/>
                </a:ext>
              </a:extLst>
            </p:cNvPr>
            <p:cNvSpPr txBox="1"/>
            <p:nvPr/>
          </p:nvSpPr>
          <p:spPr>
            <a:xfrm>
              <a:off x="19298" y="3655299"/>
              <a:ext cx="3460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C000"/>
                  </a:solidFill>
                  <a:latin typeface="Montserrat" panose="00000500000000000000" pitchFamily="2" charset="0"/>
                </a:rPr>
                <a:t>Add Your Text Here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57D3B49-A509-49AD-B3D3-552456B71B0E}"/>
                </a:ext>
              </a:extLst>
            </p:cNvPr>
            <p:cNvSpPr txBox="1"/>
            <p:nvPr/>
          </p:nvSpPr>
          <p:spPr>
            <a:xfrm>
              <a:off x="-72785" y="4089845"/>
              <a:ext cx="36032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You Should Add Some Brief Text to Explain Main Tittle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ED7B71C-8EED-4DD5-A9E0-0661078EDB78}"/>
              </a:ext>
            </a:extLst>
          </p:cNvPr>
          <p:cNvGrpSpPr/>
          <p:nvPr/>
        </p:nvGrpSpPr>
        <p:grpSpPr>
          <a:xfrm>
            <a:off x="9005494" y="2649295"/>
            <a:ext cx="2261288" cy="2261288"/>
            <a:chOff x="4328982" y="2168610"/>
            <a:chExt cx="2261288" cy="2261288"/>
          </a:xfrm>
        </p:grpSpPr>
        <p:sp>
          <p:nvSpPr>
            <p:cNvPr id="138" name="Circle: Hollow 137">
              <a:extLst>
                <a:ext uri="{FF2B5EF4-FFF2-40B4-BE49-F238E27FC236}">
                  <a16:creationId xmlns:a16="http://schemas.microsoft.com/office/drawing/2014/main" id="{67C03BE0-5BB2-402E-9DD1-FA22DBFFBEF5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FD953FA-5EE1-4875-9677-C974C8ACF01F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AFAA5C2-62BD-4F8D-9425-FFA38B845C28}"/>
              </a:ext>
            </a:extLst>
          </p:cNvPr>
          <p:cNvSpPr/>
          <p:nvPr/>
        </p:nvSpPr>
        <p:spPr>
          <a:xfrm>
            <a:off x="8690397" y="3779939"/>
            <a:ext cx="2891481" cy="1346886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F52D86B-6FF1-4906-BAEE-0CD9BDC0023B}"/>
              </a:ext>
            </a:extLst>
          </p:cNvPr>
          <p:cNvGrpSpPr/>
          <p:nvPr/>
        </p:nvGrpSpPr>
        <p:grpSpPr>
          <a:xfrm>
            <a:off x="8334855" y="3456773"/>
            <a:ext cx="3602563" cy="1999674"/>
            <a:chOff x="-72444" y="3105834"/>
            <a:chExt cx="3602563" cy="199967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07A6C99-FCA3-4CB3-AD57-41774FB78385}"/>
                </a:ext>
              </a:extLst>
            </p:cNvPr>
            <p:cNvSpPr txBox="1"/>
            <p:nvPr/>
          </p:nvSpPr>
          <p:spPr>
            <a:xfrm>
              <a:off x="1152714" y="3105834"/>
              <a:ext cx="1210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C000"/>
                  </a:solidFill>
                  <a:latin typeface="Montserrat" panose="00000500000000000000" pitchFamily="2" charset="0"/>
                </a:rPr>
                <a:t>70%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B88A92E-6396-4E2A-BCEF-4C55F3C249B6}"/>
                </a:ext>
              </a:extLst>
            </p:cNvPr>
            <p:cNvSpPr txBox="1"/>
            <p:nvPr/>
          </p:nvSpPr>
          <p:spPr>
            <a:xfrm>
              <a:off x="-10811" y="3655299"/>
              <a:ext cx="352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C000"/>
                  </a:solidFill>
                  <a:latin typeface="Montserrat" panose="00000500000000000000" pitchFamily="2" charset="0"/>
                </a:rPr>
                <a:t>Add Your Text Here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14A08E1D-1494-480C-98D1-EC2B9243AA2B}"/>
                </a:ext>
              </a:extLst>
            </p:cNvPr>
            <p:cNvSpPr txBox="1"/>
            <p:nvPr/>
          </p:nvSpPr>
          <p:spPr>
            <a:xfrm>
              <a:off x="-72444" y="4089845"/>
              <a:ext cx="360256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You Should Add Some Brief Text to Explain Main Tittle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6714E16-5922-4CDD-B6F1-FA5B36705CA5}"/>
              </a:ext>
            </a:extLst>
          </p:cNvPr>
          <p:cNvGrpSpPr/>
          <p:nvPr/>
        </p:nvGrpSpPr>
        <p:grpSpPr>
          <a:xfrm>
            <a:off x="4944802" y="2649295"/>
            <a:ext cx="2261288" cy="2261288"/>
            <a:chOff x="4328982" y="2168610"/>
            <a:chExt cx="2261288" cy="2261288"/>
          </a:xfrm>
        </p:grpSpPr>
        <p:sp>
          <p:nvSpPr>
            <p:cNvPr id="146" name="Circle: Hollow 145">
              <a:extLst>
                <a:ext uri="{FF2B5EF4-FFF2-40B4-BE49-F238E27FC236}">
                  <a16:creationId xmlns:a16="http://schemas.microsoft.com/office/drawing/2014/main" id="{00D1F013-237C-43FE-91EE-4D4057681AFA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38BF11D0-C007-41A2-B6EF-918179E1C504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9188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0786322-2055-4B50-994E-EC371F4D5C9A}"/>
              </a:ext>
            </a:extLst>
          </p:cNvPr>
          <p:cNvSpPr/>
          <p:nvPr/>
        </p:nvSpPr>
        <p:spPr>
          <a:xfrm>
            <a:off x="4629705" y="3779939"/>
            <a:ext cx="2891481" cy="1346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D1FD1E9-A3CE-4C66-BAC5-F91FAD03B3C4}"/>
              </a:ext>
            </a:extLst>
          </p:cNvPr>
          <p:cNvGrpSpPr/>
          <p:nvPr/>
        </p:nvGrpSpPr>
        <p:grpSpPr>
          <a:xfrm>
            <a:off x="4289580" y="3456773"/>
            <a:ext cx="3589773" cy="1999674"/>
            <a:chOff x="-57027" y="3105834"/>
            <a:chExt cx="3589773" cy="1999674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2FFCCEC-9677-47EB-B215-A8DD7CCCBE96}"/>
                </a:ext>
              </a:extLst>
            </p:cNvPr>
            <p:cNvSpPr txBox="1"/>
            <p:nvPr/>
          </p:nvSpPr>
          <p:spPr>
            <a:xfrm>
              <a:off x="1152714" y="3105834"/>
              <a:ext cx="1210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9188E5"/>
                  </a:solidFill>
                  <a:latin typeface="Montserrat" panose="00000500000000000000" pitchFamily="2" charset="0"/>
                </a:rPr>
                <a:t>45%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D57834FF-6E73-4C30-A459-741C0DF4B1F3}"/>
                </a:ext>
              </a:extLst>
            </p:cNvPr>
            <p:cNvSpPr txBox="1"/>
            <p:nvPr/>
          </p:nvSpPr>
          <p:spPr>
            <a:xfrm>
              <a:off x="-25213" y="3655299"/>
              <a:ext cx="3532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9188E5"/>
                  </a:solidFill>
                  <a:latin typeface="Montserrat" panose="00000500000000000000" pitchFamily="2" charset="0"/>
                </a:rPr>
                <a:t>Add Your Text Here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2E221F6C-52CE-47F8-B9C9-549E98296293}"/>
                </a:ext>
              </a:extLst>
            </p:cNvPr>
            <p:cNvSpPr txBox="1"/>
            <p:nvPr/>
          </p:nvSpPr>
          <p:spPr>
            <a:xfrm>
              <a:off x="-57027" y="4089845"/>
              <a:ext cx="358977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Here You Should Add Some Brief Text to Explain Main Tittle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51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1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2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3947CD-295C-4AA1-BA45-8F4293806D2F}"/>
              </a:ext>
            </a:extLst>
          </p:cNvPr>
          <p:cNvGrpSpPr/>
          <p:nvPr/>
        </p:nvGrpSpPr>
        <p:grpSpPr>
          <a:xfrm>
            <a:off x="1511300" y="858192"/>
            <a:ext cx="3092742" cy="466734"/>
            <a:chOff x="1511300" y="858192"/>
            <a:chExt cx="3092742" cy="46673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4C6562D-805D-4DCF-9F0A-CE0275A17EDE}"/>
                </a:ext>
              </a:extLst>
            </p:cNvPr>
            <p:cNvSpPr/>
            <p:nvPr/>
          </p:nvSpPr>
          <p:spPr>
            <a:xfrm>
              <a:off x="1511300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AE02A2-E436-4D00-8F9D-4231677F6A5F}"/>
                </a:ext>
              </a:extLst>
            </p:cNvPr>
            <p:cNvSpPr txBox="1"/>
            <p:nvPr/>
          </p:nvSpPr>
          <p:spPr>
            <a:xfrm>
              <a:off x="1559617" y="904935"/>
              <a:ext cx="297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Presentation Content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A6A15F-EA2B-48B1-A142-A4B0C39E3F27}"/>
              </a:ext>
            </a:extLst>
          </p:cNvPr>
          <p:cNvCxnSpPr>
            <a:cxnSpLocks/>
          </p:cNvCxnSpPr>
          <p:nvPr/>
        </p:nvCxnSpPr>
        <p:spPr>
          <a:xfrm>
            <a:off x="1049700" y="3656158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193EA8F-BC4A-4C71-9BCC-C09677F8A73D}"/>
              </a:ext>
            </a:extLst>
          </p:cNvPr>
          <p:cNvSpPr/>
          <p:nvPr/>
        </p:nvSpPr>
        <p:spPr>
          <a:xfrm>
            <a:off x="1006837" y="210783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E292DEE-4531-42A7-94E7-BE61FF6D36DC}"/>
              </a:ext>
            </a:extLst>
          </p:cNvPr>
          <p:cNvSpPr/>
          <p:nvPr/>
        </p:nvSpPr>
        <p:spPr>
          <a:xfrm>
            <a:off x="920160" y="202115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3E0BDFA-97CA-4B2F-A0C2-6253332547FA}"/>
              </a:ext>
            </a:extLst>
          </p:cNvPr>
          <p:cNvCxnSpPr>
            <a:cxnSpLocks/>
          </p:cNvCxnSpPr>
          <p:nvPr/>
        </p:nvCxnSpPr>
        <p:spPr>
          <a:xfrm>
            <a:off x="1049700" y="2280234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DF5D618-7601-4683-B3BF-A155325FDDDF}"/>
              </a:ext>
            </a:extLst>
          </p:cNvPr>
          <p:cNvGrpSpPr/>
          <p:nvPr/>
        </p:nvGrpSpPr>
        <p:grpSpPr>
          <a:xfrm>
            <a:off x="1296952" y="1886930"/>
            <a:ext cx="4159637" cy="948850"/>
            <a:chOff x="6681901" y="1442950"/>
            <a:chExt cx="4159637" cy="94885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4F9D532-385A-41C2-9422-2C92CC173A59}"/>
                </a:ext>
              </a:extLst>
            </p:cNvPr>
            <p:cNvSpPr txBox="1"/>
            <p:nvPr/>
          </p:nvSpPr>
          <p:spPr>
            <a:xfrm>
              <a:off x="6681901" y="1442950"/>
              <a:ext cx="3307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Add Your Text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60135AF-AB8C-4A7A-B3FA-DBE2F74535E0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sp>
        <p:nvSpPr>
          <p:cNvPr id="117" name="Oval 116">
            <a:extLst>
              <a:ext uri="{FF2B5EF4-FFF2-40B4-BE49-F238E27FC236}">
                <a16:creationId xmlns:a16="http://schemas.microsoft.com/office/drawing/2014/main" id="{B78728E8-4E2C-4F2C-A5FF-1F738F674ED5}"/>
              </a:ext>
            </a:extLst>
          </p:cNvPr>
          <p:cNvSpPr/>
          <p:nvPr/>
        </p:nvSpPr>
        <p:spPr>
          <a:xfrm>
            <a:off x="1006837" y="3487247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9D80301-A86B-44E3-8C91-BC2F9945C8BD}"/>
              </a:ext>
            </a:extLst>
          </p:cNvPr>
          <p:cNvSpPr/>
          <p:nvPr/>
        </p:nvSpPr>
        <p:spPr>
          <a:xfrm>
            <a:off x="920160" y="3400570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200B673-9142-4B13-8DAD-F8BEEA621A56}"/>
              </a:ext>
            </a:extLst>
          </p:cNvPr>
          <p:cNvGrpSpPr/>
          <p:nvPr/>
        </p:nvGrpSpPr>
        <p:grpSpPr>
          <a:xfrm>
            <a:off x="1296952" y="3265571"/>
            <a:ext cx="4159637" cy="948850"/>
            <a:chOff x="6681901" y="1442950"/>
            <a:chExt cx="4159637" cy="94885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49A20D3-D1E3-48B2-AEB2-FE1E7D57A505}"/>
                </a:ext>
              </a:extLst>
            </p:cNvPr>
            <p:cNvSpPr txBox="1"/>
            <p:nvPr/>
          </p:nvSpPr>
          <p:spPr>
            <a:xfrm>
              <a:off x="6681901" y="1442950"/>
              <a:ext cx="2542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Add Your Text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CDF64C5-151D-481A-8B31-0784219DA28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id="{A8808558-8D68-4E27-B823-FD4022468FA3}"/>
              </a:ext>
            </a:extLst>
          </p:cNvPr>
          <p:cNvSpPr/>
          <p:nvPr/>
        </p:nvSpPr>
        <p:spPr>
          <a:xfrm>
            <a:off x="1006837" y="486317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837C953-D9D5-4AC0-9B9E-0CE4CA8014CD}"/>
              </a:ext>
            </a:extLst>
          </p:cNvPr>
          <p:cNvSpPr/>
          <p:nvPr/>
        </p:nvSpPr>
        <p:spPr>
          <a:xfrm>
            <a:off x="920160" y="477649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731F9B1-BC3B-4A35-A43C-A26AEF6BA42C}"/>
              </a:ext>
            </a:extLst>
          </p:cNvPr>
          <p:cNvGrpSpPr/>
          <p:nvPr/>
        </p:nvGrpSpPr>
        <p:grpSpPr>
          <a:xfrm>
            <a:off x="1296952" y="4618399"/>
            <a:ext cx="4159637" cy="948850"/>
            <a:chOff x="6681901" y="1442950"/>
            <a:chExt cx="4159637" cy="948850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75FC07F-ED9B-43C1-9713-FBD221391B89}"/>
                </a:ext>
              </a:extLst>
            </p:cNvPr>
            <p:cNvSpPr txBox="1"/>
            <p:nvPr/>
          </p:nvSpPr>
          <p:spPr>
            <a:xfrm>
              <a:off x="6681901" y="1442950"/>
              <a:ext cx="2542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Add Your Text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3FAEB4D-0416-4422-BB15-11931CBF514D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BD0C0E-8513-48E3-891D-E211E35A6661}"/>
              </a:ext>
            </a:extLst>
          </p:cNvPr>
          <p:cNvGrpSpPr/>
          <p:nvPr/>
        </p:nvGrpSpPr>
        <p:grpSpPr>
          <a:xfrm>
            <a:off x="7611984" y="858192"/>
            <a:ext cx="3092742" cy="466734"/>
            <a:chOff x="7611984" y="858192"/>
            <a:chExt cx="3092742" cy="466734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5EAC5BC0-1F7B-42B2-BDB9-8DD169BDCE3A}"/>
                </a:ext>
              </a:extLst>
            </p:cNvPr>
            <p:cNvSpPr/>
            <p:nvPr/>
          </p:nvSpPr>
          <p:spPr>
            <a:xfrm>
              <a:off x="7611984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3E640F7-B3EE-4178-9429-DCA4B0FEF316}"/>
                </a:ext>
              </a:extLst>
            </p:cNvPr>
            <p:cNvSpPr txBox="1"/>
            <p:nvPr/>
          </p:nvSpPr>
          <p:spPr>
            <a:xfrm>
              <a:off x="7660301" y="904935"/>
              <a:ext cx="297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Presentation Content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0032B8-53EE-460B-85FC-B73F4440997C}"/>
              </a:ext>
            </a:extLst>
          </p:cNvPr>
          <p:cNvCxnSpPr>
            <a:cxnSpLocks/>
          </p:cNvCxnSpPr>
          <p:nvPr/>
        </p:nvCxnSpPr>
        <p:spPr>
          <a:xfrm>
            <a:off x="7272119" y="3656158"/>
            <a:ext cx="0" cy="1126686"/>
          </a:xfrm>
          <a:prstGeom prst="line">
            <a:avLst/>
          </a:prstGeom>
          <a:ln w="28575">
            <a:solidFill>
              <a:srgbClr val="9188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EE65680-0676-4143-A7B0-2D4EAB86F045}"/>
              </a:ext>
            </a:extLst>
          </p:cNvPr>
          <p:cNvSpPr/>
          <p:nvPr/>
        </p:nvSpPr>
        <p:spPr>
          <a:xfrm>
            <a:off x="7229256" y="2107831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73873ED-590E-4DA5-B6E1-EADA9EFB5458}"/>
              </a:ext>
            </a:extLst>
          </p:cNvPr>
          <p:cNvSpPr/>
          <p:nvPr/>
        </p:nvSpPr>
        <p:spPr>
          <a:xfrm>
            <a:off x="7142579" y="2021154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C73A631-6CD5-4D4D-98A4-737ED11539F6}"/>
              </a:ext>
            </a:extLst>
          </p:cNvPr>
          <p:cNvCxnSpPr>
            <a:cxnSpLocks/>
          </p:cNvCxnSpPr>
          <p:nvPr/>
        </p:nvCxnSpPr>
        <p:spPr>
          <a:xfrm>
            <a:off x="7272119" y="2280234"/>
            <a:ext cx="0" cy="1126686"/>
          </a:xfrm>
          <a:prstGeom prst="line">
            <a:avLst/>
          </a:prstGeom>
          <a:ln w="28575">
            <a:solidFill>
              <a:srgbClr val="9188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281584A-BE79-4EC0-BA31-AD1D89869FB6}"/>
              </a:ext>
            </a:extLst>
          </p:cNvPr>
          <p:cNvGrpSpPr/>
          <p:nvPr/>
        </p:nvGrpSpPr>
        <p:grpSpPr>
          <a:xfrm>
            <a:off x="7519371" y="1886930"/>
            <a:ext cx="4159637" cy="948850"/>
            <a:chOff x="6681901" y="1442950"/>
            <a:chExt cx="4159637" cy="94885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2FAAB5-E833-4CC6-8830-6BEF70570816}"/>
                </a:ext>
              </a:extLst>
            </p:cNvPr>
            <p:cNvSpPr txBox="1"/>
            <p:nvPr/>
          </p:nvSpPr>
          <p:spPr>
            <a:xfrm>
              <a:off x="6681901" y="1442950"/>
              <a:ext cx="3307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9188E5"/>
                  </a:solidFill>
                  <a:latin typeface="Montserrat" panose="00000500000000000000" pitchFamily="2" charset="0"/>
                </a:rPr>
                <a:t>Add Your Text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2630F91-8409-403B-98B7-7A91D7792F79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7D0BE69C-AF71-4CA9-A7FC-0D145B9B2F20}"/>
              </a:ext>
            </a:extLst>
          </p:cNvPr>
          <p:cNvSpPr/>
          <p:nvPr/>
        </p:nvSpPr>
        <p:spPr>
          <a:xfrm>
            <a:off x="7229256" y="3487247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34BAEAE-2A34-401F-B4F8-174F79D6B1AC}"/>
              </a:ext>
            </a:extLst>
          </p:cNvPr>
          <p:cNvSpPr/>
          <p:nvPr/>
        </p:nvSpPr>
        <p:spPr>
          <a:xfrm>
            <a:off x="7142579" y="3400570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0B1F8B-CDAA-4278-8B32-22F216DBF922}"/>
              </a:ext>
            </a:extLst>
          </p:cNvPr>
          <p:cNvGrpSpPr/>
          <p:nvPr/>
        </p:nvGrpSpPr>
        <p:grpSpPr>
          <a:xfrm>
            <a:off x="7519371" y="3265571"/>
            <a:ext cx="4159637" cy="948850"/>
            <a:chOff x="6681901" y="1442950"/>
            <a:chExt cx="4159637" cy="94885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40E98A9-6D00-4AF0-9C84-27651352CAD7}"/>
                </a:ext>
              </a:extLst>
            </p:cNvPr>
            <p:cNvSpPr txBox="1"/>
            <p:nvPr/>
          </p:nvSpPr>
          <p:spPr>
            <a:xfrm>
              <a:off x="6681901" y="1442950"/>
              <a:ext cx="2542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9188E5"/>
                  </a:solidFill>
                  <a:latin typeface="Montserrat" panose="00000500000000000000" pitchFamily="2" charset="0"/>
                </a:rPr>
                <a:t>Add Your Text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AE11FC-E45D-4171-B126-42E058CBA3F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9E144A1C-9ABC-4646-894E-A57E1D8722AF}"/>
              </a:ext>
            </a:extLst>
          </p:cNvPr>
          <p:cNvSpPr/>
          <p:nvPr/>
        </p:nvSpPr>
        <p:spPr>
          <a:xfrm>
            <a:off x="7229256" y="4863171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131F1EB-021F-4CEF-8516-446E8142C991}"/>
              </a:ext>
            </a:extLst>
          </p:cNvPr>
          <p:cNvSpPr/>
          <p:nvPr/>
        </p:nvSpPr>
        <p:spPr>
          <a:xfrm>
            <a:off x="7142579" y="4776494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1718DCE-59AE-46B7-8656-CE8048F71718}"/>
              </a:ext>
            </a:extLst>
          </p:cNvPr>
          <p:cNvGrpSpPr/>
          <p:nvPr/>
        </p:nvGrpSpPr>
        <p:grpSpPr>
          <a:xfrm>
            <a:off x="7519371" y="4618399"/>
            <a:ext cx="4159637" cy="948850"/>
            <a:chOff x="6681901" y="1442950"/>
            <a:chExt cx="4159637" cy="948850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2F3F8E3-D001-4D51-AD47-6E373CC727EF}"/>
                </a:ext>
              </a:extLst>
            </p:cNvPr>
            <p:cNvSpPr txBox="1"/>
            <p:nvPr/>
          </p:nvSpPr>
          <p:spPr>
            <a:xfrm>
              <a:off x="6681901" y="1442950"/>
              <a:ext cx="2542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9188E5"/>
                  </a:solidFill>
                  <a:latin typeface="Montserrat" panose="00000500000000000000" pitchFamily="2" charset="0"/>
                </a:rPr>
                <a:t>Add Your Text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83FBFFD-FCBB-4905-9615-F1F398C6CB6E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301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  <p:bldP spid="117" grpId="0" animBg="1"/>
      <p:bldP spid="118" grpId="0" animBg="1"/>
      <p:bldP spid="122" grpId="0" animBg="1"/>
      <p:bldP spid="123" grpId="0" animBg="1"/>
      <p:bldP spid="59" grpId="0" animBg="1"/>
      <p:bldP spid="60" grpId="0" animBg="1"/>
      <p:bldP spid="65" grpId="0" animBg="1"/>
      <p:bldP spid="66" grpId="0" animBg="1"/>
      <p:bldP spid="70" grpId="0" animBg="1"/>
      <p:bldP spid="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1716672" y="2557745"/>
            <a:ext cx="1798720" cy="179872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DECB40A-4838-47F9-98B6-1E5FF74A5251}"/>
              </a:ext>
            </a:extLst>
          </p:cNvPr>
          <p:cNvSpPr/>
          <p:nvPr/>
        </p:nvSpPr>
        <p:spPr>
          <a:xfrm>
            <a:off x="1958039" y="2799112"/>
            <a:ext cx="1315986" cy="131598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350D54A-B9E1-4558-813D-2444860A7A04}"/>
              </a:ext>
            </a:extLst>
          </p:cNvPr>
          <p:cNvGrpSpPr/>
          <p:nvPr/>
        </p:nvGrpSpPr>
        <p:grpSpPr>
          <a:xfrm>
            <a:off x="2150726" y="2991799"/>
            <a:ext cx="930612" cy="930612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61" name="Circle: Hollow 60">
              <a:extLst>
                <a:ext uri="{FF2B5EF4-FFF2-40B4-BE49-F238E27FC236}">
                  <a16:creationId xmlns:a16="http://schemas.microsoft.com/office/drawing/2014/main" id="{A6981F85-25CD-4CAB-B03C-6C3D99487A4E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4441DD5-232F-42B1-9764-34D42FA531C3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42232A70-814E-43C5-A216-0A6163221105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D9EF8819-85DD-442F-A4D1-8F6E046659B9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E0D2379-CA6B-4139-8C3C-D22205C208CD}"/>
              </a:ext>
            </a:extLst>
          </p:cNvPr>
          <p:cNvGrpSpPr/>
          <p:nvPr/>
        </p:nvGrpSpPr>
        <p:grpSpPr>
          <a:xfrm>
            <a:off x="1018294" y="4518390"/>
            <a:ext cx="3195474" cy="1187360"/>
            <a:chOff x="1807454" y="4137390"/>
            <a:chExt cx="3195474" cy="118736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BE3D059-B595-414F-981D-6E43EAF82DC6}"/>
                </a:ext>
              </a:extLst>
            </p:cNvPr>
            <p:cNvSpPr txBox="1"/>
            <p:nvPr/>
          </p:nvSpPr>
          <p:spPr>
            <a:xfrm>
              <a:off x="2371633" y="4137390"/>
              <a:ext cx="2067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Your Text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C85F51-F3DF-4838-88E3-281625606B29}"/>
                </a:ext>
              </a:extLst>
            </p:cNvPr>
            <p:cNvSpPr txBox="1"/>
            <p:nvPr/>
          </p:nvSpPr>
          <p:spPr>
            <a:xfrm>
              <a:off x="1807454" y="4493753"/>
              <a:ext cx="31954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BB64D2F-3582-4F25-A8EE-154BD0A0DC47}"/>
              </a:ext>
            </a:extLst>
          </p:cNvPr>
          <p:cNvSpPr/>
          <p:nvPr/>
        </p:nvSpPr>
        <p:spPr>
          <a:xfrm>
            <a:off x="5155197" y="2557745"/>
            <a:ext cx="1798720" cy="179872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B9EC47B-8F61-47BD-A473-89F4D6D024AB}"/>
              </a:ext>
            </a:extLst>
          </p:cNvPr>
          <p:cNvSpPr/>
          <p:nvPr/>
        </p:nvSpPr>
        <p:spPr>
          <a:xfrm>
            <a:off x="5396564" y="2799112"/>
            <a:ext cx="1315986" cy="131598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7E49F1A-E674-4BF5-B770-528C93B11C8E}"/>
              </a:ext>
            </a:extLst>
          </p:cNvPr>
          <p:cNvGrpSpPr/>
          <p:nvPr/>
        </p:nvGrpSpPr>
        <p:grpSpPr>
          <a:xfrm>
            <a:off x="5589251" y="2991799"/>
            <a:ext cx="930612" cy="930612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04" name="Circle: Hollow 103">
              <a:extLst>
                <a:ext uri="{FF2B5EF4-FFF2-40B4-BE49-F238E27FC236}">
                  <a16:creationId xmlns:a16="http://schemas.microsoft.com/office/drawing/2014/main" id="{9FE52E39-52A5-4682-ABC6-6E63EFF53736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04C18BEC-68B6-4F1F-AE3E-7B2994DE420F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F57A39F9-EA6C-4AA9-AC36-AE49228D9C37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F1F93299-527A-44E4-9658-E1E4D25D7ACB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01FE7E4-CCFD-4BAA-970E-1E8D93004D69}"/>
              </a:ext>
            </a:extLst>
          </p:cNvPr>
          <p:cNvGrpSpPr/>
          <p:nvPr/>
        </p:nvGrpSpPr>
        <p:grpSpPr>
          <a:xfrm>
            <a:off x="4496234" y="4518390"/>
            <a:ext cx="3116644" cy="1187360"/>
            <a:chOff x="1846869" y="4137390"/>
            <a:chExt cx="3116644" cy="1187360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EF047AF-C4E0-4422-8BDF-72F53C51E40A}"/>
                </a:ext>
              </a:extLst>
            </p:cNvPr>
            <p:cNvSpPr txBox="1"/>
            <p:nvPr/>
          </p:nvSpPr>
          <p:spPr>
            <a:xfrm>
              <a:off x="2371633" y="4137390"/>
              <a:ext cx="2067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Your Text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396E3B9-9F1F-4056-BD65-91EF6D9E9A23}"/>
                </a:ext>
              </a:extLst>
            </p:cNvPr>
            <p:cNvSpPr txBox="1"/>
            <p:nvPr/>
          </p:nvSpPr>
          <p:spPr>
            <a:xfrm>
              <a:off x="1846869" y="4493753"/>
              <a:ext cx="31166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144CE224-84BF-45ED-BC1F-061B089CBE8D}"/>
              </a:ext>
            </a:extLst>
          </p:cNvPr>
          <p:cNvSpPr/>
          <p:nvPr/>
        </p:nvSpPr>
        <p:spPr>
          <a:xfrm>
            <a:off x="8611094" y="2557745"/>
            <a:ext cx="1798720" cy="179872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077E8DF-FDCE-415F-A750-5B9271C730D5}"/>
              </a:ext>
            </a:extLst>
          </p:cNvPr>
          <p:cNvSpPr/>
          <p:nvPr/>
        </p:nvSpPr>
        <p:spPr>
          <a:xfrm>
            <a:off x="8852461" y="2799112"/>
            <a:ext cx="1315986" cy="131598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D672A4B-DFC2-4CD6-8862-20C17EA96C2D}"/>
              </a:ext>
            </a:extLst>
          </p:cNvPr>
          <p:cNvGrpSpPr/>
          <p:nvPr/>
        </p:nvGrpSpPr>
        <p:grpSpPr>
          <a:xfrm>
            <a:off x="9045148" y="2991799"/>
            <a:ext cx="930612" cy="930612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19" name="Circle: Hollow 118">
              <a:extLst>
                <a:ext uri="{FF2B5EF4-FFF2-40B4-BE49-F238E27FC236}">
                  <a16:creationId xmlns:a16="http://schemas.microsoft.com/office/drawing/2014/main" id="{8CD2E13F-8440-4A5E-B92F-2E8FA7E7F33B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184FB554-8C5B-4531-832C-F28753E3EA2C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857D6829-9FEF-497D-AF1C-8B4DFB1D33A6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733A3DD2-F1CC-4119-A33D-96BEA75886A1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D1DEE05-09AA-4D85-968B-A7AA0AC4DD59}"/>
              </a:ext>
            </a:extLst>
          </p:cNvPr>
          <p:cNvGrpSpPr/>
          <p:nvPr/>
        </p:nvGrpSpPr>
        <p:grpSpPr>
          <a:xfrm>
            <a:off x="7952131" y="4518390"/>
            <a:ext cx="3116644" cy="1187360"/>
            <a:chOff x="1846869" y="4137390"/>
            <a:chExt cx="3116644" cy="1187360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943774E-01F3-4DC8-A02A-DD367416DACF}"/>
                </a:ext>
              </a:extLst>
            </p:cNvPr>
            <p:cNvSpPr txBox="1"/>
            <p:nvPr/>
          </p:nvSpPr>
          <p:spPr>
            <a:xfrm>
              <a:off x="2371633" y="4137390"/>
              <a:ext cx="2067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Your Text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577FC45-558C-4711-AFB7-87352286701D}"/>
                </a:ext>
              </a:extLst>
            </p:cNvPr>
            <p:cNvSpPr txBox="1"/>
            <p:nvPr/>
          </p:nvSpPr>
          <p:spPr>
            <a:xfrm>
              <a:off x="1846869" y="4493753"/>
              <a:ext cx="31166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A4CA21A-247F-4B8B-9093-1F600AB1184B}"/>
              </a:ext>
            </a:extLst>
          </p:cNvPr>
          <p:cNvSpPr/>
          <p:nvPr/>
        </p:nvSpPr>
        <p:spPr>
          <a:xfrm>
            <a:off x="1274829" y="5849600"/>
            <a:ext cx="9674195" cy="10084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19BADD-0995-48C4-997F-7801F1BA630E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Our Lists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5C37D7-7874-487A-9371-0A32FB9D7EBD}"/>
              </a:ext>
            </a:extLst>
          </p:cNvPr>
          <p:cNvSpPr txBox="1"/>
          <p:nvPr/>
        </p:nvSpPr>
        <p:spPr>
          <a:xfrm>
            <a:off x="2919662" y="815984"/>
            <a:ext cx="63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</p:spTree>
    <p:extLst>
      <p:ext uri="{BB962C8B-B14F-4D97-AF65-F5344CB8AC3E}">
        <p14:creationId xmlns:p14="http://schemas.microsoft.com/office/powerpoint/2010/main" val="278935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7" grpId="0" animBg="1"/>
      <p:bldP spid="83" grpId="0" animBg="1"/>
      <p:bldP spid="84" grpId="0" animBg="1"/>
      <p:bldP spid="116" grpId="0" animBg="1"/>
      <p:bldP spid="1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1454775" y="2879838"/>
            <a:ext cx="716384" cy="716384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368F6C0-9F8E-4775-915E-28D9E39262F4}"/>
              </a:ext>
            </a:extLst>
          </p:cNvPr>
          <p:cNvCxnSpPr/>
          <p:nvPr/>
        </p:nvCxnSpPr>
        <p:spPr>
          <a:xfrm>
            <a:off x="2160033" y="3239858"/>
            <a:ext cx="2390775" cy="0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26A87BD-BAB0-4ADB-9525-6605EED54126}"/>
              </a:ext>
            </a:extLst>
          </p:cNvPr>
          <p:cNvSpPr/>
          <p:nvPr/>
        </p:nvSpPr>
        <p:spPr>
          <a:xfrm>
            <a:off x="4550922" y="2879838"/>
            <a:ext cx="716384" cy="716384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01A7F9-BB6A-40F2-BAD8-323338FA11B2}"/>
              </a:ext>
            </a:extLst>
          </p:cNvPr>
          <p:cNvCxnSpPr/>
          <p:nvPr/>
        </p:nvCxnSpPr>
        <p:spPr>
          <a:xfrm>
            <a:off x="5248012" y="3239858"/>
            <a:ext cx="2390775" cy="0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1B08DB8-9D3E-491A-AD77-E71646D6A674}"/>
              </a:ext>
            </a:extLst>
          </p:cNvPr>
          <p:cNvSpPr/>
          <p:nvPr/>
        </p:nvSpPr>
        <p:spPr>
          <a:xfrm>
            <a:off x="7638570" y="2879838"/>
            <a:ext cx="716384" cy="716384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2F23C58-76FE-4098-80C3-CF55BF1C5345}"/>
              </a:ext>
            </a:extLst>
          </p:cNvPr>
          <p:cNvSpPr/>
          <p:nvPr/>
        </p:nvSpPr>
        <p:spPr>
          <a:xfrm>
            <a:off x="1454775" y="4624078"/>
            <a:ext cx="716384" cy="716384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1859C14-E17B-459F-A871-AA0AAD0844B8}"/>
              </a:ext>
            </a:extLst>
          </p:cNvPr>
          <p:cNvCxnSpPr/>
          <p:nvPr/>
        </p:nvCxnSpPr>
        <p:spPr>
          <a:xfrm>
            <a:off x="2160033" y="4984098"/>
            <a:ext cx="2390775" cy="0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728E5AF-2A43-49FF-8C06-3C0A8C54A889}"/>
              </a:ext>
            </a:extLst>
          </p:cNvPr>
          <p:cNvSpPr/>
          <p:nvPr/>
        </p:nvSpPr>
        <p:spPr>
          <a:xfrm>
            <a:off x="4550922" y="4624078"/>
            <a:ext cx="716384" cy="716384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46E6635-E2D0-4B89-A194-1EA131DC9196}"/>
              </a:ext>
            </a:extLst>
          </p:cNvPr>
          <p:cNvCxnSpPr/>
          <p:nvPr/>
        </p:nvCxnSpPr>
        <p:spPr>
          <a:xfrm>
            <a:off x="5248012" y="4984098"/>
            <a:ext cx="2390775" cy="0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B760311-D45C-43EA-A096-BB9B3B108BAB}"/>
              </a:ext>
            </a:extLst>
          </p:cNvPr>
          <p:cNvSpPr/>
          <p:nvPr/>
        </p:nvSpPr>
        <p:spPr>
          <a:xfrm>
            <a:off x="7638570" y="4624078"/>
            <a:ext cx="716384" cy="716384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DECB40A-4838-47F9-98B6-1E5FF74A5251}"/>
              </a:ext>
            </a:extLst>
          </p:cNvPr>
          <p:cNvSpPr/>
          <p:nvPr/>
        </p:nvSpPr>
        <p:spPr>
          <a:xfrm>
            <a:off x="1550025" y="2975088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7209B07-76DE-454A-AC9C-CD2B2D707475}"/>
              </a:ext>
            </a:extLst>
          </p:cNvPr>
          <p:cNvSpPr/>
          <p:nvPr/>
        </p:nvSpPr>
        <p:spPr>
          <a:xfrm>
            <a:off x="1550025" y="4719328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70FAD48-2C1D-4D31-B7CC-BFC167EFE389}"/>
              </a:ext>
            </a:extLst>
          </p:cNvPr>
          <p:cNvSpPr/>
          <p:nvPr/>
        </p:nvSpPr>
        <p:spPr>
          <a:xfrm>
            <a:off x="7731439" y="2975088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6151DF5-FF4E-403C-9494-B838A5A6555A}"/>
              </a:ext>
            </a:extLst>
          </p:cNvPr>
          <p:cNvSpPr/>
          <p:nvPr/>
        </p:nvSpPr>
        <p:spPr>
          <a:xfrm>
            <a:off x="4645035" y="4719328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C2BCF99-B9A3-453E-898D-D393A59F6F78}"/>
              </a:ext>
            </a:extLst>
          </p:cNvPr>
          <p:cNvSpPr/>
          <p:nvPr/>
        </p:nvSpPr>
        <p:spPr>
          <a:xfrm>
            <a:off x="7731439" y="4719328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F32F5C2-95B6-4E94-B09B-DB0B34BDDD72}"/>
              </a:ext>
            </a:extLst>
          </p:cNvPr>
          <p:cNvSpPr/>
          <p:nvPr/>
        </p:nvSpPr>
        <p:spPr>
          <a:xfrm>
            <a:off x="4646623" y="2975088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350D54A-B9E1-4558-813D-2444860A7A04}"/>
              </a:ext>
            </a:extLst>
          </p:cNvPr>
          <p:cNvGrpSpPr/>
          <p:nvPr/>
        </p:nvGrpSpPr>
        <p:grpSpPr>
          <a:xfrm>
            <a:off x="1659220" y="3084283"/>
            <a:ext cx="307494" cy="307494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61" name="Circle: Hollow 60">
              <a:extLst>
                <a:ext uri="{FF2B5EF4-FFF2-40B4-BE49-F238E27FC236}">
                  <a16:creationId xmlns:a16="http://schemas.microsoft.com/office/drawing/2014/main" id="{A6981F85-25CD-4CAB-B03C-6C3D99487A4E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4441DD5-232F-42B1-9764-34D42FA531C3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42232A70-814E-43C5-A216-0A6163221105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D9EF8819-85DD-442F-A4D1-8F6E046659B9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F23AA2-DC44-4001-963A-EDEF4D1AC528}"/>
              </a:ext>
            </a:extLst>
          </p:cNvPr>
          <p:cNvGrpSpPr/>
          <p:nvPr/>
        </p:nvGrpSpPr>
        <p:grpSpPr>
          <a:xfrm>
            <a:off x="4757592" y="3084283"/>
            <a:ext cx="307494" cy="307494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66" name="Circle: Hollow 65">
              <a:extLst>
                <a:ext uri="{FF2B5EF4-FFF2-40B4-BE49-F238E27FC236}">
                  <a16:creationId xmlns:a16="http://schemas.microsoft.com/office/drawing/2014/main" id="{57299D76-6F18-48E2-A123-E590F8617AFD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E154BEC-20E3-4FC1-BCEE-2179D1D73580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6736EDE9-4735-4A42-823E-E708B04A06C9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90E9FBD7-F69D-4DEC-8D1D-AE7C6291550F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ABE3D059-B595-414F-981D-6E43EAF82DC6}"/>
              </a:ext>
            </a:extLst>
          </p:cNvPr>
          <p:cNvSpPr txBox="1"/>
          <p:nvPr/>
        </p:nvSpPr>
        <p:spPr>
          <a:xfrm>
            <a:off x="2325592" y="2769514"/>
            <a:ext cx="206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Your Text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C85F51-F3DF-4838-88E3-281625606B29}"/>
              </a:ext>
            </a:extLst>
          </p:cNvPr>
          <p:cNvSpPr txBox="1"/>
          <p:nvPr/>
        </p:nvSpPr>
        <p:spPr>
          <a:xfrm>
            <a:off x="2393090" y="3232164"/>
            <a:ext cx="1943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38157B-2076-4A05-BF9B-DC501DE2A44B}"/>
              </a:ext>
            </a:extLst>
          </p:cNvPr>
          <p:cNvSpPr txBox="1"/>
          <p:nvPr/>
        </p:nvSpPr>
        <p:spPr>
          <a:xfrm>
            <a:off x="2325592" y="4523505"/>
            <a:ext cx="206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Your Text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980A087-4F46-4666-8BA3-1EC9E73E8800}"/>
              </a:ext>
            </a:extLst>
          </p:cNvPr>
          <p:cNvSpPr txBox="1"/>
          <p:nvPr/>
        </p:nvSpPr>
        <p:spPr>
          <a:xfrm>
            <a:off x="2410271" y="4986155"/>
            <a:ext cx="189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1209C95-64E4-4BBF-AE9B-E3634323E660}"/>
              </a:ext>
            </a:extLst>
          </p:cNvPr>
          <p:cNvSpPr txBox="1"/>
          <p:nvPr/>
        </p:nvSpPr>
        <p:spPr>
          <a:xfrm>
            <a:off x="5421569" y="2769514"/>
            <a:ext cx="206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Your Text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9DF163-1D97-4A4E-A860-CFAE6FC983C4}"/>
              </a:ext>
            </a:extLst>
          </p:cNvPr>
          <p:cNvSpPr txBox="1"/>
          <p:nvPr/>
        </p:nvSpPr>
        <p:spPr>
          <a:xfrm>
            <a:off x="5469019" y="3232164"/>
            <a:ext cx="1943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23C463E-32A3-46DF-8167-A7C8D24CD483}"/>
              </a:ext>
            </a:extLst>
          </p:cNvPr>
          <p:cNvSpPr txBox="1"/>
          <p:nvPr/>
        </p:nvSpPr>
        <p:spPr>
          <a:xfrm>
            <a:off x="5421569" y="4523505"/>
            <a:ext cx="206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Your Text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041BC90-D875-4D37-9E91-4671A5F2CA08}"/>
              </a:ext>
            </a:extLst>
          </p:cNvPr>
          <p:cNvSpPr txBox="1"/>
          <p:nvPr/>
        </p:nvSpPr>
        <p:spPr>
          <a:xfrm>
            <a:off x="5500005" y="4986155"/>
            <a:ext cx="189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09A032-D291-4410-9FAA-4EAA07478EA8}"/>
              </a:ext>
            </a:extLst>
          </p:cNvPr>
          <p:cNvSpPr txBox="1"/>
          <p:nvPr/>
        </p:nvSpPr>
        <p:spPr>
          <a:xfrm>
            <a:off x="8462851" y="2769514"/>
            <a:ext cx="206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Your Text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8369716-C51A-4BF8-BE75-A3ABEB6AF356}"/>
              </a:ext>
            </a:extLst>
          </p:cNvPr>
          <p:cNvSpPr txBox="1"/>
          <p:nvPr/>
        </p:nvSpPr>
        <p:spPr>
          <a:xfrm>
            <a:off x="8547881" y="3232164"/>
            <a:ext cx="1897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F157457-5FBC-49E2-A470-8EAE4ED4ACB3}"/>
              </a:ext>
            </a:extLst>
          </p:cNvPr>
          <p:cNvSpPr txBox="1"/>
          <p:nvPr/>
        </p:nvSpPr>
        <p:spPr>
          <a:xfrm>
            <a:off x="8462851" y="4523505"/>
            <a:ext cx="206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Your Text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6DB097F-A37D-48B1-B726-6845EB6AF2B6}"/>
              </a:ext>
            </a:extLst>
          </p:cNvPr>
          <p:cNvSpPr txBox="1"/>
          <p:nvPr/>
        </p:nvSpPr>
        <p:spPr>
          <a:xfrm>
            <a:off x="8599846" y="4986155"/>
            <a:ext cx="189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E479DFD-3845-4DD8-B25A-9536B248A870}"/>
              </a:ext>
            </a:extLst>
          </p:cNvPr>
          <p:cNvCxnSpPr/>
          <p:nvPr/>
        </p:nvCxnSpPr>
        <p:spPr>
          <a:xfrm>
            <a:off x="8347003" y="3239858"/>
            <a:ext cx="2390775" cy="0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9C9899C-D47E-4359-85A4-C4A1BE591142}"/>
              </a:ext>
            </a:extLst>
          </p:cNvPr>
          <p:cNvCxnSpPr/>
          <p:nvPr/>
        </p:nvCxnSpPr>
        <p:spPr>
          <a:xfrm>
            <a:off x="8347003" y="4984098"/>
            <a:ext cx="2390775" cy="0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A619AC3-E04A-46C9-8066-1188452C3924}"/>
              </a:ext>
            </a:extLst>
          </p:cNvPr>
          <p:cNvCxnSpPr>
            <a:cxnSpLocks/>
          </p:cNvCxnSpPr>
          <p:nvPr/>
        </p:nvCxnSpPr>
        <p:spPr>
          <a:xfrm flipV="1">
            <a:off x="10717184" y="3243636"/>
            <a:ext cx="0" cy="1745225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6E22AAD-6DB6-4CDE-B351-04E221D88D8C}"/>
              </a:ext>
            </a:extLst>
          </p:cNvPr>
          <p:cNvGrpSpPr/>
          <p:nvPr/>
        </p:nvGrpSpPr>
        <p:grpSpPr>
          <a:xfrm>
            <a:off x="1659220" y="4825341"/>
            <a:ext cx="307494" cy="307494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90" name="Circle: Hollow 89">
              <a:extLst>
                <a:ext uri="{FF2B5EF4-FFF2-40B4-BE49-F238E27FC236}">
                  <a16:creationId xmlns:a16="http://schemas.microsoft.com/office/drawing/2014/main" id="{56EAC289-BA15-4DF4-B5DE-5477D2487164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0CAF1EB-B703-4732-A94D-3228009D815B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A7EEA191-3A26-4142-B250-FEFA1F06D8D6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2564C0C0-C14B-4E0C-9576-CBDA2EB276DA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E5FE4F2-1495-4B45-85CF-A46C84ED94C7}"/>
              </a:ext>
            </a:extLst>
          </p:cNvPr>
          <p:cNvGrpSpPr/>
          <p:nvPr/>
        </p:nvGrpSpPr>
        <p:grpSpPr>
          <a:xfrm>
            <a:off x="4757592" y="4825341"/>
            <a:ext cx="307494" cy="307494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95" name="Circle: Hollow 94">
              <a:extLst>
                <a:ext uri="{FF2B5EF4-FFF2-40B4-BE49-F238E27FC236}">
                  <a16:creationId xmlns:a16="http://schemas.microsoft.com/office/drawing/2014/main" id="{7D0BE9C6-B06E-4198-BE91-D99CEE385EE3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1EF6B41-1867-45C8-9DFA-47EC429A47E3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53B7B69B-BD0C-4BCC-B1F9-E12924CBA857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BE41516E-5927-4DF1-B297-C518EC28C963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4288A8D-D0D9-4F32-9A22-6735573DC65C}"/>
              </a:ext>
            </a:extLst>
          </p:cNvPr>
          <p:cNvGrpSpPr/>
          <p:nvPr/>
        </p:nvGrpSpPr>
        <p:grpSpPr>
          <a:xfrm>
            <a:off x="7836812" y="3084283"/>
            <a:ext cx="307494" cy="307494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00" name="Circle: Hollow 99">
              <a:extLst>
                <a:ext uri="{FF2B5EF4-FFF2-40B4-BE49-F238E27FC236}">
                  <a16:creationId xmlns:a16="http://schemas.microsoft.com/office/drawing/2014/main" id="{BD72FAC9-86D8-431D-B441-24EBE910A331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93C710D-7CBA-4FD2-AB60-CB361038D7BC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9CEE517D-6A85-4A0B-8120-7038229D77C7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AEBBD813-757C-4025-A83A-308A0C8E4423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B079CA7-DB75-43B7-A56D-0311C7938095}"/>
              </a:ext>
            </a:extLst>
          </p:cNvPr>
          <p:cNvGrpSpPr/>
          <p:nvPr/>
        </p:nvGrpSpPr>
        <p:grpSpPr>
          <a:xfrm>
            <a:off x="7836812" y="4827722"/>
            <a:ext cx="307494" cy="307494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10" name="Circle: Hollow 109">
              <a:extLst>
                <a:ext uri="{FF2B5EF4-FFF2-40B4-BE49-F238E27FC236}">
                  <a16:creationId xmlns:a16="http://schemas.microsoft.com/office/drawing/2014/main" id="{B74FADB5-82EA-4992-8CC8-3DD2BCFFBE8A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3DADC62-6D85-4173-8D38-A48B13A58C48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EE929B84-AF33-49B2-901C-DB101EF214FB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5FA99263-1AF0-485D-A360-9929715A9D43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B64A95B-EAD6-4D41-8FCC-35E164F4C444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History Slide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763E9D1-76B1-44FA-BA36-BF36B9A7FCA8}"/>
              </a:ext>
            </a:extLst>
          </p:cNvPr>
          <p:cNvSpPr txBox="1"/>
          <p:nvPr/>
        </p:nvSpPr>
        <p:spPr>
          <a:xfrm>
            <a:off x="2919662" y="815984"/>
            <a:ext cx="63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</p:spTree>
    <p:extLst>
      <p:ext uri="{BB962C8B-B14F-4D97-AF65-F5344CB8AC3E}">
        <p14:creationId xmlns:p14="http://schemas.microsoft.com/office/powerpoint/2010/main" val="250995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50"/>
                            </p:stCondLst>
                            <p:childTnLst>
                              <p:par>
                                <p:cTn id="1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1" grpId="0" animBg="1"/>
      <p:bldP spid="27" grpId="0" animBg="1"/>
      <p:bldP spid="37" grpId="0" animBg="1"/>
      <p:bldP spid="39" grpId="0" animBg="1"/>
      <p:bldP spid="42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2406791" y="1382342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8C995B-57FD-408C-BF58-EF294E523EC0}"/>
              </a:ext>
            </a:extLst>
          </p:cNvPr>
          <p:cNvSpPr/>
          <p:nvPr/>
        </p:nvSpPr>
        <p:spPr>
          <a:xfrm>
            <a:off x="1669269" y="2666708"/>
            <a:ext cx="1496206" cy="1496206"/>
          </a:xfrm>
          <a:prstGeom prst="roundRect">
            <a:avLst>
              <a:gd name="adj" fmla="val 340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F108364-7CFF-481E-8D27-66D4CB7A0ADD}"/>
              </a:ext>
            </a:extLst>
          </p:cNvPr>
          <p:cNvSpPr/>
          <p:nvPr/>
        </p:nvSpPr>
        <p:spPr>
          <a:xfrm>
            <a:off x="1771955" y="2769394"/>
            <a:ext cx="1290834" cy="1290834"/>
          </a:xfrm>
          <a:prstGeom prst="roundRect">
            <a:avLst>
              <a:gd name="adj" fmla="val 33238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31C48D1-C463-45B3-96B5-D7FEEB0DA355}"/>
              </a:ext>
            </a:extLst>
          </p:cNvPr>
          <p:cNvSpPr/>
          <p:nvPr/>
        </p:nvSpPr>
        <p:spPr>
          <a:xfrm>
            <a:off x="1861198" y="2858856"/>
            <a:ext cx="1111910" cy="1111910"/>
          </a:xfrm>
          <a:prstGeom prst="roundRect">
            <a:avLst>
              <a:gd name="adj" fmla="val 34028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2155B0E-49AC-4951-8FCF-10CBF1B19043}"/>
              </a:ext>
            </a:extLst>
          </p:cNvPr>
          <p:cNvSpPr/>
          <p:nvPr/>
        </p:nvSpPr>
        <p:spPr>
          <a:xfrm>
            <a:off x="1963311" y="2960969"/>
            <a:ext cx="907684" cy="907684"/>
          </a:xfrm>
          <a:prstGeom prst="roundRect">
            <a:avLst>
              <a:gd name="adj" fmla="val 32384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3CF3BE0-499F-4272-831E-04ED3C850937}"/>
              </a:ext>
            </a:extLst>
          </p:cNvPr>
          <p:cNvSpPr/>
          <p:nvPr/>
        </p:nvSpPr>
        <p:spPr>
          <a:xfrm>
            <a:off x="2054081" y="3051739"/>
            <a:ext cx="726144" cy="726144"/>
          </a:xfrm>
          <a:prstGeom prst="roundRect">
            <a:avLst>
              <a:gd name="adj" fmla="val 32384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E1E0EF-3210-4ECE-A163-E916DEFE3C6B}"/>
              </a:ext>
            </a:extLst>
          </p:cNvPr>
          <p:cNvGrpSpPr/>
          <p:nvPr/>
        </p:nvGrpSpPr>
        <p:grpSpPr>
          <a:xfrm>
            <a:off x="2168684" y="3166342"/>
            <a:ext cx="496938" cy="496938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69" name="Circle: Hollow 68">
              <a:extLst>
                <a:ext uri="{FF2B5EF4-FFF2-40B4-BE49-F238E27FC236}">
                  <a16:creationId xmlns:a16="http://schemas.microsoft.com/office/drawing/2014/main" id="{40B12F05-781C-471A-AB13-589B346E8F8D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2E18FAE-C9EB-4FB9-8E42-0E2C9C847CE9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72406312-6406-493D-955C-880C86120CD8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FFD74163-59DB-46C5-8C99-7F3A5C1A615D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E9F2D6-5E3A-4A27-9698-7C40CF4E7743}"/>
              </a:ext>
            </a:extLst>
          </p:cNvPr>
          <p:cNvGrpSpPr/>
          <p:nvPr/>
        </p:nvGrpSpPr>
        <p:grpSpPr>
          <a:xfrm>
            <a:off x="672457" y="4326351"/>
            <a:ext cx="3468667" cy="1322599"/>
            <a:chOff x="778237" y="5203376"/>
            <a:chExt cx="3468667" cy="1322599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880061F-6969-46E2-97EA-E9D6D58B6C16}"/>
                </a:ext>
              </a:extLst>
            </p:cNvPr>
            <p:cNvSpPr txBox="1"/>
            <p:nvPr/>
          </p:nvSpPr>
          <p:spPr>
            <a:xfrm>
              <a:off x="1487296" y="5203376"/>
              <a:ext cx="20671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Your Text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6C6A8E3-B484-4514-871A-B1272B24D391}"/>
                </a:ext>
              </a:extLst>
            </p:cNvPr>
            <p:cNvSpPr txBox="1"/>
            <p:nvPr/>
          </p:nvSpPr>
          <p:spPr>
            <a:xfrm>
              <a:off x="778237" y="5602645"/>
              <a:ext cx="34686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Here You can Add Some Brief Text That will Explain Your Tittle</a:t>
              </a:r>
            </a:p>
          </p:txBody>
        </p:sp>
      </p:grp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DF61B5FC-A29B-4479-8BD3-32A983E6375E}"/>
              </a:ext>
            </a:extLst>
          </p:cNvPr>
          <p:cNvSpPr/>
          <p:nvPr/>
        </p:nvSpPr>
        <p:spPr>
          <a:xfrm>
            <a:off x="5330531" y="2666708"/>
            <a:ext cx="1496206" cy="1496206"/>
          </a:xfrm>
          <a:prstGeom prst="roundRect">
            <a:avLst>
              <a:gd name="adj" fmla="val 340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7277D74C-726A-41C5-9843-1C3BDAB02FD3}"/>
              </a:ext>
            </a:extLst>
          </p:cNvPr>
          <p:cNvSpPr/>
          <p:nvPr/>
        </p:nvSpPr>
        <p:spPr>
          <a:xfrm>
            <a:off x="5433217" y="2769394"/>
            <a:ext cx="1290834" cy="1290834"/>
          </a:xfrm>
          <a:prstGeom prst="roundRect">
            <a:avLst>
              <a:gd name="adj" fmla="val 33238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11AF74B0-D1D3-4A69-BAAA-B80C72DAAF63}"/>
              </a:ext>
            </a:extLst>
          </p:cNvPr>
          <p:cNvSpPr/>
          <p:nvPr/>
        </p:nvSpPr>
        <p:spPr>
          <a:xfrm>
            <a:off x="5522460" y="2858856"/>
            <a:ext cx="1111910" cy="1111910"/>
          </a:xfrm>
          <a:prstGeom prst="roundRect">
            <a:avLst>
              <a:gd name="adj" fmla="val 34028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94E1EAF7-AE9C-4DD8-A17F-8B2AFD330A1A}"/>
              </a:ext>
            </a:extLst>
          </p:cNvPr>
          <p:cNvSpPr/>
          <p:nvPr/>
        </p:nvSpPr>
        <p:spPr>
          <a:xfrm>
            <a:off x="5624573" y="2960969"/>
            <a:ext cx="907684" cy="907684"/>
          </a:xfrm>
          <a:prstGeom prst="roundRect">
            <a:avLst>
              <a:gd name="adj" fmla="val 32384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46701774-937B-4446-BA3F-D56C62844273}"/>
              </a:ext>
            </a:extLst>
          </p:cNvPr>
          <p:cNvSpPr/>
          <p:nvPr/>
        </p:nvSpPr>
        <p:spPr>
          <a:xfrm>
            <a:off x="5715343" y="3051739"/>
            <a:ext cx="726144" cy="726144"/>
          </a:xfrm>
          <a:prstGeom prst="roundRect">
            <a:avLst>
              <a:gd name="adj" fmla="val 32384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2AC747E-0C4A-44CA-9C24-0807B2AD3410}"/>
              </a:ext>
            </a:extLst>
          </p:cNvPr>
          <p:cNvGrpSpPr/>
          <p:nvPr/>
        </p:nvGrpSpPr>
        <p:grpSpPr>
          <a:xfrm>
            <a:off x="5829946" y="3166342"/>
            <a:ext cx="496938" cy="496938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14" name="Circle: Hollow 113">
              <a:extLst>
                <a:ext uri="{FF2B5EF4-FFF2-40B4-BE49-F238E27FC236}">
                  <a16:creationId xmlns:a16="http://schemas.microsoft.com/office/drawing/2014/main" id="{BDFFB372-A78A-4098-9EC4-E8827B97AA8B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6162A3C-E539-41A1-A495-86A157137991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AFCCCFD4-FDFE-4D81-BB96-18C6B6ECA54A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82E9CD23-3B68-4522-AA00-C0F9CF24AC03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35E333B-B985-4D77-BDE4-D7B00E78437D}"/>
              </a:ext>
            </a:extLst>
          </p:cNvPr>
          <p:cNvGrpSpPr/>
          <p:nvPr/>
        </p:nvGrpSpPr>
        <p:grpSpPr>
          <a:xfrm>
            <a:off x="4320306" y="4326351"/>
            <a:ext cx="3551387" cy="1322599"/>
            <a:chOff x="764824" y="5203376"/>
            <a:chExt cx="3551387" cy="1322599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2FECF8C-DEAC-4D28-9C41-1BD3496F9C2B}"/>
                </a:ext>
              </a:extLst>
            </p:cNvPr>
            <p:cNvSpPr txBox="1"/>
            <p:nvPr/>
          </p:nvSpPr>
          <p:spPr>
            <a:xfrm>
              <a:off x="1487296" y="5203376"/>
              <a:ext cx="20671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Your Text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455B464-5A73-493F-9640-FB3B83D2E2D9}"/>
                </a:ext>
              </a:extLst>
            </p:cNvPr>
            <p:cNvSpPr txBox="1"/>
            <p:nvPr/>
          </p:nvSpPr>
          <p:spPr>
            <a:xfrm>
              <a:off x="764824" y="5602645"/>
              <a:ext cx="355138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Here You can Add Some Brief Text That will Explain Your Tittle</a:t>
              </a:r>
            </a:p>
          </p:txBody>
        </p:sp>
      </p:grp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A61A8E3B-1FB0-4A6E-AE19-93CC3C479BC8}"/>
              </a:ext>
            </a:extLst>
          </p:cNvPr>
          <p:cNvSpPr/>
          <p:nvPr/>
        </p:nvSpPr>
        <p:spPr>
          <a:xfrm>
            <a:off x="8991793" y="2666708"/>
            <a:ext cx="1496206" cy="1496206"/>
          </a:xfrm>
          <a:prstGeom prst="roundRect">
            <a:avLst>
              <a:gd name="adj" fmla="val 340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68295807-B9ED-46DF-9A99-CC90EE6EEA9A}"/>
              </a:ext>
            </a:extLst>
          </p:cNvPr>
          <p:cNvSpPr/>
          <p:nvPr/>
        </p:nvSpPr>
        <p:spPr>
          <a:xfrm>
            <a:off x="9094479" y="2769394"/>
            <a:ext cx="1290834" cy="1290834"/>
          </a:xfrm>
          <a:prstGeom prst="roundRect">
            <a:avLst>
              <a:gd name="adj" fmla="val 33238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50AF08C-AA19-4DF9-A12C-C2121896ABF8}"/>
              </a:ext>
            </a:extLst>
          </p:cNvPr>
          <p:cNvSpPr/>
          <p:nvPr/>
        </p:nvSpPr>
        <p:spPr>
          <a:xfrm>
            <a:off x="9183722" y="2858856"/>
            <a:ext cx="1111910" cy="1111910"/>
          </a:xfrm>
          <a:prstGeom prst="roundRect">
            <a:avLst>
              <a:gd name="adj" fmla="val 34028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F1319D1D-2DB1-4B2D-A925-7FE25DB88F0C}"/>
              </a:ext>
            </a:extLst>
          </p:cNvPr>
          <p:cNvSpPr/>
          <p:nvPr/>
        </p:nvSpPr>
        <p:spPr>
          <a:xfrm>
            <a:off x="9285835" y="2960969"/>
            <a:ext cx="907684" cy="907684"/>
          </a:xfrm>
          <a:prstGeom prst="roundRect">
            <a:avLst>
              <a:gd name="adj" fmla="val 32384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7A4BEC84-4B66-4DAD-B0CC-62B100CDC363}"/>
              </a:ext>
            </a:extLst>
          </p:cNvPr>
          <p:cNvSpPr/>
          <p:nvPr/>
        </p:nvSpPr>
        <p:spPr>
          <a:xfrm>
            <a:off x="9376605" y="3051739"/>
            <a:ext cx="726144" cy="726144"/>
          </a:xfrm>
          <a:prstGeom prst="roundRect">
            <a:avLst>
              <a:gd name="adj" fmla="val 32384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A2662CE-CED6-4FAC-A90F-62ADEDC0CA6B}"/>
              </a:ext>
            </a:extLst>
          </p:cNvPr>
          <p:cNvGrpSpPr/>
          <p:nvPr/>
        </p:nvGrpSpPr>
        <p:grpSpPr>
          <a:xfrm>
            <a:off x="9491208" y="3166342"/>
            <a:ext cx="496938" cy="496938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27" name="Circle: Hollow 126">
              <a:extLst>
                <a:ext uri="{FF2B5EF4-FFF2-40B4-BE49-F238E27FC236}">
                  <a16:creationId xmlns:a16="http://schemas.microsoft.com/office/drawing/2014/main" id="{F7FDAD43-E36F-41F3-BB37-F6874322C827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F8A33DD-4B39-4B90-858E-5FD1EA94806C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29" name="Rectangle: Rounded Corners 128">
                <a:extLst>
                  <a:ext uri="{FF2B5EF4-FFF2-40B4-BE49-F238E27FC236}">
                    <a16:creationId xmlns:a16="http://schemas.microsoft.com/office/drawing/2014/main" id="{B2A86F89-0986-4E0E-9ABC-0AF132085B8D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02828E7C-96A4-4CCD-B441-5C632F59F815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8AF8B81-AB56-4739-85C3-E37BF08BEC92}"/>
              </a:ext>
            </a:extLst>
          </p:cNvPr>
          <p:cNvGrpSpPr/>
          <p:nvPr/>
        </p:nvGrpSpPr>
        <p:grpSpPr>
          <a:xfrm>
            <a:off x="8079299" y="4326351"/>
            <a:ext cx="3373163" cy="1322599"/>
            <a:chOff x="862555" y="5203376"/>
            <a:chExt cx="3373163" cy="1322599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10B7B47-FDE4-473A-AC8A-1274CE242540}"/>
                </a:ext>
              </a:extLst>
            </p:cNvPr>
            <p:cNvSpPr txBox="1"/>
            <p:nvPr/>
          </p:nvSpPr>
          <p:spPr>
            <a:xfrm>
              <a:off x="1487296" y="5203376"/>
              <a:ext cx="20671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Your Text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207D933-3E92-40E7-B841-2D35929E8D7F}"/>
                </a:ext>
              </a:extLst>
            </p:cNvPr>
            <p:cNvSpPr txBox="1"/>
            <p:nvPr/>
          </p:nvSpPr>
          <p:spPr>
            <a:xfrm>
              <a:off x="862555" y="5602645"/>
              <a:ext cx="33731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Here You can Add Some Brief Text That will Explain Your Tittle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Our Services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6F6704-CBE1-48D5-AA7F-66E96558C181}"/>
              </a:ext>
            </a:extLst>
          </p:cNvPr>
          <p:cNvSpPr txBox="1"/>
          <p:nvPr/>
        </p:nvSpPr>
        <p:spPr>
          <a:xfrm>
            <a:off x="2919662" y="815984"/>
            <a:ext cx="63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</p:spTree>
    <p:extLst>
      <p:ext uri="{BB962C8B-B14F-4D97-AF65-F5344CB8AC3E}">
        <p14:creationId xmlns:p14="http://schemas.microsoft.com/office/powerpoint/2010/main" val="334502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50"/>
                            </p:stCondLst>
                            <p:childTnLst>
                              <p:par>
                                <p:cTn id="7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750"/>
                            </p:stCondLst>
                            <p:childTnLst>
                              <p:par>
                                <p:cTn id="1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4" grpId="0" animBg="1"/>
      <p:bldP spid="45" grpId="0" animBg="1"/>
      <p:bldP spid="77" grpId="0" animBg="1"/>
      <p:bldP spid="78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21" grpId="0" animBg="1"/>
      <p:bldP spid="122" grpId="0" animBg="1"/>
      <p:bldP spid="123" grpId="0" animBg="1"/>
      <p:bldP spid="124" grpId="0" animBg="1"/>
      <p:bldP spid="1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5591340" y="2858104"/>
            <a:ext cx="1025222" cy="102522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368F6C0-9F8E-4775-915E-28D9E39262F4}"/>
              </a:ext>
            </a:extLst>
          </p:cNvPr>
          <p:cNvCxnSpPr>
            <a:cxnSpLocks/>
          </p:cNvCxnSpPr>
          <p:nvPr/>
        </p:nvCxnSpPr>
        <p:spPr>
          <a:xfrm>
            <a:off x="6103951" y="3818182"/>
            <a:ext cx="0" cy="1037222"/>
          </a:xfrm>
          <a:prstGeom prst="line">
            <a:avLst/>
          </a:prstGeom>
          <a:ln w="5715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DECB40A-4838-47F9-98B6-1E5FF74A5251}"/>
              </a:ext>
            </a:extLst>
          </p:cNvPr>
          <p:cNvSpPr/>
          <p:nvPr/>
        </p:nvSpPr>
        <p:spPr>
          <a:xfrm>
            <a:off x="5719024" y="2985788"/>
            <a:ext cx="769854" cy="76985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E3D059-B595-414F-981D-6E43EAF82DC6}"/>
              </a:ext>
            </a:extLst>
          </p:cNvPr>
          <p:cNvSpPr txBox="1"/>
          <p:nvPr/>
        </p:nvSpPr>
        <p:spPr>
          <a:xfrm>
            <a:off x="6806359" y="2955009"/>
            <a:ext cx="3506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Add Your Heading Text Here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43A210A-3366-43AA-8E9F-141057DA669B}"/>
              </a:ext>
            </a:extLst>
          </p:cNvPr>
          <p:cNvSpPr txBox="1"/>
          <p:nvPr/>
        </p:nvSpPr>
        <p:spPr>
          <a:xfrm>
            <a:off x="2232034" y="2955215"/>
            <a:ext cx="3169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294445F-D448-40F3-8F2A-FF2A29D292AC}"/>
              </a:ext>
            </a:extLst>
          </p:cNvPr>
          <p:cNvSpPr txBox="1"/>
          <p:nvPr/>
        </p:nvSpPr>
        <p:spPr>
          <a:xfrm>
            <a:off x="5822698" y="3009641"/>
            <a:ext cx="5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1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B137645-EFCA-46AE-9957-E8CD92BC8BBB}"/>
              </a:ext>
            </a:extLst>
          </p:cNvPr>
          <p:cNvSpPr/>
          <p:nvPr/>
        </p:nvSpPr>
        <p:spPr>
          <a:xfrm>
            <a:off x="5591340" y="4855404"/>
            <a:ext cx="1025222" cy="102522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0B2A4A5-7B5B-4600-8B9C-202891C8CAD6}"/>
              </a:ext>
            </a:extLst>
          </p:cNvPr>
          <p:cNvCxnSpPr>
            <a:cxnSpLocks/>
          </p:cNvCxnSpPr>
          <p:nvPr/>
        </p:nvCxnSpPr>
        <p:spPr>
          <a:xfrm>
            <a:off x="6103951" y="5815482"/>
            <a:ext cx="0" cy="1037222"/>
          </a:xfrm>
          <a:prstGeom prst="line">
            <a:avLst/>
          </a:prstGeom>
          <a:ln w="5715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6D8C657C-DA5D-4CCD-81EA-DE73E10F4FBD}"/>
              </a:ext>
            </a:extLst>
          </p:cNvPr>
          <p:cNvSpPr/>
          <p:nvPr/>
        </p:nvSpPr>
        <p:spPr>
          <a:xfrm>
            <a:off x="5719024" y="4983088"/>
            <a:ext cx="769854" cy="76985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5B8AF58-5ECD-47EA-AA83-B442D7826F81}"/>
              </a:ext>
            </a:extLst>
          </p:cNvPr>
          <p:cNvSpPr txBox="1"/>
          <p:nvPr/>
        </p:nvSpPr>
        <p:spPr>
          <a:xfrm>
            <a:off x="5822698" y="5006941"/>
            <a:ext cx="5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73A2531-51AA-4685-8B18-DBFA3E545914}"/>
              </a:ext>
            </a:extLst>
          </p:cNvPr>
          <p:cNvSpPr txBox="1"/>
          <p:nvPr/>
        </p:nvSpPr>
        <p:spPr>
          <a:xfrm>
            <a:off x="6789477" y="4952309"/>
            <a:ext cx="331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8320C63-18AF-4069-B25C-D2DA88A64BAC}"/>
              </a:ext>
            </a:extLst>
          </p:cNvPr>
          <p:cNvSpPr txBox="1"/>
          <p:nvPr/>
        </p:nvSpPr>
        <p:spPr>
          <a:xfrm>
            <a:off x="2232034" y="4952309"/>
            <a:ext cx="3169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Add Your Heading Text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2EA0D-D707-427C-A18E-48EEABDBC975}"/>
              </a:ext>
            </a:extLst>
          </p:cNvPr>
          <p:cNvSpPr/>
          <p:nvPr/>
        </p:nvSpPr>
        <p:spPr>
          <a:xfrm>
            <a:off x="-872" y="2638425"/>
            <a:ext cx="2230391" cy="4214279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EAC92B2-C69B-4AAD-B31B-AD104C7359FB}"/>
              </a:ext>
            </a:extLst>
          </p:cNvPr>
          <p:cNvSpPr/>
          <p:nvPr/>
        </p:nvSpPr>
        <p:spPr>
          <a:xfrm>
            <a:off x="9937537" y="2638425"/>
            <a:ext cx="2252821" cy="4214279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71C6F1-D94E-4157-8557-C7532C7F680C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Timeline Slide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9D95A8-46EA-4B6F-BD4C-11B7CF56EDF7}"/>
              </a:ext>
            </a:extLst>
          </p:cNvPr>
          <p:cNvSpPr txBox="1"/>
          <p:nvPr/>
        </p:nvSpPr>
        <p:spPr>
          <a:xfrm>
            <a:off x="2919662" y="815984"/>
            <a:ext cx="63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</p:spTree>
    <p:extLst>
      <p:ext uri="{BB962C8B-B14F-4D97-AF65-F5344CB8AC3E}">
        <p14:creationId xmlns:p14="http://schemas.microsoft.com/office/powerpoint/2010/main" val="142880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7" grpId="0" animBg="1"/>
      <p:bldP spid="71" grpId="0"/>
      <p:bldP spid="108" grpId="0"/>
      <p:bldP spid="114" grpId="0"/>
      <p:bldP spid="115" grpId="0" animBg="1"/>
      <p:bldP spid="117" grpId="0" animBg="1"/>
      <p:bldP spid="118" grpId="0"/>
      <p:bldP spid="119" grpId="0"/>
      <p:bldP spid="1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5591340" y="1030872"/>
            <a:ext cx="1025222" cy="102522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368F6C0-9F8E-4775-915E-28D9E39262F4}"/>
              </a:ext>
            </a:extLst>
          </p:cNvPr>
          <p:cNvCxnSpPr>
            <a:cxnSpLocks/>
          </p:cNvCxnSpPr>
          <p:nvPr/>
        </p:nvCxnSpPr>
        <p:spPr>
          <a:xfrm>
            <a:off x="6103951" y="1990950"/>
            <a:ext cx="0" cy="1037222"/>
          </a:xfrm>
          <a:prstGeom prst="line">
            <a:avLst/>
          </a:prstGeom>
          <a:ln w="5715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DECB40A-4838-47F9-98B6-1E5FF74A5251}"/>
              </a:ext>
            </a:extLst>
          </p:cNvPr>
          <p:cNvSpPr/>
          <p:nvPr/>
        </p:nvSpPr>
        <p:spPr>
          <a:xfrm>
            <a:off x="5719024" y="1158556"/>
            <a:ext cx="769854" cy="76985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E3D059-B595-414F-981D-6E43EAF82DC6}"/>
              </a:ext>
            </a:extLst>
          </p:cNvPr>
          <p:cNvSpPr txBox="1"/>
          <p:nvPr/>
        </p:nvSpPr>
        <p:spPr>
          <a:xfrm>
            <a:off x="6806359" y="1133285"/>
            <a:ext cx="3315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Add Your Heading Text Here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43A210A-3366-43AA-8E9F-141057DA669B}"/>
              </a:ext>
            </a:extLst>
          </p:cNvPr>
          <p:cNvSpPr txBox="1"/>
          <p:nvPr/>
        </p:nvSpPr>
        <p:spPr>
          <a:xfrm>
            <a:off x="2346806" y="1127983"/>
            <a:ext cx="3054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294445F-D448-40F3-8F2A-FF2A29D292AC}"/>
              </a:ext>
            </a:extLst>
          </p:cNvPr>
          <p:cNvSpPr txBox="1"/>
          <p:nvPr/>
        </p:nvSpPr>
        <p:spPr>
          <a:xfrm>
            <a:off x="5833797" y="1183956"/>
            <a:ext cx="5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3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B137645-EFCA-46AE-9957-E8CD92BC8BBB}"/>
              </a:ext>
            </a:extLst>
          </p:cNvPr>
          <p:cNvSpPr/>
          <p:nvPr/>
        </p:nvSpPr>
        <p:spPr>
          <a:xfrm>
            <a:off x="5591340" y="3028172"/>
            <a:ext cx="1025222" cy="102522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0B2A4A5-7B5B-4600-8B9C-202891C8CAD6}"/>
              </a:ext>
            </a:extLst>
          </p:cNvPr>
          <p:cNvCxnSpPr>
            <a:cxnSpLocks/>
          </p:cNvCxnSpPr>
          <p:nvPr/>
        </p:nvCxnSpPr>
        <p:spPr>
          <a:xfrm>
            <a:off x="6103951" y="3988250"/>
            <a:ext cx="0" cy="1037222"/>
          </a:xfrm>
          <a:prstGeom prst="line">
            <a:avLst/>
          </a:prstGeom>
          <a:ln w="5715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6D8C657C-DA5D-4CCD-81EA-DE73E10F4FBD}"/>
              </a:ext>
            </a:extLst>
          </p:cNvPr>
          <p:cNvSpPr/>
          <p:nvPr/>
        </p:nvSpPr>
        <p:spPr>
          <a:xfrm>
            <a:off x="5719024" y="3155856"/>
            <a:ext cx="769854" cy="76985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5B8AF58-5ECD-47EA-AA83-B442D7826F81}"/>
              </a:ext>
            </a:extLst>
          </p:cNvPr>
          <p:cNvSpPr txBox="1"/>
          <p:nvPr/>
        </p:nvSpPr>
        <p:spPr>
          <a:xfrm>
            <a:off x="5833797" y="3181256"/>
            <a:ext cx="5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4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73A2531-51AA-4685-8B18-DBFA3E545914}"/>
              </a:ext>
            </a:extLst>
          </p:cNvPr>
          <p:cNvSpPr txBox="1"/>
          <p:nvPr/>
        </p:nvSpPr>
        <p:spPr>
          <a:xfrm>
            <a:off x="6789477" y="3125077"/>
            <a:ext cx="3112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8320C63-18AF-4069-B25C-D2DA88A64BAC}"/>
              </a:ext>
            </a:extLst>
          </p:cNvPr>
          <p:cNvSpPr txBox="1"/>
          <p:nvPr/>
        </p:nvSpPr>
        <p:spPr>
          <a:xfrm>
            <a:off x="2104350" y="3122669"/>
            <a:ext cx="3297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Add Your Heading Text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2EA0D-D707-427C-A18E-48EEABDBC975}"/>
              </a:ext>
            </a:extLst>
          </p:cNvPr>
          <p:cNvSpPr/>
          <p:nvPr/>
        </p:nvSpPr>
        <p:spPr>
          <a:xfrm>
            <a:off x="-872" y="1"/>
            <a:ext cx="2174762" cy="6852704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EAC92B2-C69B-4AAD-B31B-AD104C7359FB}"/>
              </a:ext>
            </a:extLst>
          </p:cNvPr>
          <p:cNvSpPr/>
          <p:nvPr/>
        </p:nvSpPr>
        <p:spPr>
          <a:xfrm>
            <a:off x="9937537" y="1"/>
            <a:ext cx="2252821" cy="6852704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D25BEF-70F3-473C-B81B-9EED301A4F2C}"/>
              </a:ext>
            </a:extLst>
          </p:cNvPr>
          <p:cNvCxnSpPr>
            <a:cxnSpLocks/>
          </p:cNvCxnSpPr>
          <p:nvPr/>
        </p:nvCxnSpPr>
        <p:spPr>
          <a:xfrm>
            <a:off x="6103951" y="0"/>
            <a:ext cx="0" cy="1037222"/>
          </a:xfrm>
          <a:prstGeom prst="line">
            <a:avLst/>
          </a:prstGeom>
          <a:ln w="5715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AC3F5E4-D7DD-4439-BA25-FE0A5054DEA7}"/>
              </a:ext>
            </a:extLst>
          </p:cNvPr>
          <p:cNvSpPr/>
          <p:nvPr/>
        </p:nvSpPr>
        <p:spPr>
          <a:xfrm>
            <a:off x="5591340" y="5020245"/>
            <a:ext cx="1025222" cy="102522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99B65-5BBD-40EA-9110-0B5193F6342C}"/>
              </a:ext>
            </a:extLst>
          </p:cNvPr>
          <p:cNvSpPr/>
          <p:nvPr/>
        </p:nvSpPr>
        <p:spPr>
          <a:xfrm>
            <a:off x="5719024" y="5147929"/>
            <a:ext cx="769854" cy="76985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10ED0A-18DB-4952-ADB6-1E1C79DE2592}"/>
              </a:ext>
            </a:extLst>
          </p:cNvPr>
          <p:cNvSpPr txBox="1"/>
          <p:nvPr/>
        </p:nvSpPr>
        <p:spPr>
          <a:xfrm>
            <a:off x="6789477" y="5117356"/>
            <a:ext cx="3314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Add Your Heading Text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B9A458-9620-4317-94B2-74A6489914F6}"/>
              </a:ext>
            </a:extLst>
          </p:cNvPr>
          <p:cNvSpPr txBox="1"/>
          <p:nvPr/>
        </p:nvSpPr>
        <p:spPr>
          <a:xfrm>
            <a:off x="2346806" y="5117356"/>
            <a:ext cx="3054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8A7AAC-1CB9-4D3A-90AC-7731E7D13B7F}"/>
              </a:ext>
            </a:extLst>
          </p:cNvPr>
          <p:cNvSpPr txBox="1"/>
          <p:nvPr/>
        </p:nvSpPr>
        <p:spPr>
          <a:xfrm>
            <a:off x="5833797" y="5173329"/>
            <a:ext cx="5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63755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7" grpId="0" animBg="1"/>
      <p:bldP spid="71" grpId="0"/>
      <p:bldP spid="108" grpId="0"/>
      <p:bldP spid="114" grpId="0"/>
      <p:bldP spid="115" grpId="0" animBg="1"/>
      <p:bldP spid="117" grpId="0" animBg="1"/>
      <p:bldP spid="118" grpId="0"/>
      <p:bldP spid="119" grpId="0"/>
      <p:bldP spid="120" grpId="0"/>
      <p:bldP spid="30" grpId="0" animBg="1"/>
      <p:bldP spid="31" grpId="0" animBg="1"/>
      <p:bldP spid="32" grpId="0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C6562D-805D-4DCF-9F0A-CE0275A17EDE}"/>
              </a:ext>
            </a:extLst>
          </p:cNvPr>
          <p:cNvSpPr/>
          <p:nvPr/>
        </p:nvSpPr>
        <p:spPr>
          <a:xfrm>
            <a:off x="1511300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02A2-E436-4D00-8F9D-4231677F6A5F}"/>
              </a:ext>
            </a:extLst>
          </p:cNvPr>
          <p:cNvSpPr txBox="1"/>
          <p:nvPr/>
        </p:nvSpPr>
        <p:spPr>
          <a:xfrm>
            <a:off x="1559617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Project One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5EAC5BC0-1F7B-42B2-BDB9-8DD169BDCE3A}"/>
              </a:ext>
            </a:extLst>
          </p:cNvPr>
          <p:cNvSpPr/>
          <p:nvPr/>
        </p:nvSpPr>
        <p:spPr>
          <a:xfrm>
            <a:off x="7611984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3E640F7-B3EE-4178-9429-DCA4B0FEF316}"/>
              </a:ext>
            </a:extLst>
          </p:cNvPr>
          <p:cNvSpPr txBox="1"/>
          <p:nvPr/>
        </p:nvSpPr>
        <p:spPr>
          <a:xfrm>
            <a:off x="7660301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Project Two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03328A9-6195-4AB3-87B6-8EB5F110E2A3}"/>
              </a:ext>
            </a:extLst>
          </p:cNvPr>
          <p:cNvSpPr/>
          <p:nvPr/>
        </p:nvSpPr>
        <p:spPr>
          <a:xfrm>
            <a:off x="535003" y="3465231"/>
            <a:ext cx="5016500" cy="152400"/>
          </a:xfrm>
          <a:prstGeom prst="rect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58E3FB-29E1-45E8-93A4-E6CCE604E1CC}"/>
              </a:ext>
            </a:extLst>
          </p:cNvPr>
          <p:cNvGrpSpPr/>
          <p:nvPr/>
        </p:nvGrpSpPr>
        <p:grpSpPr>
          <a:xfrm>
            <a:off x="-404813" y="2708973"/>
            <a:ext cx="4764979" cy="908658"/>
            <a:chOff x="4983236" y="2355242"/>
            <a:chExt cx="4764979" cy="90865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2437AB-186B-4EDF-89AE-AA9DDD5B2985}"/>
                </a:ext>
              </a:extLst>
            </p:cNvPr>
            <p:cNvSpPr/>
            <p:nvPr/>
          </p:nvSpPr>
          <p:spPr>
            <a:xfrm>
              <a:off x="4983236" y="3111500"/>
              <a:ext cx="4208389" cy="152400"/>
            </a:xfrm>
            <a:prstGeom prst="rect">
              <a:avLst/>
            </a:prstGeom>
            <a:solidFill>
              <a:srgbClr val="FEB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51BECFF-5773-4284-B690-406E9CC9195E}"/>
                </a:ext>
              </a:extLst>
            </p:cNvPr>
            <p:cNvGrpSpPr/>
            <p:nvPr/>
          </p:nvGrpSpPr>
          <p:grpSpPr>
            <a:xfrm>
              <a:off x="8635033" y="2355242"/>
              <a:ext cx="1113182" cy="690300"/>
              <a:chOff x="8635033" y="2355242"/>
              <a:chExt cx="1113182" cy="690300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2CC8F59C-B644-47B0-9167-C1709C996A31}"/>
                  </a:ext>
                </a:extLst>
              </p:cNvPr>
              <p:cNvSpPr/>
              <p:nvPr/>
            </p:nvSpPr>
            <p:spPr>
              <a:xfrm flipV="1">
                <a:off x="8796751" y="2355242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FEBB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22D76A1-B368-4227-87BC-C1E6F3188936}"/>
                  </a:ext>
                </a:extLst>
              </p:cNvPr>
              <p:cNvSpPr txBox="1"/>
              <p:nvPr/>
            </p:nvSpPr>
            <p:spPr>
              <a:xfrm>
                <a:off x="8635033" y="235524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+mj-lt"/>
                    <a:ea typeface="Tahoma" panose="020B0604030504040204" pitchFamily="34" charset="0"/>
                    <a:cs typeface="Arial" panose="020B0604020202020204" pitchFamily="34" charset="0"/>
                  </a:rPr>
                  <a:t>65%</a:t>
                </a:r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EE85B71-6C92-4628-9D17-6B4B9FE98E40}"/>
              </a:ext>
            </a:extLst>
          </p:cNvPr>
          <p:cNvSpPr txBox="1"/>
          <p:nvPr/>
        </p:nvSpPr>
        <p:spPr>
          <a:xfrm>
            <a:off x="433052" y="3042302"/>
            <a:ext cx="293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EBB6E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Here Add Your Text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8E1ECE0-1C05-4695-BD0C-DB056B302A14}"/>
              </a:ext>
            </a:extLst>
          </p:cNvPr>
          <p:cNvGrpSpPr/>
          <p:nvPr/>
        </p:nvGrpSpPr>
        <p:grpSpPr>
          <a:xfrm>
            <a:off x="462573" y="3677305"/>
            <a:ext cx="5029750" cy="1269901"/>
            <a:chOff x="827457" y="2276075"/>
            <a:chExt cx="5029750" cy="126990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DAB2E34-4DD3-4B7C-A62A-087CB981C994}"/>
                </a:ext>
              </a:extLst>
            </p:cNvPr>
            <p:cNvSpPr txBox="1"/>
            <p:nvPr/>
          </p:nvSpPr>
          <p:spPr>
            <a:xfrm>
              <a:off x="840708" y="2622646"/>
              <a:ext cx="5016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+mj-lt"/>
                  <a:ea typeface="Tahoma" panose="020B0604030504040204" pitchFamily="34" charset="0"/>
                  <a:cs typeface="Arial" panose="020B0604020202020204" pitchFamily="34" charset="0"/>
                </a:rPr>
                <a:t>Here you can add something in brief as the explanation of these percentage infographics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339F3E0-CE06-4C02-ADD7-55FD58EDD3ED}"/>
                </a:ext>
              </a:extLst>
            </p:cNvPr>
            <p:cNvSpPr txBox="1"/>
            <p:nvPr/>
          </p:nvSpPr>
          <p:spPr>
            <a:xfrm>
              <a:off x="827457" y="2276075"/>
              <a:ext cx="3293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+mj-lt"/>
                  <a:ea typeface="Tahoma" panose="020B0604030504040204" pitchFamily="34" charset="0"/>
                  <a:cs typeface="Arial" panose="020B0604020202020204" pitchFamily="34" charset="0"/>
                </a:rPr>
                <a:t>Here Add The Tittle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C776215-D5EC-44AC-93A4-86C7A7AC5B10}"/>
              </a:ext>
            </a:extLst>
          </p:cNvPr>
          <p:cNvSpPr/>
          <p:nvPr/>
        </p:nvSpPr>
        <p:spPr>
          <a:xfrm>
            <a:off x="0" y="2472774"/>
            <a:ext cx="535002" cy="1340402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D005C2F-3BB1-4700-AF96-B507FFAB2844}"/>
              </a:ext>
            </a:extLst>
          </p:cNvPr>
          <p:cNvSpPr/>
          <p:nvPr/>
        </p:nvSpPr>
        <p:spPr>
          <a:xfrm>
            <a:off x="6639733" y="3465231"/>
            <a:ext cx="5016500" cy="152400"/>
          </a:xfrm>
          <a:prstGeom prst="rect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D463FCF-4178-424F-9678-3D8E21E586A0}"/>
              </a:ext>
            </a:extLst>
          </p:cNvPr>
          <p:cNvGrpSpPr/>
          <p:nvPr/>
        </p:nvGrpSpPr>
        <p:grpSpPr>
          <a:xfrm flipH="1">
            <a:off x="7528362" y="2708973"/>
            <a:ext cx="5120837" cy="908658"/>
            <a:chOff x="4627378" y="2355242"/>
            <a:chExt cx="5120837" cy="90865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BA25B6C-5B89-49A7-AD0A-067918C970AE}"/>
                </a:ext>
              </a:extLst>
            </p:cNvPr>
            <p:cNvSpPr/>
            <p:nvPr/>
          </p:nvSpPr>
          <p:spPr>
            <a:xfrm>
              <a:off x="4627378" y="3111500"/>
              <a:ext cx="4564250" cy="152400"/>
            </a:xfrm>
            <a:prstGeom prst="rect">
              <a:avLst/>
            </a:prstGeom>
            <a:solidFill>
              <a:srgbClr val="9188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149D2B2-BDAC-4AEA-8131-66BD177B7B31}"/>
                </a:ext>
              </a:extLst>
            </p:cNvPr>
            <p:cNvGrpSpPr/>
            <p:nvPr/>
          </p:nvGrpSpPr>
          <p:grpSpPr>
            <a:xfrm>
              <a:off x="8635033" y="2355242"/>
              <a:ext cx="1113182" cy="690300"/>
              <a:chOff x="8635033" y="2355242"/>
              <a:chExt cx="1113182" cy="690300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9B7CE5A-0C98-4846-B2F3-A96B77781E8D}"/>
                  </a:ext>
                </a:extLst>
              </p:cNvPr>
              <p:cNvSpPr/>
              <p:nvPr/>
            </p:nvSpPr>
            <p:spPr>
              <a:xfrm flipV="1">
                <a:off x="8796751" y="2355242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199A2C0-FA3B-4069-8AA4-202F665EF757}"/>
                  </a:ext>
                </a:extLst>
              </p:cNvPr>
              <p:cNvSpPr txBox="1"/>
              <p:nvPr/>
            </p:nvSpPr>
            <p:spPr>
              <a:xfrm>
                <a:off x="8635033" y="235524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+mj-lt"/>
                    <a:ea typeface="Tahoma" panose="020B0604030504040204" pitchFamily="34" charset="0"/>
                    <a:cs typeface="Arial" panose="020B0604020202020204" pitchFamily="34" charset="0"/>
                  </a:rPr>
                  <a:t>75%</a:t>
                </a:r>
              </a:p>
            </p:txBody>
          </p: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C6AB814-323D-4209-AB03-975012F1F9A1}"/>
              </a:ext>
            </a:extLst>
          </p:cNvPr>
          <p:cNvSpPr txBox="1"/>
          <p:nvPr/>
        </p:nvSpPr>
        <p:spPr>
          <a:xfrm>
            <a:off x="8950495" y="3042302"/>
            <a:ext cx="293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188E5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Here Add Your Text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F404622-59D6-4FDD-BB19-502BE68D4B4E}"/>
              </a:ext>
            </a:extLst>
          </p:cNvPr>
          <p:cNvGrpSpPr/>
          <p:nvPr/>
        </p:nvGrpSpPr>
        <p:grpSpPr>
          <a:xfrm>
            <a:off x="6558572" y="3677305"/>
            <a:ext cx="5162195" cy="1269901"/>
            <a:chOff x="200704" y="2276075"/>
            <a:chExt cx="5162195" cy="126990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CCC74B2-2C5E-4F9B-9223-725D4F23E5CF}"/>
                </a:ext>
              </a:extLst>
            </p:cNvPr>
            <p:cNvSpPr txBox="1"/>
            <p:nvPr/>
          </p:nvSpPr>
          <p:spPr>
            <a:xfrm>
              <a:off x="200704" y="2622646"/>
              <a:ext cx="51621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9188E5"/>
                  </a:solidFill>
                  <a:latin typeface="+mj-lt"/>
                  <a:ea typeface="Tahoma" panose="020B0604030504040204" pitchFamily="34" charset="0"/>
                  <a:cs typeface="Arial" panose="020B0604020202020204" pitchFamily="34" charset="0"/>
                </a:rPr>
                <a:t>Here you can add something in brief as the explanation of these percentage infographics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E924EAA-5595-4F9D-9CB3-678924066996}"/>
                </a:ext>
              </a:extLst>
            </p:cNvPr>
            <p:cNvSpPr txBox="1"/>
            <p:nvPr/>
          </p:nvSpPr>
          <p:spPr>
            <a:xfrm>
              <a:off x="2057256" y="2276075"/>
              <a:ext cx="3293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9188E5"/>
                  </a:solidFill>
                  <a:latin typeface="+mj-lt"/>
                  <a:ea typeface="Tahoma" panose="020B0604030504040204" pitchFamily="34" charset="0"/>
                  <a:cs typeface="Arial" panose="020B0604020202020204" pitchFamily="34" charset="0"/>
                </a:rPr>
                <a:t>Here Add The Tittle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DB22E1C-FC3B-4C0D-9B9C-53631272F70E}"/>
              </a:ext>
            </a:extLst>
          </p:cNvPr>
          <p:cNvSpPr/>
          <p:nvPr/>
        </p:nvSpPr>
        <p:spPr>
          <a:xfrm>
            <a:off x="11657349" y="2472774"/>
            <a:ext cx="535002" cy="1340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576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C6562D-805D-4DCF-9F0A-CE0275A17EDE}"/>
              </a:ext>
            </a:extLst>
          </p:cNvPr>
          <p:cNvSpPr/>
          <p:nvPr/>
        </p:nvSpPr>
        <p:spPr>
          <a:xfrm>
            <a:off x="1511300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02A2-E436-4D00-8F9D-4231677F6A5F}"/>
              </a:ext>
            </a:extLst>
          </p:cNvPr>
          <p:cNvSpPr txBox="1"/>
          <p:nvPr/>
        </p:nvSpPr>
        <p:spPr>
          <a:xfrm>
            <a:off x="1559617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Topic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5EAC5BC0-1F7B-42B2-BDB9-8DD169BDCE3A}"/>
              </a:ext>
            </a:extLst>
          </p:cNvPr>
          <p:cNvSpPr/>
          <p:nvPr/>
        </p:nvSpPr>
        <p:spPr>
          <a:xfrm>
            <a:off x="7611984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3E640F7-B3EE-4178-9429-DCA4B0FEF316}"/>
              </a:ext>
            </a:extLst>
          </p:cNvPr>
          <p:cNvSpPr txBox="1"/>
          <p:nvPr/>
        </p:nvSpPr>
        <p:spPr>
          <a:xfrm>
            <a:off x="7660301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Topic B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778F5CC-BA99-4C75-9DC2-F5E1A6F88710}"/>
              </a:ext>
            </a:extLst>
          </p:cNvPr>
          <p:cNvGrpSpPr/>
          <p:nvPr/>
        </p:nvGrpSpPr>
        <p:grpSpPr>
          <a:xfrm>
            <a:off x="1882382" y="2649295"/>
            <a:ext cx="2261288" cy="2261288"/>
            <a:chOff x="4328982" y="2168610"/>
            <a:chExt cx="2261288" cy="2261288"/>
          </a:xfrm>
        </p:grpSpPr>
        <p:sp>
          <p:nvSpPr>
            <p:cNvPr id="57" name="Circle: Hollow 56">
              <a:extLst>
                <a:ext uri="{FF2B5EF4-FFF2-40B4-BE49-F238E27FC236}">
                  <a16:creationId xmlns:a16="http://schemas.microsoft.com/office/drawing/2014/main" id="{1714E605-8407-489B-872C-C7BE0861A4C1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D10D74F-DC1E-4BD3-A62F-89E4CD249B8C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FA96F311-4D55-4853-B248-1998A1CC71C4}"/>
              </a:ext>
            </a:extLst>
          </p:cNvPr>
          <p:cNvSpPr/>
          <p:nvPr/>
        </p:nvSpPr>
        <p:spPr>
          <a:xfrm>
            <a:off x="1567285" y="3779939"/>
            <a:ext cx="2891481" cy="1346886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93E06B1-77AE-4893-AF78-0637D73FCDA8}"/>
              </a:ext>
            </a:extLst>
          </p:cNvPr>
          <p:cNvGrpSpPr/>
          <p:nvPr/>
        </p:nvGrpSpPr>
        <p:grpSpPr>
          <a:xfrm>
            <a:off x="1163396" y="3456773"/>
            <a:ext cx="3699257" cy="1999674"/>
            <a:chOff x="-120791" y="3105834"/>
            <a:chExt cx="3699257" cy="199967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ED79880-ABDC-4023-8498-75C9B8476F38}"/>
                </a:ext>
              </a:extLst>
            </p:cNvPr>
            <p:cNvSpPr txBox="1"/>
            <p:nvPr/>
          </p:nvSpPr>
          <p:spPr>
            <a:xfrm>
              <a:off x="1152714" y="3105834"/>
              <a:ext cx="1210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C000"/>
                  </a:solidFill>
                  <a:latin typeface="+mj-lt"/>
                </a:rPr>
                <a:t>60%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8ADC3EE-7C21-46BC-97C0-BDFAF82971AF}"/>
                </a:ext>
              </a:extLst>
            </p:cNvPr>
            <p:cNvSpPr txBox="1"/>
            <p:nvPr/>
          </p:nvSpPr>
          <p:spPr>
            <a:xfrm>
              <a:off x="-68794" y="3655299"/>
              <a:ext cx="3600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C000"/>
                  </a:solidFill>
                  <a:latin typeface="+mj-lt"/>
                </a:rPr>
                <a:t>Add Your Text Here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D3247CF-3FBA-4184-BEE4-C3B79322EA8F}"/>
                </a:ext>
              </a:extLst>
            </p:cNvPr>
            <p:cNvSpPr txBox="1"/>
            <p:nvPr/>
          </p:nvSpPr>
          <p:spPr>
            <a:xfrm>
              <a:off x="-120791" y="4089845"/>
              <a:ext cx="36992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Here You Should Add Some Brief Text to Explain Main Tittle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A8CF0C8-3F80-45E0-9FDD-A4A612D3CE15}"/>
              </a:ext>
            </a:extLst>
          </p:cNvPr>
          <p:cNvGrpSpPr/>
          <p:nvPr/>
        </p:nvGrpSpPr>
        <p:grpSpPr>
          <a:xfrm>
            <a:off x="7994116" y="2649295"/>
            <a:ext cx="2261288" cy="2261288"/>
            <a:chOff x="4328982" y="2168610"/>
            <a:chExt cx="2261288" cy="2261288"/>
          </a:xfrm>
        </p:grpSpPr>
        <p:sp>
          <p:nvSpPr>
            <p:cNvPr id="65" name="Circle: Hollow 64">
              <a:extLst>
                <a:ext uri="{FF2B5EF4-FFF2-40B4-BE49-F238E27FC236}">
                  <a16:creationId xmlns:a16="http://schemas.microsoft.com/office/drawing/2014/main" id="{FA4439F6-E358-4717-9FD6-C2CBE86F65D8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8D383C7-7019-439C-8C84-CF6B6621ABA4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9188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4E99712C-3B27-4D47-BDB9-4581834A9CEC}"/>
              </a:ext>
            </a:extLst>
          </p:cNvPr>
          <p:cNvSpPr/>
          <p:nvPr/>
        </p:nvSpPr>
        <p:spPr>
          <a:xfrm>
            <a:off x="7679019" y="3779939"/>
            <a:ext cx="2891481" cy="1346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29473DA-7604-4FD6-ACB5-49E1199542C1}"/>
              </a:ext>
            </a:extLst>
          </p:cNvPr>
          <p:cNvGrpSpPr/>
          <p:nvPr/>
        </p:nvGrpSpPr>
        <p:grpSpPr>
          <a:xfrm>
            <a:off x="7348351" y="3456773"/>
            <a:ext cx="3600661" cy="1999674"/>
            <a:chOff x="-47570" y="3105834"/>
            <a:chExt cx="3600661" cy="1999674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7D6244A-3AB2-4C7C-A20B-C007D0104570}"/>
                </a:ext>
              </a:extLst>
            </p:cNvPr>
            <p:cNvSpPr txBox="1"/>
            <p:nvPr/>
          </p:nvSpPr>
          <p:spPr>
            <a:xfrm>
              <a:off x="1152714" y="3105834"/>
              <a:ext cx="1210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9188E5"/>
                  </a:solidFill>
                  <a:latin typeface="+mj-lt"/>
                </a:rPr>
                <a:t>40%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C3EE676-3EEB-4573-8D50-6E5A21889BEF}"/>
                </a:ext>
              </a:extLst>
            </p:cNvPr>
            <p:cNvSpPr txBox="1"/>
            <p:nvPr/>
          </p:nvSpPr>
          <p:spPr>
            <a:xfrm>
              <a:off x="-23462" y="3655299"/>
              <a:ext cx="3504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9188E5"/>
                  </a:solidFill>
                  <a:latin typeface="+mj-lt"/>
                </a:rPr>
                <a:t>Add Your Text Here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92D8BB4-740A-446B-9699-7E5B1BC7A09B}"/>
                </a:ext>
              </a:extLst>
            </p:cNvPr>
            <p:cNvSpPr txBox="1"/>
            <p:nvPr/>
          </p:nvSpPr>
          <p:spPr>
            <a:xfrm>
              <a:off x="-47570" y="4089845"/>
              <a:ext cx="360066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Here You Should Add Some Brief Text to Explain Main Tittle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185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1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ABB2026AF6CB4196B1CE45AEE68FA7" ma:contentTypeVersion="26" ma:contentTypeDescription="Create a new document." ma:contentTypeScope="" ma:versionID="895a873b37e437c1ad17ea9be6694dcf">
  <xsd:schema xmlns:xsd="http://www.w3.org/2001/XMLSchema" xmlns:xs="http://www.w3.org/2001/XMLSchema" xmlns:p="http://schemas.microsoft.com/office/2006/metadata/properties" xmlns:ns2="8bde14f3-28c2-43ad-b7fc-62bc4d7f0a2a" xmlns:ns3="48d80116-3902-4756-b4e0-4adac8bce0bb" targetNamespace="http://schemas.microsoft.com/office/2006/metadata/properties" ma:root="true" ma:fieldsID="55b5cb54fd72882e2a34946808b899dc" ns2:_="" ns3:_="">
    <xsd:import namespace="8bde14f3-28c2-43ad-b7fc-62bc4d7f0a2a"/>
    <xsd:import namespace="48d80116-3902-4756-b4e0-4adac8bce0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State" minOccurs="0"/>
                <xsd:element ref="ns3:b5375df3e18e4d30b069c5a346c94891" minOccurs="0"/>
                <xsd:element ref="ns2:TaxCatchAll" minOccurs="0"/>
                <xsd:element ref="ns3:MediaLengthInSeconds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de14f3-28c2-43ad-b7fc-62bc4d7f0a2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5" nillable="true" ma:displayName="Taxonomy Catch All Column" ma:hidden="true" ma:list="{2e03f580-bffd-4a80-8e77-08f44d56c885}" ma:internalName="TaxCatchAll" ma:showField="CatchAllData" ma:web="8bde14f3-28c2-43ad-b7fc-62bc4d7f0a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d80116-3902-4756-b4e0-4adac8bce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State" ma:index="22" nillable="true" ma:displayName="State" ma:format="Dropdown" ma:internalName="State">
      <xsd:simpleType>
        <xsd:restriction base="dms:Choice">
          <xsd:enumeration value="Draft"/>
          <xsd:enumeration value="Published"/>
          <xsd:enumeration value="Archived"/>
        </xsd:restriction>
      </xsd:simpleType>
    </xsd:element>
    <xsd:element name="b5375df3e18e4d30b069c5a346c94891" ma:index="24" nillable="true" ma:taxonomy="true" ma:internalName="b5375df3e18e4d30b069c5a346c94891" ma:taxonomyFieldName="Snack" ma:displayName="Snack" ma:default="" ma:fieldId="{b5375df3-e18e-4d30-b069-c5a346c94891}" ma:sspId="f2861808-6063-42e9-a3e0-76e85824ff44" ma:termSetId="2ff0afae-7a61-4fc4-9d1f-8a83a1e28a82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8" nillable="true" ma:taxonomy="true" ma:internalName="lcf76f155ced4ddcb4097134ff3c332f" ma:taxonomyFieldName="MediaServiceImageTags" ma:displayName="Image Tags" ma:readOnly="false" ma:fieldId="{5cf76f15-5ced-4ddc-b409-7134ff3c332f}" ma:taxonomyMulti="true" ma:sspId="f2861808-6063-42e9-a3e0-76e85824ff4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D7CBB8-1275-41A2-ACED-23028C8E2D3E}"/>
</file>

<file path=customXml/itemProps2.xml><?xml version="1.0" encoding="utf-8"?>
<ds:datastoreItem xmlns:ds="http://schemas.openxmlformats.org/officeDocument/2006/customXml" ds:itemID="{A8D9CD05-21D0-4252-A3B5-0D68DE4DD595}"/>
</file>

<file path=docProps/app.xml><?xml version="1.0" encoding="utf-8"?>
<Properties xmlns="http://schemas.openxmlformats.org/officeDocument/2006/extended-properties" xmlns:vt="http://schemas.openxmlformats.org/officeDocument/2006/docPropsVTypes">
  <TotalTime>2902</TotalTime>
  <Words>598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Montserrat</vt:lpstr>
      <vt:lpstr>Montserrat ExtraBold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Zaman</dc:creator>
  <cp:lastModifiedBy>Alessandra Montanher</cp:lastModifiedBy>
  <cp:revision>100</cp:revision>
  <dcterms:created xsi:type="dcterms:W3CDTF">2020-09-18T21:48:46Z</dcterms:created>
  <dcterms:modified xsi:type="dcterms:W3CDTF">2022-07-18T10:04:13Z</dcterms:modified>
</cp:coreProperties>
</file>