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6532" autoAdjust="0"/>
  </p:normalViewPr>
  <p:slideViewPr>
    <p:cSldViewPr snapToGrid="0">
      <p:cViewPr varScale="1">
        <p:scale>
          <a:sx n="63" d="100"/>
          <a:sy n="63" d="100"/>
        </p:scale>
        <p:origin x="72" y="7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a Montanher" userId="852d72c8-8e43-4592-b435-bbbd186a7714" providerId="ADAL" clId="{F775630F-CD6F-431C-AEA9-FB49E745F2CA}"/>
    <pc:docChg chg="delSld">
      <pc:chgData name="Alessandra Montanher" userId="852d72c8-8e43-4592-b435-bbbd186a7714" providerId="ADAL" clId="{F775630F-CD6F-431C-AEA9-FB49E745F2CA}" dt="2022-07-18T10:03:47.044" v="0" actId="47"/>
      <pc:docMkLst>
        <pc:docMk/>
      </pc:docMkLst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1463584781" sldId="259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722846047" sldId="260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2836569247" sldId="265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876154433" sldId="268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1743019313" sldId="269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1428808366" sldId="272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2869457812" sldId="273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401858196" sldId="277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448741594" sldId="278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1065765556" sldId="281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450594355" sldId="282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2789350289" sldId="283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27174725" sldId="286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26510532" sldId="287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345025188" sldId="288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2509955746" sldId="289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863755941" sldId="290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51102016" sldId="291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296513207" sldId="292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2445234077" sldId="293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669616784" sldId="294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2987641502" sldId="295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487596201" sldId="296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1225137421" sldId="297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1708375070" sldId="298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3692997584" sldId="299"/>
        </pc:sldMkLst>
      </pc:sldChg>
      <pc:sldChg chg="del">
        <pc:chgData name="Alessandra Montanher" userId="852d72c8-8e43-4592-b435-bbbd186a7714" providerId="ADAL" clId="{F775630F-CD6F-431C-AEA9-FB49E745F2CA}" dt="2022-07-18T10:03:47.044" v="0" actId="47"/>
        <pc:sldMkLst>
          <pc:docMk/>
          <pc:sldMk cId="2032739384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965711" y="4065382"/>
            <a:ext cx="55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BB2026AF6CB4196B1CE45AEE68FA7" ma:contentTypeVersion="26" ma:contentTypeDescription="Create a new document." ma:contentTypeScope="" ma:versionID="895a873b37e437c1ad17ea9be6694dcf">
  <xsd:schema xmlns:xsd="http://www.w3.org/2001/XMLSchema" xmlns:xs="http://www.w3.org/2001/XMLSchema" xmlns:p="http://schemas.microsoft.com/office/2006/metadata/properties" xmlns:ns2="8bde14f3-28c2-43ad-b7fc-62bc4d7f0a2a" xmlns:ns3="48d80116-3902-4756-b4e0-4adac8bce0bb" targetNamespace="http://schemas.microsoft.com/office/2006/metadata/properties" ma:root="true" ma:fieldsID="55b5cb54fd72882e2a34946808b899dc" ns2:_="" ns3:_="">
    <xsd:import namespace="8bde14f3-28c2-43ad-b7fc-62bc4d7f0a2a"/>
    <xsd:import namespace="48d80116-3902-4756-b4e0-4adac8bce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State" minOccurs="0"/>
                <xsd:element ref="ns3:b5375df3e18e4d30b069c5a346c94891" minOccurs="0"/>
                <xsd:element ref="ns2:TaxCatchAll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e14f3-28c2-43ad-b7fc-62bc4d7f0a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5" nillable="true" ma:displayName="Taxonomy Catch All Column" ma:hidden="true" ma:list="{2e03f580-bffd-4a80-8e77-08f44d56c885}" ma:internalName="TaxCatchAll" ma:showField="CatchAllData" ma:web="8bde14f3-28c2-43ad-b7fc-62bc4d7f0a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80116-3902-4756-b4e0-4adac8bce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e" ma:index="22" nillable="true" ma:displayName="State" ma:format="Dropdown" ma:internalName="State">
      <xsd:simpleType>
        <xsd:restriction base="dms:Choice">
          <xsd:enumeration value="Draft"/>
          <xsd:enumeration value="Published"/>
          <xsd:enumeration value="Archived"/>
        </xsd:restriction>
      </xsd:simpleType>
    </xsd:element>
    <xsd:element name="b5375df3e18e4d30b069c5a346c94891" ma:index="24" nillable="true" ma:taxonomy="true" ma:internalName="b5375df3e18e4d30b069c5a346c94891" ma:taxonomyFieldName="Snack" ma:displayName="Snack" ma:default="" ma:fieldId="{b5375df3-e18e-4d30-b069-c5a346c94891}" ma:sspId="f2861808-6063-42e9-a3e0-76e85824ff44" ma:termSetId="2ff0afae-7a61-4fc4-9d1f-8a83a1e28a8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f2861808-6063-42e9-a3e0-76e85824ff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E890E-BC21-49B4-A27B-F9F1BF5B0939}"/>
</file>

<file path=customXml/itemProps2.xml><?xml version="1.0" encoding="utf-8"?>
<ds:datastoreItem xmlns:ds="http://schemas.openxmlformats.org/officeDocument/2006/customXml" ds:itemID="{2128EE5D-2046-4615-8370-E05648E88F8F}"/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Montserrat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Alessandra Montanher</cp:lastModifiedBy>
  <cp:revision>100</cp:revision>
  <dcterms:created xsi:type="dcterms:W3CDTF">2020-09-18T21:48:46Z</dcterms:created>
  <dcterms:modified xsi:type="dcterms:W3CDTF">2022-07-18T10:03:48Z</dcterms:modified>
</cp:coreProperties>
</file>