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6"/>
  </p:notesMasterIdLst>
  <p:sldIdLst>
    <p:sldId id="384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322" y="7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4" d="100"/>
        <a:sy n="10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tree in a field&#10;&#10;Description automatically generated with medium confidence">
            <a:extLst>
              <a:ext uri="{FF2B5EF4-FFF2-40B4-BE49-F238E27FC236}">
                <a16:creationId xmlns:a16="http://schemas.microsoft.com/office/drawing/2014/main" id="{795ABD43-D42D-3272-729A-8E45386F2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7317"/>
          <a:stretch/>
        </p:blipFill>
        <p:spPr>
          <a:xfrm>
            <a:off x="68969" y="136525"/>
            <a:ext cx="5397680" cy="2956756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CC92-2F16-06FE-D2EA-7E904E8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9224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1DF11-1041-CABE-5EC8-7CE9DA18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1A04-A126-6389-5584-3B0DF6F6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3711" y="6356350"/>
            <a:ext cx="22601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 descr="A tree in a field&#10;&#10;Description automatically generated with medium confidence">
            <a:extLst>
              <a:ext uri="{FF2B5EF4-FFF2-40B4-BE49-F238E27FC236}">
                <a16:creationId xmlns:a16="http://schemas.microsoft.com/office/drawing/2014/main" id="{3D859E6F-9F7E-61DD-CCF9-2D355203E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7317"/>
          <a:stretch/>
        </p:blipFill>
        <p:spPr>
          <a:xfrm>
            <a:off x="6539511" y="3764719"/>
            <a:ext cx="5397680" cy="2956756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pic>
        <p:nvPicPr>
          <p:cNvPr id="8" name="Picture 7" descr="A tree in a field&#10;&#10;Description automatically generated with medium confidence">
            <a:extLst>
              <a:ext uri="{FF2B5EF4-FFF2-40B4-BE49-F238E27FC236}">
                <a16:creationId xmlns:a16="http://schemas.microsoft.com/office/drawing/2014/main" id="{07A5B2DC-BCEA-193A-62B8-325426042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7317"/>
          <a:stretch/>
        </p:blipFill>
        <p:spPr>
          <a:xfrm>
            <a:off x="6539511" y="118893"/>
            <a:ext cx="5397680" cy="2956756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pic>
        <p:nvPicPr>
          <p:cNvPr id="9" name="Picture 8" descr="A tree in a field&#10;&#10;Description automatically generated with medium confidence">
            <a:extLst>
              <a:ext uri="{FF2B5EF4-FFF2-40B4-BE49-F238E27FC236}">
                <a16:creationId xmlns:a16="http://schemas.microsoft.com/office/drawing/2014/main" id="{F514E945-D724-8107-2D97-BE273875C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7317"/>
          <a:stretch/>
        </p:blipFill>
        <p:spPr>
          <a:xfrm>
            <a:off x="68969" y="3645768"/>
            <a:ext cx="5397680" cy="2956756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52380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8d80116-3902-4756-b4e0-4adac8bce0bb" xsi:nil="true"/>
    <State xmlns="48d80116-3902-4756-b4e0-4adac8bce0bb" xsi:nil="true"/>
    <b5375df3e18e4d30b069c5a346c94891 xmlns="48d80116-3902-4756-b4e0-4adac8bce0bb">
      <Terms xmlns="http://schemas.microsoft.com/office/infopath/2007/PartnerControls"/>
    </b5375df3e18e4d30b069c5a346c94891>
    <lcf76f155ced4ddcb4097134ff3c332f xmlns="48d80116-3902-4756-b4e0-4adac8bce0bb">
      <Terms xmlns="http://schemas.microsoft.com/office/infopath/2007/PartnerControls"/>
    </lcf76f155ced4ddcb4097134ff3c332f>
    <TaxCatchAll xmlns="8bde14f3-28c2-43ad-b7fc-62bc4d7f0a2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ABB2026AF6CB4196B1CE45AEE68FA7" ma:contentTypeVersion="26" ma:contentTypeDescription="Create a new document." ma:contentTypeScope="" ma:versionID="895a873b37e437c1ad17ea9be6694dcf">
  <xsd:schema xmlns:xsd="http://www.w3.org/2001/XMLSchema" xmlns:xs="http://www.w3.org/2001/XMLSchema" xmlns:p="http://schemas.microsoft.com/office/2006/metadata/properties" xmlns:ns2="8bde14f3-28c2-43ad-b7fc-62bc4d7f0a2a" xmlns:ns3="48d80116-3902-4756-b4e0-4adac8bce0bb" targetNamespace="http://schemas.microsoft.com/office/2006/metadata/properties" ma:root="true" ma:fieldsID="55b5cb54fd72882e2a34946808b899dc" ns2:_="" ns3:_="">
    <xsd:import namespace="8bde14f3-28c2-43ad-b7fc-62bc4d7f0a2a"/>
    <xsd:import namespace="48d80116-3902-4756-b4e0-4adac8bce0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State" minOccurs="0"/>
                <xsd:element ref="ns3:b5375df3e18e4d30b069c5a346c94891" minOccurs="0"/>
                <xsd:element ref="ns2:TaxCatchAll" minOccurs="0"/>
                <xsd:element ref="ns3:MediaLengthInSecond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de14f3-28c2-43ad-b7fc-62bc4d7f0a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5" nillable="true" ma:displayName="Taxonomy Catch All Column" ma:hidden="true" ma:list="{2e03f580-bffd-4a80-8e77-08f44d56c885}" ma:internalName="TaxCatchAll" ma:showField="CatchAllData" ma:web="8bde14f3-28c2-43ad-b7fc-62bc4d7f0a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80116-3902-4756-b4e0-4adac8bce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tate" ma:index="22" nillable="true" ma:displayName="State" ma:format="Dropdown" ma:internalName="State">
      <xsd:simpleType>
        <xsd:restriction base="dms:Choice">
          <xsd:enumeration value="Draft"/>
          <xsd:enumeration value="Published"/>
          <xsd:enumeration value="Archived"/>
        </xsd:restriction>
      </xsd:simpleType>
    </xsd:element>
    <xsd:element name="b5375df3e18e4d30b069c5a346c94891" ma:index="24" nillable="true" ma:taxonomy="true" ma:internalName="b5375df3e18e4d30b069c5a346c94891" ma:taxonomyFieldName="Snack" ma:displayName="Snack" ma:default="" ma:fieldId="{b5375df3-e18e-4d30-b069-c5a346c94891}" ma:sspId="f2861808-6063-42e9-a3e0-76e85824ff44" ma:termSetId="2ff0afae-7a61-4fc4-9d1f-8a83a1e28a82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f2861808-6063-42e9-a3e0-76e85824ff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E39CC90-1C38-4650-B88E-C1661FD10979}"/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599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Tw Cen MT</vt:lpstr>
      <vt:lpstr>ShapesVTI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TEST DATA</dc:title>
  <dc:creator>Hafiz Muhammad  Ahmad -0044</dc:creator>
  <cp:lastModifiedBy>Alessandra Montanher</cp:lastModifiedBy>
  <cp:revision>69</cp:revision>
  <dcterms:created xsi:type="dcterms:W3CDTF">2021-05-11T14:32:44Z</dcterms:created>
  <dcterms:modified xsi:type="dcterms:W3CDTF">2022-07-18T09:39:18Z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