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5"/>
  </p:notesMasterIdLst>
  <p:sldIdLst>
    <p:sldId id="3828" r:id="rId5"/>
    <p:sldId id="3829" r:id="rId6"/>
    <p:sldId id="3830" r:id="rId7"/>
    <p:sldId id="3831" r:id="rId8"/>
    <p:sldId id="3832" r:id="rId9"/>
    <p:sldId id="3833" r:id="rId10"/>
    <p:sldId id="3834" r:id="rId11"/>
    <p:sldId id="3835" r:id="rId12"/>
    <p:sldId id="3836" r:id="rId13"/>
    <p:sldId id="383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8A9972-7C23-4F88-9F2C-9D7AB2A86B06}" v="9" dt="2022-07-18T09:10:45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6" y="149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a Montanher" userId="852d72c8-8e43-4592-b435-bbbd186a7714" providerId="ADAL" clId="{E78A9972-7C23-4F88-9F2C-9D7AB2A86B06}"/>
    <pc:docChg chg="undo custSel addSld modSld">
      <pc:chgData name="Alessandra Montanher" userId="852d72c8-8e43-4592-b435-bbbd186a7714" providerId="ADAL" clId="{E78A9972-7C23-4F88-9F2C-9D7AB2A86B06}" dt="2022-07-18T09:10:45.813" v="10"/>
      <pc:docMkLst>
        <pc:docMk/>
      </pc:docMkLst>
      <pc:sldChg chg="addSp delSp mod">
        <pc:chgData name="Alessandra Montanher" userId="852d72c8-8e43-4592-b435-bbbd186a7714" providerId="ADAL" clId="{E78A9972-7C23-4F88-9F2C-9D7AB2A86B06}" dt="2022-07-18T09:10:39.845" v="1" actId="22"/>
        <pc:sldMkLst>
          <pc:docMk/>
          <pc:sldMk cId="935992597" sldId="3828"/>
        </pc:sldMkLst>
        <pc:spChg chg="add del">
          <ac:chgData name="Alessandra Montanher" userId="852d72c8-8e43-4592-b435-bbbd186a7714" providerId="ADAL" clId="{E78A9972-7C23-4F88-9F2C-9D7AB2A86B06}" dt="2022-07-18T09:10:39.845" v="1" actId="22"/>
          <ac:spMkLst>
            <pc:docMk/>
            <pc:sldMk cId="935992597" sldId="3828"/>
            <ac:spMk id="10" creationId="{A1EBACA2-B5E1-9C0C-421F-40F4927BCA30}"/>
          </ac:spMkLst>
        </pc:spChg>
      </pc:sldChg>
      <pc:sldChg chg="add setBg">
        <pc:chgData name="Alessandra Montanher" userId="852d72c8-8e43-4592-b435-bbbd186a7714" providerId="ADAL" clId="{E78A9972-7C23-4F88-9F2C-9D7AB2A86B06}" dt="2022-07-18T09:10:41.283" v="2"/>
        <pc:sldMkLst>
          <pc:docMk/>
          <pc:sldMk cId="3412717319" sldId="3829"/>
        </pc:sldMkLst>
      </pc:sldChg>
      <pc:sldChg chg="add setBg">
        <pc:chgData name="Alessandra Montanher" userId="852d72c8-8e43-4592-b435-bbbd186a7714" providerId="ADAL" clId="{E78A9972-7C23-4F88-9F2C-9D7AB2A86B06}" dt="2022-07-18T09:10:41.755" v="3"/>
        <pc:sldMkLst>
          <pc:docMk/>
          <pc:sldMk cId="828293718" sldId="3830"/>
        </pc:sldMkLst>
      </pc:sldChg>
      <pc:sldChg chg="add setBg">
        <pc:chgData name="Alessandra Montanher" userId="852d72c8-8e43-4592-b435-bbbd186a7714" providerId="ADAL" clId="{E78A9972-7C23-4F88-9F2C-9D7AB2A86B06}" dt="2022-07-18T09:10:41.933" v="4"/>
        <pc:sldMkLst>
          <pc:docMk/>
          <pc:sldMk cId="576144546" sldId="3831"/>
        </pc:sldMkLst>
      </pc:sldChg>
      <pc:sldChg chg="add setBg">
        <pc:chgData name="Alessandra Montanher" userId="852d72c8-8e43-4592-b435-bbbd186a7714" providerId="ADAL" clId="{E78A9972-7C23-4F88-9F2C-9D7AB2A86B06}" dt="2022-07-18T09:10:42.182" v="5"/>
        <pc:sldMkLst>
          <pc:docMk/>
          <pc:sldMk cId="2268407430" sldId="3832"/>
        </pc:sldMkLst>
      </pc:sldChg>
      <pc:sldChg chg="add setBg">
        <pc:chgData name="Alessandra Montanher" userId="852d72c8-8e43-4592-b435-bbbd186a7714" providerId="ADAL" clId="{E78A9972-7C23-4F88-9F2C-9D7AB2A86B06}" dt="2022-07-18T09:10:42.726" v="6"/>
        <pc:sldMkLst>
          <pc:docMk/>
          <pc:sldMk cId="1354327952" sldId="3833"/>
        </pc:sldMkLst>
      </pc:sldChg>
      <pc:sldChg chg="add setBg">
        <pc:chgData name="Alessandra Montanher" userId="852d72c8-8e43-4592-b435-bbbd186a7714" providerId="ADAL" clId="{E78A9972-7C23-4F88-9F2C-9D7AB2A86B06}" dt="2022-07-18T09:10:44.013" v="7"/>
        <pc:sldMkLst>
          <pc:docMk/>
          <pc:sldMk cId="3653297004" sldId="3834"/>
        </pc:sldMkLst>
      </pc:sldChg>
      <pc:sldChg chg="add setBg">
        <pc:chgData name="Alessandra Montanher" userId="852d72c8-8e43-4592-b435-bbbd186a7714" providerId="ADAL" clId="{E78A9972-7C23-4F88-9F2C-9D7AB2A86B06}" dt="2022-07-18T09:10:44.531" v="8"/>
        <pc:sldMkLst>
          <pc:docMk/>
          <pc:sldMk cId="2272196777" sldId="3835"/>
        </pc:sldMkLst>
      </pc:sldChg>
      <pc:sldChg chg="add setBg">
        <pc:chgData name="Alessandra Montanher" userId="852d72c8-8e43-4592-b435-bbbd186a7714" providerId="ADAL" clId="{E78A9972-7C23-4F88-9F2C-9D7AB2A86B06}" dt="2022-07-18T09:10:45.019" v="9"/>
        <pc:sldMkLst>
          <pc:docMk/>
          <pc:sldMk cId="2990011387" sldId="3836"/>
        </pc:sldMkLst>
      </pc:sldChg>
      <pc:sldChg chg="add setBg">
        <pc:chgData name="Alessandra Montanher" userId="852d72c8-8e43-4592-b435-bbbd186a7714" providerId="ADAL" clId="{E78A9972-7C23-4F88-9F2C-9D7AB2A86B06}" dt="2022-07-18T09:10:45.813" v="10"/>
        <pc:sldMkLst>
          <pc:docMk/>
          <pc:sldMk cId="1268811871" sldId="38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4FBD-C429-4C64-BE24-DA806F97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FTD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46C52-DFAB-4F2B-AD36-D23C2D2A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726E-CB03-4756-856F-4069BB3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855D-E9CC-4FF8-AD85-6CDC7B89A0DE}" type="slidenum">
              <a:rPr lang="en-US"/>
              <a:pPr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7AA73-14F8-EBB9-5A2F-4A0D4F4F8D8A}"/>
              </a:ext>
            </a:extLst>
          </p:cNvPr>
          <p:cNvSpPr txBox="1"/>
          <p:nvPr/>
        </p:nvSpPr>
        <p:spPr>
          <a:xfrm>
            <a:off x="74141" y="156519"/>
            <a:ext cx="119695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599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4FBD-C429-4C64-BE24-DA806F97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FTD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46C52-DFAB-4F2B-AD36-D23C2D2A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726E-CB03-4756-856F-4069BB3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855D-E9CC-4FF8-AD85-6CDC7B89A0DE}" type="slidenum">
              <a:rPr lang="en-US"/>
              <a:pPr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7AA73-14F8-EBB9-5A2F-4A0D4F4F8D8A}"/>
              </a:ext>
            </a:extLst>
          </p:cNvPr>
          <p:cNvSpPr txBox="1"/>
          <p:nvPr/>
        </p:nvSpPr>
        <p:spPr>
          <a:xfrm>
            <a:off x="74141" y="156519"/>
            <a:ext cx="119695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881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4FBD-C429-4C64-BE24-DA806F97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FTD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46C52-DFAB-4F2B-AD36-D23C2D2A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726E-CB03-4756-856F-4069BB3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855D-E9CC-4FF8-AD85-6CDC7B89A0DE}" type="slidenum">
              <a:rPr lang="en-US"/>
              <a:pPr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7AA73-14F8-EBB9-5A2F-4A0D4F4F8D8A}"/>
              </a:ext>
            </a:extLst>
          </p:cNvPr>
          <p:cNvSpPr txBox="1"/>
          <p:nvPr/>
        </p:nvSpPr>
        <p:spPr>
          <a:xfrm>
            <a:off x="74141" y="156519"/>
            <a:ext cx="119695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1271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4FBD-C429-4C64-BE24-DA806F97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FTD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46C52-DFAB-4F2B-AD36-D23C2D2A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726E-CB03-4756-856F-4069BB3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855D-E9CC-4FF8-AD85-6CDC7B89A0DE}" type="slidenum">
              <a:rPr lang="en-US"/>
              <a:pPr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7AA73-14F8-EBB9-5A2F-4A0D4F4F8D8A}"/>
              </a:ext>
            </a:extLst>
          </p:cNvPr>
          <p:cNvSpPr txBox="1"/>
          <p:nvPr/>
        </p:nvSpPr>
        <p:spPr>
          <a:xfrm>
            <a:off x="74141" y="156519"/>
            <a:ext cx="119695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829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4FBD-C429-4C64-BE24-DA806F97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FTD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46C52-DFAB-4F2B-AD36-D23C2D2A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726E-CB03-4756-856F-4069BB3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855D-E9CC-4FF8-AD85-6CDC7B89A0DE}" type="slidenum">
              <a:rPr lang="en-US"/>
              <a:pPr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7AA73-14F8-EBB9-5A2F-4A0D4F4F8D8A}"/>
              </a:ext>
            </a:extLst>
          </p:cNvPr>
          <p:cNvSpPr txBox="1"/>
          <p:nvPr/>
        </p:nvSpPr>
        <p:spPr>
          <a:xfrm>
            <a:off x="74141" y="156519"/>
            <a:ext cx="119695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614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4FBD-C429-4C64-BE24-DA806F97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FTD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46C52-DFAB-4F2B-AD36-D23C2D2A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726E-CB03-4756-856F-4069BB3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855D-E9CC-4FF8-AD85-6CDC7B89A0DE}" type="slidenum">
              <a:rPr lang="en-US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7AA73-14F8-EBB9-5A2F-4A0D4F4F8D8A}"/>
              </a:ext>
            </a:extLst>
          </p:cNvPr>
          <p:cNvSpPr txBox="1"/>
          <p:nvPr/>
        </p:nvSpPr>
        <p:spPr>
          <a:xfrm>
            <a:off x="74141" y="156519"/>
            <a:ext cx="119695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840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4FBD-C429-4C64-BE24-DA806F97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FTD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46C52-DFAB-4F2B-AD36-D23C2D2A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726E-CB03-4756-856F-4069BB3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855D-E9CC-4FF8-AD85-6CDC7B89A0DE}" type="slidenum">
              <a:rPr lang="en-US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7AA73-14F8-EBB9-5A2F-4A0D4F4F8D8A}"/>
              </a:ext>
            </a:extLst>
          </p:cNvPr>
          <p:cNvSpPr txBox="1"/>
          <p:nvPr/>
        </p:nvSpPr>
        <p:spPr>
          <a:xfrm>
            <a:off x="74141" y="156519"/>
            <a:ext cx="119695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432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4FBD-C429-4C64-BE24-DA806F97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FTD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46C52-DFAB-4F2B-AD36-D23C2D2A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726E-CB03-4756-856F-4069BB3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855D-E9CC-4FF8-AD85-6CDC7B89A0DE}" type="slidenum">
              <a:rPr lang="en-US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7AA73-14F8-EBB9-5A2F-4A0D4F4F8D8A}"/>
              </a:ext>
            </a:extLst>
          </p:cNvPr>
          <p:cNvSpPr txBox="1"/>
          <p:nvPr/>
        </p:nvSpPr>
        <p:spPr>
          <a:xfrm>
            <a:off x="74141" y="156519"/>
            <a:ext cx="119695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329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4FBD-C429-4C64-BE24-DA806F97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FTD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46C52-DFAB-4F2B-AD36-D23C2D2A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726E-CB03-4756-856F-4069BB3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855D-E9CC-4FF8-AD85-6CDC7B89A0DE}" type="slidenum">
              <a:rPr lang="en-US"/>
              <a:pPr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7AA73-14F8-EBB9-5A2F-4A0D4F4F8D8A}"/>
              </a:ext>
            </a:extLst>
          </p:cNvPr>
          <p:cNvSpPr txBox="1"/>
          <p:nvPr/>
        </p:nvSpPr>
        <p:spPr>
          <a:xfrm>
            <a:off x="74141" y="156519"/>
            <a:ext cx="119695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219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4FBD-C429-4C64-BE24-DA806F97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FTD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46C52-DFAB-4F2B-AD36-D23C2D2A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726E-CB03-4756-856F-4069BB3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855D-E9CC-4FF8-AD85-6CDC7B89A0DE}" type="slidenum">
              <a:rPr lang="en-US"/>
              <a:pPr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7AA73-14F8-EBB9-5A2F-4A0D4F4F8D8A}"/>
              </a:ext>
            </a:extLst>
          </p:cNvPr>
          <p:cNvSpPr txBox="1"/>
          <p:nvPr/>
        </p:nvSpPr>
        <p:spPr>
          <a:xfrm>
            <a:off x="74141" y="156519"/>
            <a:ext cx="119695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001138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8d80116-3902-4756-b4e0-4adac8bce0bb" xsi:nil="true"/>
    <State xmlns="48d80116-3902-4756-b4e0-4adac8bce0bb" xsi:nil="true"/>
    <b5375df3e18e4d30b069c5a346c94891 xmlns="48d80116-3902-4756-b4e0-4adac8bce0bb">
      <Terms xmlns="http://schemas.microsoft.com/office/infopath/2007/PartnerControls"/>
    </b5375df3e18e4d30b069c5a346c94891>
    <lcf76f155ced4ddcb4097134ff3c332f xmlns="48d80116-3902-4756-b4e0-4adac8bce0bb">
      <Terms xmlns="http://schemas.microsoft.com/office/infopath/2007/PartnerControls"/>
    </lcf76f155ced4ddcb4097134ff3c332f>
    <TaxCatchAll xmlns="8bde14f3-28c2-43ad-b7fc-62bc4d7f0a2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ABB2026AF6CB4196B1CE45AEE68FA7" ma:contentTypeVersion="26" ma:contentTypeDescription="Create a new document." ma:contentTypeScope="" ma:versionID="895a873b37e437c1ad17ea9be6694dcf">
  <xsd:schema xmlns:xsd="http://www.w3.org/2001/XMLSchema" xmlns:xs="http://www.w3.org/2001/XMLSchema" xmlns:p="http://schemas.microsoft.com/office/2006/metadata/properties" xmlns:ns2="8bde14f3-28c2-43ad-b7fc-62bc4d7f0a2a" xmlns:ns3="48d80116-3902-4756-b4e0-4adac8bce0bb" targetNamespace="http://schemas.microsoft.com/office/2006/metadata/properties" ma:root="true" ma:fieldsID="55b5cb54fd72882e2a34946808b899dc" ns2:_="" ns3:_="">
    <xsd:import namespace="8bde14f3-28c2-43ad-b7fc-62bc4d7f0a2a"/>
    <xsd:import namespace="48d80116-3902-4756-b4e0-4adac8bce0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State" minOccurs="0"/>
                <xsd:element ref="ns3:b5375df3e18e4d30b069c5a346c94891" minOccurs="0"/>
                <xsd:element ref="ns2:TaxCatchAll" minOccurs="0"/>
                <xsd:element ref="ns3:MediaLengthInSecond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de14f3-28c2-43ad-b7fc-62bc4d7f0a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5" nillable="true" ma:displayName="Taxonomy Catch All Column" ma:hidden="true" ma:list="{2e03f580-bffd-4a80-8e77-08f44d56c885}" ma:internalName="TaxCatchAll" ma:showField="CatchAllData" ma:web="8bde14f3-28c2-43ad-b7fc-62bc4d7f0a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80116-3902-4756-b4e0-4adac8bce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tate" ma:index="22" nillable="true" ma:displayName="State" ma:format="Dropdown" ma:internalName="State">
      <xsd:simpleType>
        <xsd:restriction base="dms:Choice">
          <xsd:enumeration value="Draft"/>
          <xsd:enumeration value="Published"/>
          <xsd:enumeration value="Archived"/>
        </xsd:restriction>
      </xsd:simpleType>
    </xsd:element>
    <xsd:element name="b5375df3e18e4d30b069c5a346c94891" ma:index="24" nillable="true" ma:taxonomy="true" ma:internalName="b5375df3e18e4d30b069c5a346c94891" ma:taxonomyFieldName="Snack" ma:displayName="Snack" ma:default="" ma:fieldId="{b5375df3-e18e-4d30-b069-c5a346c94891}" ma:sspId="f2861808-6063-42e9-a3e0-76e85824ff44" ma:termSetId="2ff0afae-7a61-4fc4-9d1f-8a83a1e28a82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f2861808-6063-42e9-a3e0-76e85824ff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C078069-3482-4E29-B2A0-D27B60E5D29D}"/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554</TotalTime>
  <Words>4320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ShapesVTI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TEST DATA</dc:title>
  <dc:creator>Hafiz Muhammad  Ahmad -0044</dc:creator>
  <cp:lastModifiedBy>Alessandra Montanher</cp:lastModifiedBy>
  <cp:revision>24</cp:revision>
  <dcterms:created xsi:type="dcterms:W3CDTF">2021-05-11T14:32:44Z</dcterms:created>
  <dcterms:modified xsi:type="dcterms:W3CDTF">2022-07-18T09:10:47Z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