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6"/>
  </p:notesMasterIdLst>
  <p:sldIdLst>
    <p:sldId id="38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1E698-3929-43C0-87CB-B0BD8AF0FBE9}" v="1" dt="2022-07-18T09:09:38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149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Montanher" userId="852d72c8-8e43-4592-b435-bbbd186a7714" providerId="ADAL" clId="{B621E698-3929-43C0-87CB-B0BD8AF0FBE9}"/>
    <pc:docChg chg="undo custSel delSld modSld sldOrd">
      <pc:chgData name="Alessandra Montanher" userId="852d72c8-8e43-4592-b435-bbbd186a7714" providerId="ADAL" clId="{B621E698-3929-43C0-87CB-B0BD8AF0FBE9}" dt="2022-07-18T09:10:10.721" v="12"/>
      <pc:docMkLst>
        <pc:docMk/>
      </pc:docMkLst>
      <pc:sldChg chg="del">
        <pc:chgData name="Alessandra Montanher" userId="852d72c8-8e43-4592-b435-bbbd186a7714" providerId="ADAL" clId="{B621E698-3929-43C0-87CB-B0BD8AF0FBE9}" dt="2022-07-18T09:09:31.194" v="2" actId="47"/>
        <pc:sldMkLst>
          <pc:docMk/>
          <pc:sldMk cId="1019213662" sldId="3791"/>
        </pc:sldMkLst>
      </pc:sldChg>
      <pc:sldChg chg="del ord">
        <pc:chgData name="Alessandra Montanher" userId="852d72c8-8e43-4592-b435-bbbd186a7714" providerId="ADAL" clId="{B621E698-3929-43C0-87CB-B0BD8AF0FBE9}" dt="2022-07-18T09:09:31.194" v="2" actId="47"/>
        <pc:sldMkLst>
          <pc:docMk/>
          <pc:sldMk cId="3927950662" sldId="3792"/>
        </pc:sldMkLst>
      </pc:sldChg>
      <pc:sldChg chg="del">
        <pc:chgData name="Alessandra Montanher" userId="852d72c8-8e43-4592-b435-bbbd186a7714" providerId="ADAL" clId="{B621E698-3929-43C0-87CB-B0BD8AF0FBE9}" dt="2022-07-18T09:09:31.194" v="2" actId="47"/>
        <pc:sldMkLst>
          <pc:docMk/>
          <pc:sldMk cId="800962904" sldId="3825"/>
        </pc:sldMkLst>
      </pc:sldChg>
      <pc:sldChg chg="del">
        <pc:chgData name="Alessandra Montanher" userId="852d72c8-8e43-4592-b435-bbbd186a7714" providerId="ADAL" clId="{B621E698-3929-43C0-87CB-B0BD8AF0FBE9}" dt="2022-07-18T09:09:31.194" v="2" actId="47"/>
        <pc:sldMkLst>
          <pc:docMk/>
          <pc:sldMk cId="55160260" sldId="3826"/>
        </pc:sldMkLst>
      </pc:sldChg>
      <pc:sldChg chg="addSp delSp modSp mod delDesignElem">
        <pc:chgData name="Alessandra Montanher" userId="852d72c8-8e43-4592-b435-bbbd186a7714" providerId="ADAL" clId="{B621E698-3929-43C0-87CB-B0BD8AF0FBE9}" dt="2022-07-18T09:10:10.721" v="12"/>
        <pc:sldMkLst>
          <pc:docMk/>
          <pc:sldMk cId="935992597" sldId="3828"/>
        </pc:sldMkLst>
        <pc:spChg chg="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2" creationId="{97664FBD-C429-4C64-BE24-DA806F9728D5}"/>
          </ac:spMkLst>
        </pc:spChg>
        <pc:spChg chg="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3" creationId="{FAC46C52-DFAB-4F2B-AD36-D23C2D2A5FC1}"/>
          </ac:spMkLst>
        </pc:spChg>
        <pc:spChg chg="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4" creationId="{AE17726E-CB03-4756-856F-4069BB337CAC}"/>
          </ac:spMkLst>
        </pc:spChg>
        <pc:spChg chg="add del 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5" creationId="{973BCAB3-2C1D-A3A6-7974-94A2C06F0EAB}"/>
          </ac:spMkLst>
        </pc:spChg>
        <pc:spChg chg="add del 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6" creationId="{2AEDB146-8782-E617-9624-2B4CA1A7B0B2}"/>
          </ac:spMkLst>
        </pc:spChg>
        <pc:spChg chg="add del mod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7" creationId="{BF78E654-6926-E799-C6D9-08D3841BE2D8}"/>
          </ac:spMkLst>
        </pc:spChg>
        <pc:spChg chg="add mod">
          <ac:chgData name="Alessandra Montanher" userId="852d72c8-8e43-4592-b435-bbbd186a7714" providerId="ADAL" clId="{B621E698-3929-43C0-87CB-B0BD8AF0FBE9}" dt="2022-07-18T09:10:10.721" v="12"/>
          <ac:spMkLst>
            <pc:docMk/>
            <pc:sldMk cId="935992597" sldId="3828"/>
            <ac:spMk id="8" creationId="{34B7AA73-14F8-EBB9-5A2F-4A0D4F4F8D8A}"/>
          </ac:spMkLst>
        </pc:spChg>
        <pc:spChg chg="del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92" creationId="{8ECBFEF8-9038-4E5E-A5F1-E4DC2303553E}"/>
          </ac:spMkLst>
        </pc:spChg>
        <pc:spChg chg="del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94" creationId="{F37E8EB2-7BE0-4F3D-921C-F4E9C2C14929}"/>
          </ac:spMkLst>
        </pc:spChg>
        <pc:spChg chg="del">
          <ac:chgData name="Alessandra Montanher" userId="852d72c8-8e43-4592-b435-bbbd186a7714" providerId="ADAL" clId="{B621E698-3929-43C0-87CB-B0BD8AF0FBE9}" dt="2022-07-18T09:09:38.042" v="4"/>
          <ac:spMkLst>
            <pc:docMk/>
            <pc:sldMk cId="935992597" sldId="3828"/>
            <ac:spMk id="96" creationId="{E77AE46B-A945-4A7E-9911-903176079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855D-E9CC-4FF8-AD85-6CDC7B89A0DE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AA73-14F8-EBB9-5A2F-4A0D4F4F8D8A}"/>
              </a:ext>
            </a:extLst>
          </p:cNvPr>
          <p:cNvSpPr txBox="1"/>
          <p:nvPr/>
        </p:nvSpPr>
        <p:spPr>
          <a:xfrm>
            <a:off x="74141" y="156519"/>
            <a:ext cx="11969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9925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d80116-3902-4756-b4e0-4adac8bce0bb" xsi:nil="true"/>
    <State xmlns="48d80116-3902-4756-b4e0-4adac8bce0bb" xsi:nil="true"/>
    <b5375df3e18e4d30b069c5a346c94891 xmlns="48d80116-3902-4756-b4e0-4adac8bce0bb">
      <Terms xmlns="http://schemas.microsoft.com/office/infopath/2007/PartnerControls"/>
    </b5375df3e18e4d30b069c5a346c94891>
    <lcf76f155ced4ddcb4097134ff3c332f xmlns="48d80116-3902-4756-b4e0-4adac8bce0bb">
      <Terms xmlns="http://schemas.microsoft.com/office/infopath/2007/PartnerControls"/>
    </lcf76f155ced4ddcb4097134ff3c332f>
    <TaxCatchAll xmlns="8bde14f3-28c2-43ad-b7fc-62bc4d7f0a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BB2026AF6CB4196B1CE45AEE68FA7" ma:contentTypeVersion="26" ma:contentTypeDescription="Create a new document." ma:contentTypeScope="" ma:versionID="895a873b37e437c1ad17ea9be6694dcf">
  <xsd:schema xmlns:xsd="http://www.w3.org/2001/XMLSchema" xmlns:xs="http://www.w3.org/2001/XMLSchema" xmlns:p="http://schemas.microsoft.com/office/2006/metadata/properties" xmlns:ns2="8bde14f3-28c2-43ad-b7fc-62bc4d7f0a2a" xmlns:ns3="48d80116-3902-4756-b4e0-4adac8bce0bb" targetNamespace="http://schemas.microsoft.com/office/2006/metadata/properties" ma:root="true" ma:fieldsID="55b5cb54fd72882e2a34946808b899dc" ns2:_="" ns3:_="">
    <xsd:import namespace="8bde14f3-28c2-43ad-b7fc-62bc4d7f0a2a"/>
    <xsd:import namespace="48d80116-3902-4756-b4e0-4adac8bce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State" minOccurs="0"/>
                <xsd:element ref="ns3:b5375df3e18e4d30b069c5a346c94891" minOccurs="0"/>
                <xsd:element ref="ns2:TaxCatchAll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e14f3-28c2-43ad-b7fc-62bc4d7f0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2e03f580-bffd-4a80-8e77-08f44d56c885}" ma:internalName="TaxCatchAll" ma:showField="CatchAllData" ma:web="8bde14f3-28c2-43ad-b7fc-62bc4d7f0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80116-3902-4756-b4e0-4adac8bc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22" nillable="true" ma:displayName="State" ma:format="Dropdown" ma:internalName="State">
      <xsd:simpleType>
        <xsd:restriction base="dms:Choice">
          <xsd:enumeration value="Draft"/>
          <xsd:enumeration value="Published"/>
          <xsd:enumeration value="Archived"/>
        </xsd:restriction>
      </xsd:simpleType>
    </xsd:element>
    <xsd:element name="b5375df3e18e4d30b069c5a346c94891" ma:index="24" nillable="true" ma:taxonomy="true" ma:internalName="b5375df3e18e4d30b069c5a346c94891" ma:taxonomyFieldName="Snack" ma:displayName="Snack" ma:default="" ma:fieldId="{b5375df3-e18e-4d30-b069-c5a346c94891}" ma:sspId="f2861808-6063-42e9-a3e0-76e85824ff44" ma:termSetId="2ff0afae-7a61-4fc4-9d1f-8a83a1e28a8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f2861808-6063-42e9-a3e0-76e85824ff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AF8681-709B-43B6-82E3-29CC43D32843}"/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553</TotalTime>
  <Words>432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Tw Cen MT</vt:lpstr>
      <vt:lpstr>ShapesVTI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Alessandra Montanher</cp:lastModifiedBy>
  <cp:revision>23</cp:revision>
  <dcterms:created xsi:type="dcterms:W3CDTF">2021-05-11T14:32:44Z</dcterms:created>
  <dcterms:modified xsi:type="dcterms:W3CDTF">2022-07-18T09:10:15Z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