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82D22-9C9E-491D-83CF-62B3BA83A989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E282C-0CDE-4FF1-9CCD-CB8D6CB249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282C-0CDE-4FF1-9CCD-CB8D6CB2495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B5FA-18D8-480A-BBAD-EACB7ECDD0EA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9A64-658C-472C-85CB-C550C61EB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B5FA-18D8-480A-BBAD-EACB7ECDD0EA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9A64-658C-472C-85CB-C550C61EB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B5FA-18D8-480A-BBAD-EACB7ECDD0EA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9A64-658C-472C-85CB-C550C61EB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B5FA-18D8-480A-BBAD-EACB7ECDD0EA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9A64-658C-472C-85CB-C550C61EB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B5FA-18D8-480A-BBAD-EACB7ECDD0EA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9A64-658C-472C-85CB-C550C61EB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B5FA-18D8-480A-BBAD-EACB7ECDD0EA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9A64-658C-472C-85CB-C550C61EB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B5FA-18D8-480A-BBAD-EACB7ECDD0EA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9A64-658C-472C-85CB-C550C61EB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B5FA-18D8-480A-BBAD-EACB7ECDD0EA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9A64-658C-472C-85CB-C550C61EB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B5FA-18D8-480A-BBAD-EACB7ECDD0EA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9A64-658C-472C-85CB-C550C61EB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B5FA-18D8-480A-BBAD-EACB7ECDD0EA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9A64-658C-472C-85CB-C550C61EB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B5FA-18D8-480A-BBAD-EACB7ECDD0EA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9A64-658C-472C-85CB-C550C61EB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B5FA-18D8-480A-BBAD-EACB7ECDD0EA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99A64-658C-472C-85CB-C550C61EB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24" y="35716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ElasticSearch</a:t>
            </a:r>
            <a:r>
              <a:rPr lang="zh-CN" altLang="en-US" sz="4000" dirty="0" smtClean="0"/>
              <a:t>简介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71678"/>
            <a:ext cx="6400800" cy="3567122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zh-CN" altLang="en-US" dirty="0" smtClean="0"/>
              <a:t>节点，集群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en-US" altLang="zh-CN" dirty="0"/>
              <a:t> 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(index)  </a:t>
            </a:r>
          </a:p>
          <a:p>
            <a:pPr marL="514350" indent="-514350" algn="l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（两层意思，动词，名词</a:t>
            </a:r>
            <a:r>
              <a:rPr lang="en-US" altLang="zh-CN" dirty="0" smtClean="0"/>
              <a:t>)</a:t>
            </a:r>
          </a:p>
          <a:p>
            <a:pPr marL="514350" indent="-514350" algn="l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(type)</a:t>
            </a:r>
          </a:p>
          <a:p>
            <a:pPr marL="514350" indent="-514350" algn="l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文档</a:t>
            </a:r>
            <a:r>
              <a:rPr lang="en-US" altLang="zh-CN" dirty="0" smtClean="0"/>
              <a:t>(document) </a:t>
            </a:r>
            <a:r>
              <a:rPr lang="zh-CN" altLang="en-US" dirty="0" smtClean="0"/>
              <a:t>每一个文档都有唯一的</a:t>
            </a:r>
            <a:r>
              <a:rPr lang="en-US" altLang="zh-CN" dirty="0" smtClean="0"/>
              <a:t>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796908"/>
          </a:xfrm>
        </p:spPr>
        <p:txBody>
          <a:bodyPr/>
          <a:lstStyle/>
          <a:p>
            <a:r>
              <a:rPr lang="zh-CN" altLang="en-US" dirty="0" smtClean="0"/>
              <a:t>一个订单例子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PUT /</a:t>
            </a:r>
            <a:r>
              <a:rPr lang="en-US" altLang="zh-CN" sz="1800" dirty="0" err="1" smtClean="0"/>
              <a:t>fs</a:t>
            </a:r>
            <a:r>
              <a:rPr lang="en-US" altLang="zh-CN" sz="1800" dirty="0" smtClean="0"/>
              <a:t>/order/3</a:t>
            </a:r>
          </a:p>
          <a:p>
            <a:r>
              <a:rPr lang="en-US" altLang="zh-CN" sz="1800" dirty="0" smtClean="0"/>
              <a:t>{</a:t>
            </a:r>
          </a:p>
          <a:p>
            <a:r>
              <a:rPr lang="en-US" altLang="zh-CN" sz="1800" dirty="0" smtClean="0"/>
              <a:t>     "customer" : "</a:t>
            </a:r>
            <a:r>
              <a:rPr lang="en-US" altLang="zh-CN" sz="1800" dirty="0" err="1" smtClean="0"/>
              <a:t>wang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cai</a:t>
            </a:r>
            <a:r>
              <a:rPr lang="en-US" altLang="zh-CN" sz="1800" dirty="0" smtClean="0"/>
              <a:t>",</a:t>
            </a:r>
          </a:p>
          <a:p>
            <a:r>
              <a:rPr lang="en-US" altLang="zh-CN" sz="1800" dirty="0" smtClean="0"/>
              <a:t>     "product" : "1008",</a:t>
            </a:r>
          </a:p>
          <a:p>
            <a:r>
              <a:rPr lang="en-US" altLang="zh-CN" sz="1800" dirty="0" smtClean="0"/>
              <a:t>     "amount" : 1500,</a:t>
            </a:r>
          </a:p>
          <a:p>
            <a:r>
              <a:rPr lang="en-US" altLang="zh-CN" sz="1800" dirty="0" smtClean="0"/>
              <a:t>     "</a:t>
            </a:r>
            <a:r>
              <a:rPr lang="en-US" altLang="zh-CN" sz="1800" dirty="0" err="1" smtClean="0"/>
              <a:t>order_date</a:t>
            </a:r>
            <a:r>
              <a:rPr lang="en-US" altLang="zh-CN" sz="1800" dirty="0" smtClean="0"/>
              <a:t>" : "2017-08-03 12:34:45"</a:t>
            </a:r>
          </a:p>
          <a:p>
            <a:r>
              <a:rPr lang="en-US" altLang="zh-CN" sz="1800" dirty="0" smtClean="0"/>
              <a:t>}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PUT /</a:t>
            </a:r>
            <a:r>
              <a:rPr lang="en-US" altLang="zh-CN" sz="1800" dirty="0" err="1" smtClean="0"/>
              <a:t>fs</a:t>
            </a:r>
            <a:r>
              <a:rPr lang="en-US" altLang="zh-CN" sz="1800" dirty="0" smtClean="0"/>
              <a:t>/order/4</a:t>
            </a:r>
          </a:p>
          <a:p>
            <a:r>
              <a:rPr lang="en-US" altLang="zh-CN" sz="1800" dirty="0" smtClean="0"/>
              <a:t>{</a:t>
            </a:r>
          </a:p>
          <a:p>
            <a:r>
              <a:rPr lang="en-US" altLang="zh-CN" sz="1800" dirty="0" smtClean="0"/>
              <a:t>     "customer" : "</a:t>
            </a:r>
            <a:r>
              <a:rPr lang="en-US" altLang="zh-CN" sz="1800" dirty="0" err="1" smtClean="0"/>
              <a:t>zhang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qiang</a:t>
            </a:r>
            <a:r>
              <a:rPr lang="en-US" altLang="zh-CN" sz="1800" dirty="0" smtClean="0"/>
              <a:t>",</a:t>
            </a:r>
          </a:p>
          <a:p>
            <a:r>
              <a:rPr lang="en-US" altLang="zh-CN" sz="1800" dirty="0" smtClean="0"/>
              <a:t>     "product" : "1006",</a:t>
            </a:r>
          </a:p>
          <a:p>
            <a:r>
              <a:rPr lang="en-US" altLang="zh-CN" sz="1800" dirty="0" smtClean="0"/>
              <a:t>     "amount" : 4500,</a:t>
            </a:r>
          </a:p>
          <a:p>
            <a:r>
              <a:rPr lang="en-US" altLang="zh-CN" sz="1800" dirty="0" smtClean="0"/>
              <a:t>     "</a:t>
            </a:r>
            <a:r>
              <a:rPr lang="en-US" altLang="zh-CN" sz="1800" dirty="0" err="1" smtClean="0"/>
              <a:t>order_date</a:t>
            </a:r>
            <a:r>
              <a:rPr lang="en-US" altLang="zh-CN" sz="1800" dirty="0" smtClean="0"/>
              <a:t>" : "2017-08-03 12:25:35"</a:t>
            </a:r>
          </a:p>
          <a:p>
            <a:r>
              <a:rPr lang="en-US" altLang="zh-CN" sz="1800" dirty="0" smtClean="0"/>
              <a:t>}</a:t>
            </a: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字段类型映射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zh-CN" altLang="en-US" dirty="0" smtClean="0"/>
              <a:t>未指定时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会自动探测字段的类型</a:t>
            </a:r>
            <a:endParaRPr lang="en-US" altLang="zh-CN" dirty="0" smtClean="0"/>
          </a:p>
          <a:p>
            <a:r>
              <a:rPr lang="en-US" altLang="zh-CN" sz="1600" dirty="0" smtClean="0"/>
              <a:t>PUT /</a:t>
            </a:r>
            <a:r>
              <a:rPr lang="en-US" altLang="zh-CN" sz="1600" dirty="0" err="1" smtClean="0"/>
              <a:t>fs</a:t>
            </a:r>
            <a:r>
              <a:rPr lang="en-US" altLang="zh-CN" sz="1600" dirty="0" smtClean="0"/>
              <a:t>/_mapping/order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"properties" : {</a:t>
            </a:r>
          </a:p>
          <a:p>
            <a:r>
              <a:rPr lang="en-US" altLang="zh-CN" sz="1600" dirty="0" smtClean="0"/>
              <a:t>        "customer" : {"type" : "text"},</a:t>
            </a:r>
          </a:p>
          <a:p>
            <a:r>
              <a:rPr lang="en-US" altLang="zh-CN" sz="1600" dirty="0" smtClean="0"/>
              <a:t>        "product" : {"type" : "keyword"},  </a:t>
            </a:r>
          </a:p>
          <a:p>
            <a:r>
              <a:rPr lang="en-US" altLang="zh-CN" sz="1600" dirty="0" smtClean="0"/>
              <a:t>        "amount" : {"type" : "long"}, 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"</a:t>
            </a:r>
            <a:r>
              <a:rPr lang="en-US" altLang="zh-CN" sz="1600" dirty="0" err="1" smtClean="0"/>
              <a:t>order_date</a:t>
            </a:r>
            <a:r>
              <a:rPr lang="en-US" altLang="zh-CN" sz="1600" dirty="0" smtClean="0"/>
              <a:t>" : {</a:t>
            </a:r>
          </a:p>
          <a:p>
            <a:r>
              <a:rPr lang="en-US" altLang="zh-CN" sz="1600" dirty="0" smtClean="0"/>
              <a:t>            "type" : "date",</a:t>
            </a:r>
          </a:p>
          <a:p>
            <a:r>
              <a:rPr lang="en-US" altLang="zh-CN" sz="1600" dirty="0" smtClean="0"/>
              <a:t>            "format" : "</a:t>
            </a:r>
            <a:r>
              <a:rPr lang="en-US" altLang="zh-CN" sz="1600" dirty="0" err="1" smtClean="0"/>
              <a:t>yyyy</a:t>
            </a:r>
            <a:r>
              <a:rPr lang="en-US" altLang="zh-CN" sz="1600" dirty="0" smtClean="0"/>
              <a:t>-MM-</a:t>
            </a:r>
            <a:r>
              <a:rPr lang="en-US" altLang="zh-CN" sz="1600" dirty="0" err="1" smtClean="0"/>
              <a:t>dd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HH:mm:ss</a:t>
            </a:r>
            <a:r>
              <a:rPr lang="en-US" altLang="zh-CN" sz="1600" dirty="0" smtClean="0"/>
              <a:t>"</a:t>
            </a:r>
          </a:p>
          <a:p>
            <a:r>
              <a:rPr lang="en-US" altLang="zh-CN" sz="1600" dirty="0" smtClean="0"/>
              <a:t>        }</a:t>
            </a:r>
          </a:p>
          <a:p>
            <a:r>
              <a:rPr lang="en-US" altLang="zh-CN" sz="1600" dirty="0" smtClean="0"/>
              <a:t>    }</a:t>
            </a:r>
          </a:p>
          <a:p>
            <a:r>
              <a:rPr lang="en-US" altLang="zh-CN" sz="1600" dirty="0" smtClean="0"/>
              <a:t>}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查询测试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查询客户名字</a:t>
            </a:r>
            <a:r>
              <a:rPr lang="en-US" altLang="zh-CN" dirty="0" err="1" smtClean="0"/>
              <a:t>xiao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qiang</a:t>
            </a:r>
            <a:r>
              <a:rPr lang="zh-CN" altLang="en-US" dirty="0" smtClean="0"/>
              <a:t>的订单</a:t>
            </a:r>
            <a:endParaRPr lang="en-US" altLang="zh-CN" dirty="0" smtClean="0"/>
          </a:p>
          <a:p>
            <a:r>
              <a:rPr lang="en-US" altLang="zh-CN" sz="1800" dirty="0" smtClean="0"/>
              <a:t>GET /</a:t>
            </a:r>
            <a:r>
              <a:rPr lang="en-US" altLang="zh-CN" sz="1800" dirty="0" err="1" smtClean="0"/>
              <a:t>fs</a:t>
            </a:r>
            <a:r>
              <a:rPr lang="en-US" altLang="zh-CN" sz="1800" dirty="0" smtClean="0"/>
              <a:t>/order/_search</a:t>
            </a:r>
          </a:p>
          <a:p>
            <a:r>
              <a:rPr lang="en-US" altLang="zh-CN" sz="1800" dirty="0" smtClean="0"/>
              <a:t>{</a:t>
            </a:r>
          </a:p>
          <a:p>
            <a:r>
              <a:rPr lang="en-US" altLang="zh-CN" sz="1800" dirty="0" smtClean="0"/>
              <a:t>  "query" : {</a:t>
            </a:r>
          </a:p>
          <a:p>
            <a:r>
              <a:rPr lang="en-US" altLang="zh-CN" sz="1800" dirty="0" smtClean="0"/>
              <a:t>    "match" : {</a:t>
            </a:r>
          </a:p>
          <a:p>
            <a:r>
              <a:rPr lang="en-US" altLang="zh-CN" sz="1800" dirty="0" smtClean="0"/>
              <a:t>       "customer" : "</a:t>
            </a:r>
            <a:r>
              <a:rPr lang="en-US" altLang="zh-CN" sz="1800" dirty="0" err="1" smtClean="0"/>
              <a:t>xiao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qiang</a:t>
            </a:r>
            <a:r>
              <a:rPr lang="en-US" altLang="zh-CN" sz="1800" dirty="0" smtClean="0"/>
              <a:t>" </a:t>
            </a:r>
          </a:p>
          <a:p>
            <a:r>
              <a:rPr lang="en-US" altLang="zh-CN" sz="1800" dirty="0" smtClean="0"/>
              <a:t>    }</a:t>
            </a:r>
          </a:p>
          <a:p>
            <a:r>
              <a:rPr lang="en-US" altLang="zh-CN" sz="1800" dirty="0" smtClean="0"/>
              <a:t>  }</a:t>
            </a:r>
          </a:p>
          <a:p>
            <a:r>
              <a:rPr lang="en-US" altLang="zh-CN" sz="1800" dirty="0" smtClean="0"/>
              <a:t>}</a:t>
            </a:r>
          </a:p>
          <a:p>
            <a:endParaRPr lang="en-US" altLang="zh-CN" sz="1800" dirty="0"/>
          </a:p>
          <a:p>
            <a:r>
              <a:rPr lang="zh-CN" altLang="en-US" sz="1800" dirty="0" smtClean="0"/>
              <a:t>因为</a:t>
            </a:r>
            <a:r>
              <a:rPr lang="en-US" altLang="zh-CN" sz="1800" dirty="0" smtClean="0"/>
              <a:t>customer</a:t>
            </a:r>
            <a:r>
              <a:rPr lang="zh-CN" altLang="en-US" sz="1800" dirty="0" smtClean="0"/>
              <a:t>字段</a:t>
            </a:r>
            <a:r>
              <a:rPr lang="en-US" altLang="zh-CN" sz="1800" dirty="0" smtClean="0"/>
              <a:t>text</a:t>
            </a:r>
            <a:r>
              <a:rPr lang="zh-CN" altLang="en-US" sz="1800" dirty="0" smtClean="0"/>
              <a:t>型，</a:t>
            </a:r>
            <a:r>
              <a:rPr lang="en-US" altLang="zh-CN" sz="1800" dirty="0" err="1" smtClean="0"/>
              <a:t>es</a:t>
            </a:r>
            <a:r>
              <a:rPr lang="zh-CN" altLang="en-US" sz="1800" dirty="0" smtClean="0"/>
              <a:t>进行了分词处理。。。。。。</a:t>
            </a:r>
            <a:endParaRPr lang="en-US" altLang="zh-CN" sz="1800" dirty="0" smtClean="0"/>
          </a:p>
          <a:p>
            <a:r>
              <a:rPr lang="zh-CN" altLang="en-US" sz="1800" dirty="0" smtClean="0"/>
              <a:t>可使用</a:t>
            </a:r>
            <a:r>
              <a:rPr lang="en-US" altLang="zh-CN" sz="1800" dirty="0" err="1" smtClean="0"/>
              <a:t>match_phrase</a:t>
            </a:r>
            <a:r>
              <a:rPr lang="zh-CN" altLang="en-US" sz="1800" dirty="0" smtClean="0"/>
              <a:t>按短语匹配搜索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查询测试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查询订单数</a:t>
            </a:r>
            <a:r>
              <a:rPr lang="en-US" altLang="zh-CN" dirty="0" smtClean="0"/>
              <a:t>3000---4000</a:t>
            </a:r>
            <a:r>
              <a:rPr lang="zh-CN" altLang="en-US" dirty="0" smtClean="0"/>
              <a:t>的订单</a:t>
            </a:r>
            <a:endParaRPr lang="en-US" altLang="zh-CN" dirty="0" smtClean="0"/>
          </a:p>
          <a:p>
            <a:r>
              <a:rPr lang="en-US" altLang="zh-CN" sz="1800" dirty="0" smtClean="0"/>
              <a:t>GET /</a:t>
            </a:r>
            <a:r>
              <a:rPr lang="en-US" altLang="zh-CN" sz="1800" dirty="0" err="1" smtClean="0"/>
              <a:t>fs</a:t>
            </a:r>
            <a:r>
              <a:rPr lang="en-US" altLang="zh-CN" sz="1800" dirty="0" smtClean="0"/>
              <a:t>/order/_search</a:t>
            </a:r>
          </a:p>
          <a:p>
            <a:r>
              <a:rPr lang="en-US" altLang="zh-CN" sz="1800" dirty="0" smtClean="0"/>
              <a:t>{</a:t>
            </a:r>
          </a:p>
          <a:p>
            <a:r>
              <a:rPr lang="en-US" altLang="zh-CN" sz="1800" dirty="0" smtClean="0"/>
              <a:t>  "query" : {</a:t>
            </a:r>
          </a:p>
          <a:p>
            <a:r>
              <a:rPr lang="en-US" altLang="zh-CN" sz="1800" dirty="0" smtClean="0"/>
              <a:t>    "range" : {</a:t>
            </a:r>
          </a:p>
          <a:p>
            <a:r>
              <a:rPr lang="en-US" altLang="zh-CN" sz="1800" dirty="0" smtClean="0"/>
              <a:t>       "amount" : {</a:t>
            </a:r>
          </a:p>
          <a:p>
            <a:r>
              <a:rPr lang="en-US" altLang="zh-CN" sz="1800" dirty="0" smtClean="0"/>
              <a:t>            "</a:t>
            </a:r>
            <a:r>
              <a:rPr lang="en-US" altLang="zh-CN" sz="1800" dirty="0" err="1" smtClean="0"/>
              <a:t>gte</a:t>
            </a:r>
            <a:r>
              <a:rPr lang="en-US" altLang="zh-CN" sz="1800" dirty="0" smtClean="0"/>
              <a:t>" : 3000,</a:t>
            </a:r>
          </a:p>
          <a:p>
            <a:r>
              <a:rPr lang="en-US" altLang="zh-CN" sz="1800" dirty="0" smtClean="0"/>
              <a:t>            "</a:t>
            </a:r>
            <a:r>
              <a:rPr lang="en-US" altLang="zh-CN" sz="1800" dirty="0" err="1" smtClean="0"/>
              <a:t>lte</a:t>
            </a:r>
            <a:r>
              <a:rPr lang="en-US" altLang="zh-CN" sz="1800" dirty="0" smtClean="0"/>
              <a:t>" : 4000</a:t>
            </a:r>
          </a:p>
          <a:p>
            <a:r>
              <a:rPr lang="en-US" altLang="zh-CN" sz="1800" dirty="0" smtClean="0"/>
              <a:t>       } </a:t>
            </a:r>
          </a:p>
          <a:p>
            <a:r>
              <a:rPr lang="en-US" altLang="zh-CN" sz="1800" dirty="0" smtClean="0"/>
              <a:t>    }</a:t>
            </a:r>
          </a:p>
          <a:p>
            <a:r>
              <a:rPr lang="en-US" altLang="zh-CN" sz="1800" dirty="0" smtClean="0"/>
              <a:t>  }</a:t>
            </a:r>
          </a:p>
          <a:p>
            <a:r>
              <a:rPr lang="en-US" altLang="zh-CN" sz="1800" dirty="0" smtClean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查询测试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按产品型号统计订单数</a:t>
            </a:r>
            <a:endParaRPr lang="en-US" altLang="zh-CN" dirty="0" smtClean="0"/>
          </a:p>
          <a:p>
            <a:r>
              <a:rPr lang="en-US" altLang="zh-CN" sz="1800" dirty="0" smtClean="0"/>
              <a:t>GET /</a:t>
            </a:r>
            <a:r>
              <a:rPr lang="en-US" altLang="zh-CN" sz="1800" dirty="0" err="1" smtClean="0"/>
              <a:t>fs</a:t>
            </a:r>
            <a:r>
              <a:rPr lang="en-US" altLang="zh-CN" sz="1800" dirty="0" smtClean="0"/>
              <a:t>/order/_search</a:t>
            </a:r>
          </a:p>
          <a:p>
            <a:r>
              <a:rPr lang="en-US" altLang="zh-CN" sz="1800" dirty="0" smtClean="0"/>
              <a:t>{</a:t>
            </a:r>
          </a:p>
          <a:p>
            <a:r>
              <a:rPr lang="en-US" altLang="zh-CN" sz="1800" dirty="0" smtClean="0"/>
              <a:t>  "size" : 0,</a:t>
            </a:r>
          </a:p>
          <a:p>
            <a:r>
              <a:rPr lang="en-US" altLang="zh-CN" sz="1800" dirty="0" smtClean="0"/>
              <a:t>  "</a:t>
            </a:r>
            <a:r>
              <a:rPr lang="en-US" altLang="zh-CN" sz="1800" dirty="0" err="1" smtClean="0"/>
              <a:t>aggs</a:t>
            </a:r>
            <a:r>
              <a:rPr lang="en-US" altLang="zh-CN" sz="1800" dirty="0" smtClean="0"/>
              <a:t>": {</a:t>
            </a:r>
          </a:p>
          <a:p>
            <a:r>
              <a:rPr lang="en-US" altLang="zh-CN" sz="1800" dirty="0" smtClean="0"/>
              <a:t>    "</a:t>
            </a:r>
            <a:r>
              <a:rPr lang="en-US" altLang="zh-CN" sz="1800" dirty="0" err="1" smtClean="0"/>
              <a:t>group_by_product</a:t>
            </a:r>
            <a:r>
              <a:rPr lang="en-US" altLang="zh-CN" sz="1800" dirty="0" smtClean="0"/>
              <a:t>": {</a:t>
            </a:r>
          </a:p>
          <a:p>
            <a:r>
              <a:rPr lang="en-US" altLang="zh-CN" sz="1800" dirty="0" smtClean="0"/>
              <a:t>      "terms": {</a:t>
            </a:r>
          </a:p>
          <a:p>
            <a:r>
              <a:rPr lang="en-US" altLang="zh-CN" sz="1800" dirty="0" smtClean="0"/>
              <a:t>        "field": "product"</a:t>
            </a:r>
          </a:p>
          <a:p>
            <a:r>
              <a:rPr lang="en-US" altLang="zh-CN" sz="1800" dirty="0" smtClean="0"/>
              <a:t>      }</a:t>
            </a:r>
          </a:p>
          <a:p>
            <a:r>
              <a:rPr lang="en-US" altLang="zh-CN" sz="1800" dirty="0" smtClean="0"/>
              <a:t>    }</a:t>
            </a:r>
          </a:p>
          <a:p>
            <a:r>
              <a:rPr lang="en-US" altLang="zh-CN" sz="1800" dirty="0" smtClean="0"/>
              <a:t>  }</a:t>
            </a:r>
          </a:p>
          <a:p>
            <a:r>
              <a:rPr lang="en-US" altLang="zh-CN" sz="1800" dirty="0" smtClean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查询测试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按产品型号统计订单产品数量</a:t>
            </a:r>
            <a:endParaRPr lang="en-US" altLang="zh-CN" dirty="0" smtClean="0"/>
          </a:p>
          <a:p>
            <a:r>
              <a:rPr lang="en-US" altLang="zh-CN" sz="1800" dirty="0" smtClean="0"/>
              <a:t>GET /</a:t>
            </a:r>
            <a:r>
              <a:rPr lang="en-US" altLang="zh-CN" sz="1800" dirty="0" err="1" smtClean="0"/>
              <a:t>fs</a:t>
            </a:r>
            <a:r>
              <a:rPr lang="en-US" altLang="zh-CN" sz="1800" dirty="0" smtClean="0"/>
              <a:t>/order/_search</a:t>
            </a:r>
          </a:p>
          <a:p>
            <a:r>
              <a:rPr lang="en-US" altLang="zh-CN" sz="1800" dirty="0" smtClean="0"/>
              <a:t>{</a:t>
            </a:r>
          </a:p>
          <a:p>
            <a:r>
              <a:rPr lang="en-US" altLang="zh-CN" sz="1800" dirty="0" smtClean="0"/>
              <a:t>  "size" : 0,</a:t>
            </a:r>
          </a:p>
          <a:p>
            <a:r>
              <a:rPr lang="en-US" altLang="zh-CN" sz="1800" dirty="0" smtClean="0"/>
              <a:t>  "</a:t>
            </a:r>
            <a:r>
              <a:rPr lang="en-US" altLang="zh-CN" sz="1800" dirty="0" err="1" smtClean="0"/>
              <a:t>aggs</a:t>
            </a:r>
            <a:r>
              <a:rPr lang="en-US" altLang="zh-CN" sz="1800" dirty="0" smtClean="0"/>
              <a:t>": {</a:t>
            </a:r>
          </a:p>
          <a:p>
            <a:r>
              <a:rPr lang="en-US" altLang="zh-CN" sz="1800" dirty="0" smtClean="0"/>
              <a:t>    "</a:t>
            </a:r>
            <a:r>
              <a:rPr lang="en-US" altLang="zh-CN" sz="1800" dirty="0" err="1" smtClean="0"/>
              <a:t>group_by_product</a:t>
            </a:r>
            <a:r>
              <a:rPr lang="en-US" altLang="zh-CN" sz="1800" dirty="0" smtClean="0"/>
              <a:t>": {</a:t>
            </a:r>
          </a:p>
          <a:p>
            <a:r>
              <a:rPr lang="en-US" altLang="zh-CN" sz="1800" dirty="0" smtClean="0"/>
              <a:t>      "terms": {</a:t>
            </a:r>
          </a:p>
          <a:p>
            <a:r>
              <a:rPr lang="en-US" altLang="zh-CN" sz="1800" dirty="0" smtClean="0"/>
              <a:t>        "field": "product"</a:t>
            </a:r>
          </a:p>
          <a:p>
            <a:r>
              <a:rPr lang="en-US" altLang="zh-CN" sz="1800" dirty="0" smtClean="0"/>
              <a:t>      },</a:t>
            </a:r>
          </a:p>
          <a:p>
            <a:r>
              <a:rPr lang="en-US" altLang="zh-CN" sz="1800" dirty="0" smtClean="0"/>
              <a:t>      "</a:t>
            </a:r>
            <a:r>
              <a:rPr lang="en-US" altLang="zh-CN" sz="1800" dirty="0" err="1" smtClean="0"/>
              <a:t>aggs</a:t>
            </a:r>
            <a:r>
              <a:rPr lang="en-US" altLang="zh-CN" sz="1800" dirty="0" smtClean="0"/>
              <a:t>": {</a:t>
            </a:r>
          </a:p>
          <a:p>
            <a:r>
              <a:rPr lang="en-US" altLang="zh-CN" sz="1800" dirty="0" smtClean="0"/>
              <a:t>        "</a:t>
            </a:r>
            <a:r>
              <a:rPr lang="en-US" altLang="zh-CN" sz="1800" dirty="0" err="1" smtClean="0"/>
              <a:t>sum_of_amount</a:t>
            </a:r>
            <a:r>
              <a:rPr lang="en-US" altLang="zh-CN" sz="1800" dirty="0" smtClean="0"/>
              <a:t>": {</a:t>
            </a:r>
          </a:p>
          <a:p>
            <a:r>
              <a:rPr lang="en-US" altLang="zh-CN" sz="1800" dirty="0" smtClean="0"/>
              <a:t>          "sum": {</a:t>
            </a:r>
          </a:p>
          <a:p>
            <a:r>
              <a:rPr lang="en-US" altLang="zh-CN" sz="1800" dirty="0" smtClean="0"/>
              <a:t>            "field": "amount"</a:t>
            </a:r>
          </a:p>
          <a:p>
            <a:r>
              <a:rPr lang="en-US" altLang="zh-CN" sz="1800" dirty="0" smtClean="0"/>
              <a:t>          }</a:t>
            </a:r>
          </a:p>
          <a:p>
            <a:r>
              <a:rPr lang="en-US" altLang="zh-CN" sz="1800" dirty="0" smtClean="0"/>
              <a:t>        }</a:t>
            </a:r>
          </a:p>
          <a:p>
            <a:r>
              <a:rPr lang="en-US" altLang="zh-CN" sz="1800" dirty="0" smtClean="0"/>
              <a:t>      }</a:t>
            </a:r>
          </a:p>
          <a:p>
            <a:r>
              <a:rPr lang="en-US" altLang="zh-CN" sz="1800" dirty="0" smtClean="0"/>
              <a:t>    }</a:t>
            </a:r>
          </a:p>
          <a:p>
            <a:r>
              <a:rPr lang="en-US" altLang="zh-CN" sz="1800" dirty="0" smtClean="0"/>
              <a:t>  }</a:t>
            </a:r>
          </a:p>
          <a:p>
            <a:r>
              <a:rPr lang="en-US" altLang="zh-CN" sz="1800" dirty="0" smtClean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分片和副本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zh-CN" altLang="en-US" sz="2400" dirty="0" smtClean="0"/>
              <a:t>主分片</a:t>
            </a:r>
            <a:r>
              <a:rPr lang="en-US" altLang="zh-CN" sz="2400" dirty="0" smtClean="0"/>
              <a:t>(shards)  (</a:t>
            </a:r>
            <a:r>
              <a:rPr lang="zh-CN" altLang="en-US" sz="2400" dirty="0" smtClean="0"/>
              <a:t>建立索引时指定，后期不可变更</a:t>
            </a:r>
            <a:r>
              <a:rPr lang="en-US" altLang="zh-CN" sz="2400" dirty="0" smtClean="0"/>
              <a:t>, 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default:</a:t>
            </a:r>
            <a:r>
              <a:rPr lang="en-US" altLang="zh-CN" sz="2400" dirty="0" smtClean="0"/>
              <a:t>5)</a:t>
            </a:r>
          </a:p>
          <a:p>
            <a:pPr marL="514350" indent="-514350"/>
            <a:r>
              <a:rPr lang="zh-CN" altLang="en-US" sz="2400" dirty="0" smtClean="0"/>
              <a:t>副本分片</a:t>
            </a:r>
            <a:r>
              <a:rPr lang="en-US" altLang="zh-CN" sz="2400" dirty="0" smtClean="0"/>
              <a:t>(replicas) (</a:t>
            </a:r>
            <a:r>
              <a:rPr lang="zh-CN" altLang="en-US" sz="2400" dirty="0" smtClean="0"/>
              <a:t>后期可变更，</a:t>
            </a:r>
            <a:r>
              <a:rPr lang="en-US" altLang="zh-CN" sz="2400" dirty="0" smtClean="0"/>
              <a:t>default:1)</a:t>
            </a:r>
            <a:endParaRPr lang="zh-CN" altLang="en-US" sz="2400" dirty="0" smtClean="0"/>
          </a:p>
          <a:p>
            <a:r>
              <a:rPr lang="zh-CN" altLang="en-US" sz="2400" dirty="0" smtClean="0"/>
              <a:t>   相同的分片不会在相同的节点上被分配</a:t>
            </a:r>
            <a:endParaRPr lang="en-US" altLang="zh-CN" sz="2400" dirty="0" smtClean="0"/>
          </a:p>
          <a:p>
            <a:r>
              <a:rPr lang="en-US" sz="1400" dirty="0" smtClean="0"/>
              <a:t>PUT </a:t>
            </a:r>
            <a:r>
              <a:rPr lang="en-US" sz="1400" dirty="0"/>
              <a:t>/savoir</a:t>
            </a:r>
            <a:endParaRPr lang="zh-CN" altLang="en-US" sz="1400" dirty="0"/>
          </a:p>
          <a:p>
            <a:r>
              <a:rPr lang="en-US" sz="1400" dirty="0"/>
              <a:t>{</a:t>
            </a:r>
            <a:endParaRPr lang="zh-CN" altLang="en-US" sz="1400" dirty="0"/>
          </a:p>
          <a:p>
            <a:r>
              <a:rPr lang="en-US" sz="1400" dirty="0"/>
              <a:t>    "</a:t>
            </a:r>
            <a:r>
              <a:rPr lang="en-US" sz="1400" dirty="0" err="1"/>
              <a:t>number_of_shards</a:t>
            </a:r>
            <a:r>
              <a:rPr lang="en-US" sz="1400" dirty="0"/>
              <a:t>" : 4,</a:t>
            </a:r>
            <a:endParaRPr lang="zh-CN" altLang="en-US" sz="1400" dirty="0"/>
          </a:p>
          <a:p>
            <a:r>
              <a:rPr lang="en-US" sz="1400" dirty="0"/>
              <a:t>    "</a:t>
            </a:r>
            <a:r>
              <a:rPr lang="en-US" sz="1400" dirty="0" err="1"/>
              <a:t>number_of_replicas</a:t>
            </a:r>
            <a:r>
              <a:rPr lang="en-US" sz="1400" dirty="0"/>
              <a:t>" : 1</a:t>
            </a:r>
            <a:endParaRPr lang="zh-CN" altLang="en-US" sz="1400" dirty="0"/>
          </a:p>
          <a:p>
            <a:r>
              <a:rPr lang="en-US" sz="1400" dirty="0"/>
              <a:t>}</a:t>
            </a:r>
            <a:endParaRPr lang="zh-CN" altLang="en-US" sz="1400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572008"/>
            <a:ext cx="6152381" cy="14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索引的</a:t>
            </a:r>
            <a:r>
              <a:rPr lang="en-US" altLang="zh-CN" sz="4000" dirty="0" smtClean="0"/>
              <a:t>CRUD</a:t>
            </a:r>
            <a:r>
              <a:rPr lang="zh-CN" altLang="en-US" sz="4000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&lt;</a:t>
            </a:r>
            <a:r>
              <a:rPr lang="en-US" altLang="zh-CN" dirty="0" smtClean="0">
                <a:solidFill>
                  <a:schemeClr val="accent1"/>
                </a:solidFill>
              </a:rPr>
              <a:t>VERB&gt;  /&lt;index&gt;/&lt;type&gt;/&lt;id&gt;</a:t>
            </a:r>
          </a:p>
          <a:p>
            <a:pPr>
              <a:buNone/>
            </a:pP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/>
              <a:t>PUT /customer/external/1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“name” : “</a:t>
            </a:r>
            <a:r>
              <a:rPr lang="en-US" altLang="zh-CN" dirty="0" err="1" smtClean="0"/>
              <a:t>WangCai</a:t>
            </a:r>
            <a:r>
              <a:rPr lang="en-US" altLang="zh-CN" dirty="0" smtClean="0"/>
              <a:t>”,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“age” : 23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DELETE /customer/external/1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93978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索引的</a:t>
            </a:r>
            <a:r>
              <a:rPr lang="en-US" altLang="zh-CN" sz="4000" dirty="0" smtClean="0"/>
              <a:t>CRUD</a:t>
            </a:r>
            <a:r>
              <a:rPr lang="zh-CN" altLang="en-US" sz="4000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PUT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创建或更新文档的区别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000" dirty="0" smtClean="0"/>
              <a:t>PUT: </a:t>
            </a:r>
            <a:r>
              <a:rPr lang="zh-CN" altLang="en-US" sz="2000" dirty="0" smtClean="0"/>
              <a:t>索引新文档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需指定文档</a:t>
            </a:r>
            <a:r>
              <a:rPr lang="en-US" altLang="zh-CN" sz="2000" dirty="0" smtClean="0"/>
              <a:t>ID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覆盖文档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覆盖文档的</a:t>
            </a:r>
            <a:r>
              <a:rPr lang="zh-CN" altLang="en-US" sz="2000" dirty="0" smtClean="0"/>
              <a:t>全部</a:t>
            </a:r>
            <a:r>
              <a:rPr lang="zh-CN" altLang="en-US" sz="2000" dirty="0" smtClean="0"/>
              <a:t>内容</a:t>
            </a:r>
            <a:r>
              <a:rPr lang="en-US" altLang="zh-CN" sz="2000" dirty="0" smtClean="0"/>
              <a:t>.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POST: </a:t>
            </a:r>
            <a:r>
              <a:rPr lang="zh-CN" altLang="en-US" sz="2000" dirty="0" smtClean="0"/>
              <a:t>索引新文档，无需指定文档</a:t>
            </a:r>
            <a:r>
              <a:rPr lang="en-US" altLang="zh-CN" sz="2000" dirty="0" smtClean="0"/>
              <a:t>ID.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更新文档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仅替换相同字段内容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POST /customer/external/1/_update</a:t>
            </a:r>
          </a:p>
          <a:p>
            <a:pPr lvl="1"/>
            <a:r>
              <a:rPr lang="en-US" altLang="zh-CN" sz="2000" dirty="0" smtClean="0"/>
              <a:t>{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 “doc” : {“name” : “</a:t>
            </a:r>
            <a:r>
              <a:rPr lang="en-US" altLang="zh-CN" sz="2000" dirty="0" err="1" smtClean="0"/>
              <a:t>xiaoqiang</a:t>
            </a:r>
            <a:r>
              <a:rPr lang="en-US" altLang="zh-CN" sz="2000" dirty="0" smtClean="0"/>
              <a:t>”, “age” : 18}</a:t>
            </a:r>
            <a:br>
              <a:rPr lang="en-US" altLang="zh-CN" sz="2000" dirty="0" smtClean="0"/>
            </a:b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POST /customer/external/1/_update</a:t>
            </a:r>
          </a:p>
          <a:p>
            <a:pPr lvl="1"/>
            <a:r>
              <a:rPr lang="en-US" altLang="zh-CN" sz="2000" dirty="0" smtClean="0"/>
              <a:t>{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 “script” : “</a:t>
            </a:r>
            <a:r>
              <a:rPr lang="en-US" altLang="zh-CN" sz="2000" dirty="0" err="1" smtClean="0"/>
              <a:t>ctx._source.age</a:t>
            </a:r>
            <a:r>
              <a:rPr lang="en-US" altLang="zh-CN" sz="2000" dirty="0" smtClean="0"/>
              <a:t> += 5”</a:t>
            </a:r>
            <a:br>
              <a:rPr lang="en-US" altLang="zh-CN" sz="2000" dirty="0" smtClean="0"/>
            </a:br>
            <a:r>
              <a:rPr lang="en-US" altLang="zh-CN" sz="2000" dirty="0" smtClean="0"/>
              <a:t>}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1900" dirty="0" smtClean="0"/>
              <a:t>现在一次只能更新一个文档，将来可能会提供依据查询的更新</a:t>
            </a:r>
            <a:r>
              <a:rPr lang="en-US" altLang="zh-CN" sz="1900" dirty="0" smtClean="0"/>
              <a:t>.</a:t>
            </a:r>
          </a:p>
          <a:p>
            <a:pPr lvl="1"/>
            <a:r>
              <a:rPr lang="zh-CN" altLang="en-US" sz="1900" dirty="0" smtClean="0"/>
              <a:t>可以使用</a:t>
            </a:r>
            <a:r>
              <a:rPr lang="en-US" altLang="zh-CN" sz="1900" dirty="0" smtClean="0"/>
              <a:t>_</a:t>
            </a:r>
            <a:r>
              <a:rPr lang="en-US" altLang="zh-CN" sz="1900" dirty="0" err="1" smtClean="0"/>
              <a:t>delete_by_query</a:t>
            </a:r>
            <a:r>
              <a:rPr lang="zh-CN" altLang="en-US" sz="1900" dirty="0" smtClean="0"/>
              <a:t>根据查询删除多个文档</a:t>
            </a:r>
            <a:r>
              <a:rPr lang="en-US" altLang="zh-CN" sz="1900" dirty="0" smtClean="0"/>
              <a:t>.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批量索引操作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424285"/>
            <a:ext cx="3666667" cy="13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100526"/>
            <a:ext cx="4953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61726" y="1402358"/>
            <a:ext cx="576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用于高效的大批量操作索引中的文档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减少单个操作需要的网络开销。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 smtClean="0"/>
              <a:t>文档检索方式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URI</a:t>
            </a:r>
            <a:r>
              <a:rPr lang="zh-CN" altLang="en-US" dirty="0" smtClean="0"/>
              <a:t>查询字符串的方式</a:t>
            </a:r>
            <a:endParaRPr lang="en-US" altLang="zh-CN" dirty="0" smtClean="0"/>
          </a:p>
          <a:p>
            <a:r>
              <a:rPr lang="en-US" altLang="zh-CN" sz="1600" dirty="0" smtClean="0"/>
              <a:t>curl -XGET 'localhost:9200/customer/_</a:t>
            </a:r>
            <a:r>
              <a:rPr lang="en-US" altLang="zh-CN" sz="1600" dirty="0" err="1" smtClean="0"/>
              <a:t>search?q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addr:zhenjiang&amp;sort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age:asc&amp;pretty</a:t>
            </a:r>
            <a:r>
              <a:rPr lang="en-US" altLang="zh-CN" sz="1600" dirty="0" smtClean="0"/>
              <a:t>‘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通过查询请求体</a:t>
            </a:r>
            <a:r>
              <a:rPr lang="en-US" altLang="zh-CN" dirty="0" smtClean="0"/>
              <a:t>(JSON)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r>
              <a:rPr lang="en-US" altLang="zh-CN" sz="1800" dirty="0" smtClean="0"/>
              <a:t>curl -XGET 'localhost:9200/customer/_</a:t>
            </a:r>
            <a:r>
              <a:rPr lang="en-US" altLang="zh-CN" sz="1800" dirty="0" err="1" smtClean="0"/>
              <a:t>search?pretty</a:t>
            </a:r>
            <a:r>
              <a:rPr lang="en-US" altLang="zh-CN" sz="1800" dirty="0" smtClean="0"/>
              <a:t>' -d ‘</a:t>
            </a:r>
          </a:p>
          <a:p>
            <a:r>
              <a:rPr lang="en-US" altLang="zh-CN" sz="1800" dirty="0" smtClean="0"/>
              <a:t>{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“query” : {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 “match” : { “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” : “</a:t>
            </a:r>
            <a:r>
              <a:rPr lang="en-US" altLang="zh-CN" sz="1800" dirty="0" err="1" smtClean="0"/>
              <a:t>zhenjiang</a:t>
            </a:r>
            <a:r>
              <a:rPr lang="en-US" altLang="zh-CN" sz="1800" dirty="0" smtClean="0"/>
              <a:t>”}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},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“sort” : {“age” : “</a:t>
            </a:r>
            <a:r>
              <a:rPr lang="en-US" altLang="zh-CN" sz="1800" dirty="0" err="1" smtClean="0"/>
              <a:t>asc</a:t>
            </a:r>
            <a:r>
              <a:rPr lang="en-US" altLang="zh-CN" sz="1800" dirty="0" smtClean="0"/>
              <a:t>”},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“size” : 5</a:t>
            </a:r>
          </a:p>
          <a:p>
            <a:r>
              <a:rPr lang="en-US" altLang="zh-CN" sz="1800" dirty="0" smtClean="0"/>
              <a:t>}</a:t>
            </a:r>
          </a:p>
          <a:p>
            <a:r>
              <a:rPr lang="zh-CN" altLang="en-US" sz="1800" dirty="0" smtClean="0"/>
              <a:t>其中</a:t>
            </a:r>
            <a:r>
              <a:rPr lang="en-US" altLang="zh-CN" sz="1800" dirty="0" smtClean="0"/>
              <a:t>”query”</a:t>
            </a:r>
            <a:r>
              <a:rPr lang="zh-CN" altLang="en-US" sz="1800" dirty="0" smtClean="0"/>
              <a:t>部分是查询的定义，</a:t>
            </a:r>
            <a:r>
              <a:rPr lang="en-US" altLang="zh-CN" sz="1700" dirty="0" smtClean="0"/>
              <a:t>”match”</a:t>
            </a:r>
            <a:r>
              <a:rPr lang="zh-CN" altLang="en-US" sz="1700" dirty="0" smtClean="0"/>
              <a:t>部分是查询类型</a:t>
            </a:r>
            <a:r>
              <a:rPr lang="en-US" altLang="zh-CN" sz="1700" dirty="0" smtClean="0"/>
              <a:t>, </a:t>
            </a:r>
            <a:r>
              <a:rPr lang="zh-CN" altLang="en-US" sz="1700" dirty="0" smtClean="0"/>
              <a:t>有多种查询类型</a:t>
            </a:r>
            <a:r>
              <a:rPr lang="en-US" altLang="zh-CN" sz="1700" dirty="0" smtClean="0"/>
              <a:t>.  </a:t>
            </a:r>
          </a:p>
          <a:p>
            <a:r>
              <a:rPr lang="en-US" altLang="zh-CN" sz="1500" dirty="0" smtClean="0"/>
              <a:t>“sort”</a:t>
            </a:r>
            <a:r>
              <a:rPr lang="zh-CN" altLang="en-US" sz="1500" dirty="0" smtClean="0"/>
              <a:t>部分指示如何排序结果 。</a:t>
            </a:r>
            <a:endParaRPr lang="en-US" altLang="zh-CN" sz="1500" dirty="0" smtClean="0"/>
          </a:p>
          <a:p>
            <a:r>
              <a:rPr lang="en-US" altLang="zh-CN" sz="1500" dirty="0" smtClean="0"/>
              <a:t>”size” </a:t>
            </a:r>
            <a:r>
              <a:rPr lang="zh-CN" altLang="en-US" sz="1500" dirty="0" smtClean="0"/>
              <a:t>指示返回</a:t>
            </a:r>
            <a:r>
              <a:rPr lang="en-US" altLang="zh-CN" sz="1500" dirty="0" smtClean="0"/>
              <a:t>5</a:t>
            </a:r>
            <a:r>
              <a:rPr lang="zh-CN" altLang="en-US" sz="1500" dirty="0" smtClean="0"/>
              <a:t>个文档 </a:t>
            </a:r>
            <a:r>
              <a:rPr lang="en-US" altLang="zh-CN" sz="1500" dirty="0" smtClean="0"/>
              <a:t>(“from”</a:t>
            </a:r>
            <a:r>
              <a:rPr lang="zh-CN" altLang="en-US" sz="1500" dirty="0" smtClean="0"/>
              <a:t>默认为</a:t>
            </a:r>
            <a:r>
              <a:rPr lang="en-US" altLang="zh-CN" sz="1500" dirty="0" smtClean="0"/>
              <a:t>0)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65403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关于检索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一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7200" dirty="0" smtClean="0"/>
              <a:t>一</a:t>
            </a:r>
            <a:r>
              <a:rPr lang="en-US" altLang="zh-CN" sz="7200" dirty="0" smtClean="0"/>
              <a:t>. match</a:t>
            </a:r>
            <a:r>
              <a:rPr lang="zh-CN" altLang="en-US" sz="7200" dirty="0" smtClean="0"/>
              <a:t>查询只能对单个字段进行查询。</a:t>
            </a:r>
            <a:endParaRPr lang="en-US" altLang="zh-CN" sz="7200" dirty="0" smtClean="0"/>
          </a:p>
          <a:p>
            <a:r>
              <a:rPr lang="en-US" altLang="zh-CN" sz="5600" dirty="0"/>
              <a:t> </a:t>
            </a:r>
            <a:r>
              <a:rPr lang="en-US" altLang="zh-CN" sz="5600" dirty="0" smtClean="0"/>
              <a:t>    </a:t>
            </a:r>
            <a:r>
              <a:rPr lang="zh-CN" altLang="en-US" sz="5600" dirty="0"/>
              <a:t>作用</a:t>
            </a:r>
            <a:r>
              <a:rPr lang="zh-CN" altLang="en-US" sz="5600" dirty="0" smtClean="0"/>
              <a:t>于数值型</a:t>
            </a:r>
            <a:r>
              <a:rPr lang="en-US" altLang="zh-CN" sz="5600" dirty="0" smtClean="0"/>
              <a:t>, </a:t>
            </a:r>
            <a:r>
              <a:rPr lang="zh-CN" altLang="en-US" sz="5600" dirty="0" smtClean="0"/>
              <a:t>日期型，</a:t>
            </a:r>
            <a:r>
              <a:rPr lang="en-US" altLang="zh-CN" sz="5600" dirty="0" err="1" smtClean="0"/>
              <a:t>bool</a:t>
            </a:r>
            <a:r>
              <a:rPr lang="zh-CN" altLang="en-US" sz="5600" dirty="0" smtClean="0"/>
              <a:t>型时为精确查找。</a:t>
            </a:r>
            <a:endParaRPr lang="en-US" altLang="zh-CN" sz="5600" dirty="0" smtClean="0"/>
          </a:p>
          <a:p>
            <a:r>
              <a:rPr lang="en-US" altLang="zh-CN" sz="5600" dirty="0"/>
              <a:t> </a:t>
            </a:r>
            <a:r>
              <a:rPr lang="en-US" altLang="zh-CN" sz="5600" dirty="0" smtClean="0"/>
              <a:t>    </a:t>
            </a:r>
            <a:r>
              <a:rPr lang="zh-CN" altLang="en-US" sz="5600" dirty="0" smtClean="0"/>
              <a:t>作用于可搜索字符串型字段时，使用倒排索引</a:t>
            </a:r>
            <a:r>
              <a:rPr lang="en-US" altLang="zh-CN" sz="5600" dirty="0" smtClean="0"/>
              <a:t>+</a:t>
            </a:r>
            <a:r>
              <a:rPr lang="zh-CN" altLang="en-US" sz="5600" dirty="0" smtClean="0"/>
              <a:t>分词器查找。</a:t>
            </a:r>
            <a:endParaRPr lang="en-US" altLang="zh-CN" sz="5600" dirty="0" smtClean="0"/>
          </a:p>
          <a:p>
            <a:endParaRPr lang="en-US" altLang="zh-CN" sz="4300" dirty="0" smtClean="0"/>
          </a:p>
          <a:p>
            <a:endParaRPr lang="en-US" altLang="zh-CN" sz="2400" dirty="0" smtClean="0"/>
          </a:p>
          <a:p>
            <a:r>
              <a:rPr lang="zh-CN" altLang="en-US" sz="7200" dirty="0" smtClean="0"/>
              <a:t>二</a:t>
            </a:r>
            <a:r>
              <a:rPr lang="en-US" altLang="zh-CN" sz="7200" dirty="0" smtClean="0"/>
              <a:t>. </a:t>
            </a:r>
            <a:r>
              <a:rPr lang="en-US" altLang="zh-CN" sz="7200" dirty="0" err="1" smtClean="0"/>
              <a:t>bool</a:t>
            </a:r>
            <a:r>
              <a:rPr lang="zh-CN" altLang="en-US" sz="7200" dirty="0" smtClean="0"/>
              <a:t>查询可以组合多个查询子句。</a:t>
            </a:r>
            <a:endParaRPr lang="en-US" altLang="zh-CN" sz="7200" dirty="0" smtClean="0"/>
          </a:p>
          <a:p>
            <a:r>
              <a:rPr lang="en-US" altLang="zh-CN" sz="4800" dirty="0" smtClean="0"/>
              <a:t>GET /customer/_search</a:t>
            </a:r>
          </a:p>
          <a:p>
            <a:r>
              <a:rPr lang="en-US" altLang="zh-CN" sz="4800" dirty="0" smtClean="0"/>
              <a:t>{</a:t>
            </a:r>
          </a:p>
          <a:p>
            <a:r>
              <a:rPr lang="en-US" altLang="zh-CN" sz="4800" dirty="0" smtClean="0"/>
              <a:t>    “query” :  {</a:t>
            </a:r>
          </a:p>
          <a:p>
            <a:r>
              <a:rPr lang="en-US" altLang="zh-CN" sz="4800" dirty="0" smtClean="0"/>
              <a:t>           “</a:t>
            </a:r>
            <a:r>
              <a:rPr lang="en-US" altLang="zh-CN" sz="4800" dirty="0" err="1" smtClean="0"/>
              <a:t>bool</a:t>
            </a:r>
            <a:r>
              <a:rPr lang="en-US" altLang="zh-CN" sz="4800" dirty="0" smtClean="0"/>
              <a:t>” : {</a:t>
            </a:r>
          </a:p>
          <a:p>
            <a:r>
              <a:rPr lang="en-US" altLang="zh-CN" sz="4800" dirty="0" smtClean="0"/>
              <a:t>                 “must” : [</a:t>
            </a:r>
          </a:p>
          <a:p>
            <a:r>
              <a:rPr lang="en-US" altLang="zh-CN" sz="4800" dirty="0" smtClean="0"/>
              <a:t>                        {“match” : {“</a:t>
            </a:r>
            <a:r>
              <a:rPr lang="en-US" altLang="zh-CN" sz="4800" dirty="0" err="1" smtClean="0"/>
              <a:t>addr</a:t>
            </a:r>
            <a:r>
              <a:rPr lang="en-US" altLang="zh-CN" sz="4800" dirty="0" smtClean="0"/>
              <a:t>” : “</a:t>
            </a:r>
            <a:r>
              <a:rPr lang="en-US" altLang="zh-CN" sz="4800" dirty="0" err="1" smtClean="0"/>
              <a:t>zhenjiang</a:t>
            </a:r>
            <a:r>
              <a:rPr lang="en-US" altLang="zh-CN" sz="4800" dirty="0" smtClean="0"/>
              <a:t>”}},</a:t>
            </a:r>
          </a:p>
          <a:p>
            <a:r>
              <a:rPr lang="en-US" altLang="zh-CN" sz="4800" dirty="0" smtClean="0"/>
              <a:t>                        {“match” : {“name” : “</a:t>
            </a:r>
            <a:r>
              <a:rPr lang="en-US" altLang="zh-CN" sz="4800" dirty="0" err="1" smtClean="0"/>
              <a:t>lisi</a:t>
            </a:r>
            <a:r>
              <a:rPr lang="en-US" altLang="zh-CN" sz="4800" dirty="0" smtClean="0"/>
              <a:t>”}}</a:t>
            </a:r>
          </a:p>
          <a:p>
            <a:r>
              <a:rPr lang="en-US" altLang="zh-CN" sz="4800" dirty="0" smtClean="0"/>
              <a:t>                 ],</a:t>
            </a:r>
          </a:p>
          <a:p>
            <a:r>
              <a:rPr lang="en-US" altLang="zh-CN" sz="4800" dirty="0"/>
              <a:t> </a:t>
            </a:r>
            <a:r>
              <a:rPr lang="en-US" altLang="zh-CN" sz="4800" dirty="0" smtClean="0"/>
              <a:t>                “</a:t>
            </a:r>
            <a:r>
              <a:rPr lang="en-US" altLang="zh-CN" sz="4800" dirty="0" err="1" smtClean="0"/>
              <a:t>must_not</a:t>
            </a:r>
            <a:r>
              <a:rPr lang="en-US" altLang="zh-CN" sz="4800" dirty="0" smtClean="0"/>
              <a:t>” : {</a:t>
            </a:r>
          </a:p>
          <a:p>
            <a:r>
              <a:rPr lang="en-US" altLang="zh-CN" sz="4800" dirty="0"/>
              <a:t> </a:t>
            </a:r>
            <a:r>
              <a:rPr lang="en-US" altLang="zh-CN" sz="4800" dirty="0" smtClean="0"/>
              <a:t>                       {“match” : {“age” : 20}}</a:t>
            </a:r>
          </a:p>
          <a:p>
            <a:r>
              <a:rPr lang="en-US" altLang="zh-CN" sz="4800" dirty="0"/>
              <a:t> </a:t>
            </a:r>
            <a:r>
              <a:rPr lang="en-US" altLang="zh-CN" sz="4800" dirty="0" smtClean="0"/>
              <a:t>                },</a:t>
            </a:r>
          </a:p>
          <a:p>
            <a:r>
              <a:rPr lang="en-US" altLang="zh-CN" sz="4800" dirty="0"/>
              <a:t> </a:t>
            </a:r>
            <a:r>
              <a:rPr lang="en-US" altLang="zh-CN" sz="4800" dirty="0" smtClean="0"/>
              <a:t>                “filter” : {</a:t>
            </a:r>
          </a:p>
          <a:p>
            <a:r>
              <a:rPr lang="en-US" altLang="zh-CN" sz="4800" dirty="0"/>
              <a:t> </a:t>
            </a:r>
            <a:r>
              <a:rPr lang="en-US" altLang="zh-CN" sz="4800" dirty="0" smtClean="0"/>
              <a:t>                     “range” : {</a:t>
            </a:r>
          </a:p>
          <a:p>
            <a:r>
              <a:rPr lang="en-US" altLang="zh-CN" sz="4800" dirty="0"/>
              <a:t> </a:t>
            </a:r>
            <a:r>
              <a:rPr lang="en-US" altLang="zh-CN" sz="4800" dirty="0" smtClean="0"/>
              <a:t>                            “age” : {“</a:t>
            </a:r>
            <a:r>
              <a:rPr lang="en-US" altLang="zh-CN" sz="4800" dirty="0" err="1" smtClean="0"/>
              <a:t>gte</a:t>
            </a:r>
            <a:r>
              <a:rPr lang="en-US" altLang="zh-CN" sz="4800" dirty="0" smtClean="0"/>
              <a:t>” : 10,  “</a:t>
            </a:r>
            <a:r>
              <a:rPr lang="en-US" altLang="zh-CN" sz="4800" dirty="0" err="1" smtClean="0"/>
              <a:t>lte</a:t>
            </a:r>
            <a:r>
              <a:rPr lang="en-US" altLang="zh-CN" sz="4800" dirty="0" smtClean="0"/>
              <a:t>” : 30}</a:t>
            </a:r>
          </a:p>
          <a:p>
            <a:r>
              <a:rPr lang="en-US" altLang="zh-CN" sz="4800" dirty="0"/>
              <a:t> </a:t>
            </a:r>
            <a:r>
              <a:rPr lang="en-US" altLang="zh-CN" sz="4800" dirty="0" smtClean="0"/>
              <a:t>                      }</a:t>
            </a:r>
          </a:p>
          <a:p>
            <a:r>
              <a:rPr lang="en-US" altLang="zh-CN" sz="4800" dirty="0"/>
              <a:t> </a:t>
            </a:r>
            <a:r>
              <a:rPr lang="en-US" altLang="zh-CN" sz="4800" dirty="0" smtClean="0"/>
              <a:t>                }</a:t>
            </a:r>
            <a:endParaRPr lang="en-US" altLang="zh-CN" sz="4800" dirty="0" smtClean="0"/>
          </a:p>
          <a:p>
            <a:r>
              <a:rPr lang="en-US" altLang="zh-CN" sz="4800" dirty="0" smtClean="0"/>
              <a:t>           }</a:t>
            </a:r>
          </a:p>
          <a:p>
            <a:r>
              <a:rPr lang="en-US" altLang="zh-CN" sz="4800" dirty="0" smtClean="0"/>
              <a:t>    }</a:t>
            </a:r>
          </a:p>
          <a:p>
            <a:r>
              <a:rPr lang="en-US" altLang="zh-CN" sz="4800" dirty="0" smtClean="0"/>
              <a:t>}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关于检索</a:t>
            </a:r>
            <a:r>
              <a:rPr lang="en-US" altLang="zh-CN" sz="2800" dirty="0" smtClean="0"/>
              <a:t>(</a:t>
            </a:r>
            <a:r>
              <a:rPr lang="zh-CN" altLang="en-US" sz="2800" dirty="0"/>
              <a:t>二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4400" dirty="0" smtClean="0"/>
              <a:t>三</a:t>
            </a:r>
            <a:r>
              <a:rPr lang="en-US" altLang="zh-CN" sz="4400" dirty="0" smtClean="0"/>
              <a:t>. </a:t>
            </a:r>
            <a:r>
              <a:rPr lang="en-US" altLang="zh-CN" sz="4400" dirty="0" err="1" smtClean="0"/>
              <a:t>bool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中的子句：</a:t>
            </a:r>
            <a:endParaRPr lang="en-US" altLang="zh-CN" sz="4400" dirty="0" smtClean="0"/>
          </a:p>
          <a:p>
            <a:r>
              <a:rPr lang="en-US" altLang="zh-CN" sz="3300" dirty="0" smtClean="0"/>
              <a:t>  must: </a:t>
            </a:r>
            <a:r>
              <a:rPr lang="zh-CN" altLang="en-US" sz="3300" dirty="0" smtClean="0"/>
              <a:t>所有子句对结果文档都为</a:t>
            </a:r>
            <a:r>
              <a:rPr lang="en-US" altLang="zh-CN" sz="3300" dirty="0" smtClean="0"/>
              <a:t>true. (and)</a:t>
            </a:r>
          </a:p>
          <a:p>
            <a:r>
              <a:rPr lang="en-US" altLang="zh-CN" sz="3300" dirty="0" smtClean="0"/>
              <a:t>   </a:t>
            </a:r>
            <a:r>
              <a:rPr lang="en-US" altLang="zh-CN" sz="3300" dirty="0" err="1" smtClean="0"/>
              <a:t>must_not</a:t>
            </a:r>
            <a:r>
              <a:rPr lang="en-US" altLang="zh-CN" sz="3300" dirty="0" smtClean="0"/>
              <a:t>: </a:t>
            </a:r>
            <a:r>
              <a:rPr lang="zh-CN" altLang="en-US" sz="3300" dirty="0" smtClean="0"/>
              <a:t>所有子句对结果文档都为</a:t>
            </a:r>
            <a:r>
              <a:rPr lang="en-US" altLang="zh-CN" sz="3300" dirty="0" err="1" smtClean="0"/>
              <a:t>flase</a:t>
            </a:r>
            <a:r>
              <a:rPr lang="en-US" altLang="zh-CN" sz="3300" dirty="0" smtClean="0"/>
              <a:t>. (not)</a:t>
            </a:r>
          </a:p>
          <a:p>
            <a:r>
              <a:rPr lang="en-US" altLang="zh-CN" sz="3300" dirty="0" smtClean="0"/>
              <a:t>   should: </a:t>
            </a:r>
            <a:r>
              <a:rPr lang="zh-CN" altLang="en-US" sz="3300" dirty="0" smtClean="0"/>
              <a:t>至少有一个子句对结果文档为</a:t>
            </a:r>
            <a:r>
              <a:rPr lang="en-US" altLang="zh-CN" sz="3300" dirty="0" smtClean="0"/>
              <a:t>true. (or)</a:t>
            </a:r>
          </a:p>
          <a:p>
            <a:r>
              <a:rPr lang="en-US" altLang="zh-CN" sz="3300" dirty="0" smtClean="0"/>
              <a:t>   filter: </a:t>
            </a:r>
            <a:r>
              <a:rPr lang="zh-CN" altLang="en-US" sz="3300" dirty="0" smtClean="0"/>
              <a:t>过滤子句</a:t>
            </a:r>
            <a:r>
              <a:rPr lang="en-US" altLang="zh-CN" sz="3300" dirty="0" smtClean="0"/>
              <a:t>, </a:t>
            </a:r>
            <a:r>
              <a:rPr lang="zh-CN" altLang="en-US" sz="3300" dirty="0" smtClean="0"/>
              <a:t>用于限制哪些将被其他子句匹配的文档。</a:t>
            </a:r>
            <a:r>
              <a:rPr lang="en-US" altLang="zh-CN" sz="3300" dirty="0" smtClean="0"/>
              <a:t>filter</a:t>
            </a:r>
            <a:r>
              <a:rPr lang="zh-CN" altLang="en-US" sz="3300" dirty="0" smtClean="0"/>
              <a:t>不参与评分，会缓存结果。</a:t>
            </a:r>
            <a:endParaRPr lang="en-US" altLang="zh-CN" sz="3300" dirty="0" smtClean="0"/>
          </a:p>
          <a:p>
            <a:endParaRPr lang="en-US" altLang="zh-CN" sz="2800" dirty="0" smtClean="0"/>
          </a:p>
          <a:p>
            <a:r>
              <a:rPr lang="zh-CN" altLang="en-US" sz="4200" dirty="0" smtClean="0"/>
              <a:t>四</a:t>
            </a:r>
            <a:r>
              <a:rPr lang="en-US" altLang="zh-CN" sz="4200" dirty="0" smtClean="0"/>
              <a:t>. </a:t>
            </a:r>
            <a:r>
              <a:rPr lang="zh-CN" altLang="en-US" sz="4200" dirty="0" smtClean="0"/>
              <a:t>范围查询</a:t>
            </a:r>
            <a:endParaRPr lang="en-US" altLang="zh-CN" sz="4200" dirty="0" smtClean="0"/>
          </a:p>
          <a:p>
            <a:r>
              <a:rPr lang="en-US" altLang="zh-CN" sz="2900" dirty="0" smtClean="0"/>
              <a:t>GET /savoir/themes/_search</a:t>
            </a:r>
          </a:p>
          <a:p>
            <a:r>
              <a:rPr lang="en-US" altLang="zh-CN" sz="2900" dirty="0" smtClean="0"/>
              <a:t>{</a:t>
            </a:r>
          </a:p>
          <a:p>
            <a:r>
              <a:rPr lang="en-US" altLang="zh-CN" sz="2900" dirty="0" smtClean="0"/>
              <a:t>    "query" : {</a:t>
            </a:r>
          </a:p>
          <a:p>
            <a:r>
              <a:rPr lang="en-US" altLang="zh-CN" sz="2900" dirty="0" smtClean="0"/>
              <a:t>           "range" : {</a:t>
            </a:r>
          </a:p>
          <a:p>
            <a:r>
              <a:rPr lang="en-US" altLang="zh-CN" sz="2900" dirty="0" smtClean="0"/>
              <a:t>                  "</a:t>
            </a:r>
            <a:r>
              <a:rPr lang="en-US" altLang="zh-CN" sz="2900" dirty="0" err="1" smtClean="0"/>
              <a:t>collect_time</a:t>
            </a:r>
            <a:r>
              <a:rPr lang="en-US" altLang="zh-CN" sz="2900" dirty="0" smtClean="0"/>
              <a:t>" : {</a:t>
            </a:r>
          </a:p>
          <a:p>
            <a:r>
              <a:rPr lang="en-US" altLang="zh-CN" sz="2900" dirty="0" smtClean="0"/>
              <a:t>                          "</a:t>
            </a:r>
            <a:r>
              <a:rPr lang="en-US" altLang="zh-CN" sz="2900" dirty="0" err="1" smtClean="0"/>
              <a:t>gte</a:t>
            </a:r>
            <a:r>
              <a:rPr lang="en-US" altLang="zh-CN" sz="2900" dirty="0" smtClean="0"/>
              <a:t>" : "2016-08-25 10:30:40",</a:t>
            </a:r>
          </a:p>
          <a:p>
            <a:r>
              <a:rPr lang="en-US" altLang="zh-CN" sz="2900" dirty="0" smtClean="0"/>
              <a:t>                          "</a:t>
            </a:r>
            <a:r>
              <a:rPr lang="en-US" altLang="zh-CN" sz="2900" dirty="0" err="1" smtClean="0"/>
              <a:t>lte</a:t>
            </a:r>
            <a:r>
              <a:rPr lang="en-US" altLang="zh-CN" sz="2900" dirty="0" smtClean="0"/>
              <a:t>" : "2016-08-25 23:30:40"</a:t>
            </a:r>
          </a:p>
          <a:p>
            <a:r>
              <a:rPr lang="en-US" altLang="zh-CN" sz="2900" dirty="0" smtClean="0"/>
              <a:t>                  }</a:t>
            </a:r>
          </a:p>
          <a:p>
            <a:r>
              <a:rPr lang="en-US" altLang="zh-CN" sz="2900" dirty="0" smtClean="0"/>
              <a:t>           }</a:t>
            </a:r>
          </a:p>
          <a:p>
            <a:r>
              <a:rPr lang="en-US" altLang="zh-CN" sz="2900" dirty="0" smtClean="0"/>
              <a:t>     }</a:t>
            </a:r>
          </a:p>
          <a:p>
            <a:r>
              <a:rPr lang="en-US" altLang="zh-CN" sz="2900" dirty="0" smtClean="0"/>
              <a:t>}</a:t>
            </a:r>
          </a:p>
          <a:p>
            <a:endParaRPr lang="en-US" altLang="zh-CN" sz="2400" dirty="0" smtClean="0"/>
          </a:p>
          <a:p>
            <a:pPr>
              <a:buNone/>
            </a:pPr>
            <a:r>
              <a:rPr lang="en-US" altLang="zh-CN" sz="1600" dirty="0" smtClean="0"/>
              <a:t>                  </a:t>
            </a:r>
            <a:endParaRPr lang="zh-CN" altLang="en-US" sz="16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796908"/>
          </a:xfrm>
        </p:spPr>
        <p:txBody>
          <a:bodyPr/>
          <a:lstStyle/>
          <a:p>
            <a:r>
              <a:rPr lang="zh-CN" altLang="en-US" dirty="0" smtClean="0"/>
              <a:t>一个订单例子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PUT /</a:t>
            </a:r>
            <a:r>
              <a:rPr lang="en-US" altLang="zh-CN" sz="1800" dirty="0" err="1" smtClean="0"/>
              <a:t>fs</a:t>
            </a:r>
            <a:r>
              <a:rPr lang="en-US" altLang="zh-CN" sz="1800" dirty="0" smtClean="0"/>
              <a:t>/order/1</a:t>
            </a:r>
          </a:p>
          <a:p>
            <a:r>
              <a:rPr lang="en-US" altLang="zh-CN" sz="1800" dirty="0" smtClean="0"/>
              <a:t>{</a:t>
            </a:r>
          </a:p>
          <a:p>
            <a:r>
              <a:rPr lang="en-US" altLang="zh-CN" sz="1800" dirty="0" smtClean="0"/>
              <a:t>    "customer" : "</a:t>
            </a:r>
            <a:r>
              <a:rPr lang="en-US" altLang="zh-CN" sz="1800" dirty="0" err="1" smtClean="0"/>
              <a:t>wang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cai</a:t>
            </a:r>
            <a:r>
              <a:rPr lang="en-US" altLang="zh-CN" sz="1800" dirty="0" smtClean="0"/>
              <a:t>",</a:t>
            </a:r>
          </a:p>
          <a:p>
            <a:r>
              <a:rPr lang="en-US" altLang="zh-CN" sz="1800" dirty="0" smtClean="0"/>
              <a:t>    "product" : "1006",</a:t>
            </a:r>
          </a:p>
          <a:p>
            <a:r>
              <a:rPr lang="en-US" altLang="zh-CN" sz="1800" dirty="0" smtClean="0"/>
              <a:t>    "amount" : 4000,</a:t>
            </a:r>
          </a:p>
          <a:p>
            <a:r>
              <a:rPr lang="en-US" altLang="zh-CN" sz="1800" dirty="0" smtClean="0"/>
              <a:t>    "</a:t>
            </a:r>
            <a:r>
              <a:rPr lang="en-US" altLang="zh-CN" sz="1800" dirty="0" err="1" smtClean="0"/>
              <a:t>order_date</a:t>
            </a:r>
            <a:r>
              <a:rPr lang="en-US" altLang="zh-CN" sz="1800" dirty="0" smtClean="0"/>
              <a:t>" : "2017-08-01 10:20:30"</a:t>
            </a:r>
          </a:p>
          <a:p>
            <a:r>
              <a:rPr lang="en-US" altLang="zh-CN" sz="1800" dirty="0" smtClean="0"/>
              <a:t>}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PUT /</a:t>
            </a:r>
            <a:r>
              <a:rPr lang="en-US" altLang="zh-CN" sz="1600" dirty="0" err="1" smtClean="0"/>
              <a:t>fs</a:t>
            </a:r>
            <a:r>
              <a:rPr lang="en-US" altLang="zh-CN" sz="1600" dirty="0" smtClean="0"/>
              <a:t>/order/2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"customer" : "</a:t>
            </a:r>
            <a:r>
              <a:rPr lang="en-US" altLang="zh-CN" sz="1600" dirty="0" err="1" smtClean="0"/>
              <a:t>xiao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qiang</a:t>
            </a:r>
            <a:r>
              <a:rPr lang="en-US" altLang="zh-CN" sz="1600" dirty="0" smtClean="0"/>
              <a:t>",</a:t>
            </a:r>
          </a:p>
          <a:p>
            <a:r>
              <a:rPr lang="en-US" altLang="zh-CN" sz="1600" dirty="0" smtClean="0"/>
              <a:t>    "product" : "1007",</a:t>
            </a:r>
          </a:p>
          <a:p>
            <a:r>
              <a:rPr lang="en-US" altLang="zh-CN" sz="1600" dirty="0" smtClean="0"/>
              <a:t>    "amount" : 3500,</a:t>
            </a:r>
          </a:p>
          <a:p>
            <a:r>
              <a:rPr lang="en-US" altLang="zh-CN" sz="1600" dirty="0" smtClean="0"/>
              <a:t>     "</a:t>
            </a:r>
            <a:r>
              <a:rPr lang="en-US" altLang="zh-CN" sz="1600" dirty="0" err="1" smtClean="0"/>
              <a:t>order_date</a:t>
            </a:r>
            <a:r>
              <a:rPr lang="en-US" altLang="zh-CN" sz="1600" dirty="0" smtClean="0"/>
              <a:t>" : "2017-08-02 12:25:35"</a:t>
            </a:r>
          </a:p>
          <a:p>
            <a:r>
              <a:rPr lang="en-US" altLang="zh-CN" sz="1600" dirty="0" smtClean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5541</TotalTime>
  <Words>1184</Words>
  <Application>Microsoft Office PowerPoint</Application>
  <PresentationFormat>全屏显示(4:3)</PresentationFormat>
  <Paragraphs>211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ElasticSearch简介</vt:lpstr>
      <vt:lpstr>分片和副本</vt:lpstr>
      <vt:lpstr>索引的CRUD操作</vt:lpstr>
      <vt:lpstr>索引的CRUD操作</vt:lpstr>
      <vt:lpstr>批量索引操作</vt:lpstr>
      <vt:lpstr>文档检索方式</vt:lpstr>
      <vt:lpstr>关于检索(一)</vt:lpstr>
      <vt:lpstr>关于检索(二)</vt:lpstr>
      <vt:lpstr>一个订单例子</vt:lpstr>
      <vt:lpstr>一个订单例子(2)</vt:lpstr>
      <vt:lpstr>字段类型映射</vt:lpstr>
      <vt:lpstr>查询测试(1)</vt:lpstr>
      <vt:lpstr>查询测试(2)</vt:lpstr>
      <vt:lpstr>查询测试(3)</vt:lpstr>
      <vt:lpstr>查询测试(4)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wujy</dc:creator>
  <cp:lastModifiedBy>wujy</cp:lastModifiedBy>
  <cp:revision>74</cp:revision>
  <dcterms:created xsi:type="dcterms:W3CDTF">2017-08-28T07:58:54Z</dcterms:created>
  <dcterms:modified xsi:type="dcterms:W3CDTF">2017-09-01T04:20:26Z</dcterms:modified>
</cp:coreProperties>
</file>