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515600" cy="6858000"/>
  <p:notesSz cx="9385300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26" y="-84"/>
      </p:cViewPr>
      <p:guideLst>
        <p:guide orient="horz" pos="216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130429"/>
            <a:ext cx="89382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0" y="3886200"/>
            <a:ext cx="73609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0" y="274642"/>
            <a:ext cx="23660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0" y="274642"/>
            <a:ext cx="69227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0" y="4406904"/>
            <a:ext cx="89382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0" y="2906713"/>
            <a:ext cx="89382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0" y="1600204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0" y="1600204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535113"/>
            <a:ext cx="464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" y="2174875"/>
            <a:ext cx="464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0" y="1535113"/>
            <a:ext cx="464804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0" y="2174875"/>
            <a:ext cx="464804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1" y="273050"/>
            <a:ext cx="34595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09" y="273054"/>
            <a:ext cx="58785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1" y="1435103"/>
            <a:ext cx="3459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1" y="4800600"/>
            <a:ext cx="63093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1" y="612775"/>
            <a:ext cx="63093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1" y="5367338"/>
            <a:ext cx="63093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80" y="274638"/>
            <a:ext cx="9464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600204"/>
            <a:ext cx="9464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6356354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6EB7-CA98-424B-9D0C-D92B6E7B0A3E}" type="datetimeFigureOut">
              <a:rPr lang="en-US" smtClean="0"/>
              <a:pPr/>
              <a:t>5/5/2011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0" y="6356354"/>
            <a:ext cx="332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6356354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CB4B-9FA2-4F80-A76B-2F9A333F3C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:\border\free-certificate-bord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0"/>
            <a:ext cx="9090027" cy="6858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114800" y="838202"/>
            <a:ext cx="254082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REPUBLIC OF THE PHILIPPINES</a:t>
            </a:r>
            <a:endParaRPr lang="en-US" sz="1500" dirty="0"/>
          </a:p>
        </p:txBody>
      </p:sp>
      <p:sp>
        <p:nvSpPr>
          <p:cNvPr id="8" name="Rectangle 7"/>
          <p:cNvSpPr/>
          <p:nvPr/>
        </p:nvSpPr>
        <p:spPr>
          <a:xfrm>
            <a:off x="4317588" y="1905000"/>
            <a:ext cx="22356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/>
              <a:t>This certificate is issued to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1371600" y="1979235"/>
            <a:ext cx="8178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1500" dirty="0" smtClean="0"/>
              <a:t>for having completed the training on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b="1" dirty="0" smtClean="0">
                <a:latin typeface="Segoe Print" pitchFamily="2" charset="0"/>
              </a:rPr>
              <a:t>CASH CLERK III</a:t>
            </a:r>
            <a:r>
              <a:rPr lang="en-US" sz="1700" b="1" dirty="0" smtClean="0"/>
              <a:t> </a:t>
            </a:r>
          </a:p>
          <a:p>
            <a:pPr algn="ctr"/>
            <a:endParaRPr lang="en-US" sz="800" b="1" dirty="0" smtClean="0"/>
          </a:p>
          <a:p>
            <a:pPr algn="ctr"/>
            <a:r>
              <a:rPr lang="en-US" sz="1500" dirty="0" smtClean="0"/>
              <a:t>conducted by the Support Staff/Computer Section/AFC Center   </a:t>
            </a:r>
          </a:p>
          <a:p>
            <a:pPr algn="ctr"/>
            <a:r>
              <a:rPr lang="en-US" sz="1500" dirty="0" smtClean="0"/>
              <a:t>on </a:t>
            </a:r>
            <a:r>
              <a:rPr lang="en-US" sz="1500" dirty="0" smtClean="0"/>
              <a:t>April 27 </a:t>
            </a:r>
            <a:r>
              <a:rPr lang="en-US" sz="1500" dirty="0" smtClean="0"/>
              <a:t>– </a:t>
            </a:r>
            <a:r>
              <a:rPr lang="en-US" sz="1500" dirty="0" smtClean="0"/>
              <a:t>29, </a:t>
            </a:r>
            <a:r>
              <a:rPr lang="en-US" sz="1500" dirty="0" smtClean="0"/>
              <a:t>2011</a:t>
            </a:r>
          </a:p>
          <a:p>
            <a:pPr algn="ctr"/>
            <a:endParaRPr lang="en-US" sz="1200" dirty="0" smtClean="0"/>
          </a:p>
          <a:p>
            <a:pPr algn="ctr"/>
            <a:r>
              <a:rPr lang="en-US" sz="1500" dirty="0" smtClean="0"/>
              <a:t>Given this </a:t>
            </a:r>
            <a:r>
              <a:rPr lang="en-US" sz="1500" dirty="0" smtClean="0"/>
              <a:t>29</a:t>
            </a:r>
            <a:r>
              <a:rPr lang="en-US" sz="1500" baseline="30000" dirty="0" smtClean="0"/>
              <a:t>th</a:t>
            </a:r>
            <a:r>
              <a:rPr lang="en-US" sz="1500" dirty="0" smtClean="0"/>
              <a:t> </a:t>
            </a:r>
            <a:r>
              <a:rPr lang="en-US" sz="1500" dirty="0" smtClean="0"/>
              <a:t>day of </a:t>
            </a:r>
            <a:r>
              <a:rPr lang="en-US" sz="1500" dirty="0" smtClean="0"/>
              <a:t>April </a:t>
            </a:r>
            <a:r>
              <a:rPr lang="en-US" sz="1500" dirty="0" smtClean="0"/>
              <a:t>2011 </a:t>
            </a:r>
          </a:p>
          <a:p>
            <a:pPr algn="ctr"/>
            <a:r>
              <a:rPr lang="en-US" sz="1500" dirty="0" smtClean="0"/>
              <a:t>at the MRT3 Training Hall, MRT3 Depot,  North Avenue corner EDSA, </a:t>
            </a:r>
          </a:p>
          <a:p>
            <a:pPr algn="ctr"/>
            <a:r>
              <a:rPr lang="en-US" sz="1500" dirty="0" smtClean="0"/>
              <a:t>North Triangle Area, Quezon City</a:t>
            </a:r>
            <a:endParaRPr lang="en-US" sz="1500" dirty="0"/>
          </a:p>
        </p:txBody>
      </p:sp>
      <p:sp>
        <p:nvSpPr>
          <p:cNvPr id="10" name="Rectangle 9"/>
          <p:cNvSpPr/>
          <p:nvPr/>
        </p:nvSpPr>
        <p:spPr>
          <a:xfrm>
            <a:off x="919480" y="5715000"/>
            <a:ext cx="5024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 smtClean="0"/>
              <a:t>OFELIA D. ASTRERA</a:t>
            </a:r>
          </a:p>
          <a:p>
            <a:pPr algn="ctr"/>
            <a:r>
              <a:rPr lang="en-US" sz="1500" dirty="0" smtClean="0"/>
              <a:t>Chief Transportation Development Officer</a:t>
            </a:r>
            <a:endParaRPr lang="en-US" sz="1500" dirty="0"/>
          </a:p>
        </p:txBody>
      </p:sp>
      <p:sp>
        <p:nvSpPr>
          <p:cNvPr id="11" name="Rectangle 10"/>
          <p:cNvSpPr/>
          <p:nvPr/>
        </p:nvSpPr>
        <p:spPr>
          <a:xfrm>
            <a:off x="1371600" y="2540913"/>
            <a:ext cx="8178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Segoe Print" pitchFamily="2" charset="0"/>
              </a:rPr>
              <a:t>MARICEL O. IDOS</a:t>
            </a:r>
            <a:endParaRPr lang="en-US" sz="2200" b="1" dirty="0">
              <a:latin typeface="Segoe Print" pitchFamily="2" charset="0"/>
            </a:endParaRPr>
          </a:p>
        </p:txBody>
      </p:sp>
      <p:pic>
        <p:nvPicPr>
          <p:cNvPr id="12" name="Picture 5" descr="D:\Tripol S\Logo\dotc LOG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3070" y="762000"/>
            <a:ext cx="88978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876800" y="5715000"/>
            <a:ext cx="584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b="1" dirty="0" smtClean="0"/>
              <a:t>RENATO Z. SAN JOSE</a:t>
            </a:r>
          </a:p>
          <a:p>
            <a:pPr algn="ctr"/>
            <a:r>
              <a:rPr lang="pt-BR" sz="1500" dirty="0" smtClean="0"/>
              <a:t>Officer-in-Charge, DOTC – MRT3   </a:t>
            </a:r>
          </a:p>
          <a:p>
            <a:pPr algn="ctr"/>
            <a:r>
              <a:rPr lang="pt-BR" sz="1500" dirty="0" smtClean="0"/>
              <a:t> </a:t>
            </a:r>
            <a:endParaRPr lang="pt-BR" sz="1500" dirty="0"/>
          </a:p>
        </p:txBody>
      </p:sp>
      <p:sp>
        <p:nvSpPr>
          <p:cNvPr id="14" name="Rectangle 13"/>
          <p:cNvSpPr/>
          <p:nvPr/>
        </p:nvSpPr>
        <p:spPr>
          <a:xfrm>
            <a:off x="1143000" y="1066800"/>
            <a:ext cx="8529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Department of Transportation and Communications  </a:t>
            </a:r>
          </a:p>
          <a:p>
            <a:pPr algn="ctr"/>
            <a:r>
              <a:rPr lang="en-US" sz="1400" dirty="0" smtClean="0"/>
              <a:t>Metro Rail Transit 3 (DOTC – MRT3)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Aida D. (Support)</dc:creator>
  <cp:lastModifiedBy>Aida D. (Support)</cp:lastModifiedBy>
  <cp:revision>12</cp:revision>
  <dcterms:created xsi:type="dcterms:W3CDTF">2011-04-07T01:19:00Z</dcterms:created>
  <dcterms:modified xsi:type="dcterms:W3CDTF">2011-05-05T08:38:51Z</dcterms:modified>
</cp:coreProperties>
</file>