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Segoe Print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August 02 - 02,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11th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715000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715000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543175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200" u="none">
                <a:solidFill>
                  <a:srgbClr val="000000"/>
                </a:solidFill>
                <a:latin typeface="Segoe Print"/>
              </a:rPr>
              <a:t>JAMES GARFIELD SMITH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2011-05-11T07:33:15+00:00</dcterms:created>
  <dcterms:modified xsi:type="dcterms:W3CDTF">2011-05-11T07:33:15+00:00</dcterms:modified>
  <dc:title>Untitled Presentation</dc:title>
  <dc:description/>
  <dc:subject/>
  <cp:keywords/>
  <cp:category/>
</cp:coreProperties>
</file>