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Refresher STDO Training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August 03 - 08,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12th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2011-05-12T03:40:31+00:00</dcterms:created>
  <dcterms:modified xsi:type="dcterms:W3CDTF">2011-05-12T03:40:31+00:00</dcterms:modified>
  <dc:title>Untitled Presentation</dc:title>
  <dc:description/>
  <dc:subject/>
  <cp:keywords/>
  <cp:category/>
</cp:coreProperties>
</file>